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snapToGrid="0" snapToObjects="1">
      <p:cViewPr varScale="1">
        <p:scale>
          <a:sx n="62" d="100"/>
          <a:sy n="62" d="100"/>
        </p:scale>
        <p:origin x="1400" y="7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MARIO LOPEZ MUÑOZ" userId="f08e6bf8-e5ca-4f13-9c98-4f163378776e" providerId="ADAL" clId="{070DC5ED-45AC-414B-AFFB-1D2E5F41E651}"/>
    <pc:docChg chg="undo custSel modSld">
      <pc:chgData name="CARLOS MARIO LOPEZ MUÑOZ" userId="f08e6bf8-e5ca-4f13-9c98-4f163378776e" providerId="ADAL" clId="{070DC5ED-45AC-414B-AFFB-1D2E5F41E651}" dt="2021-06-16T00:36:26.725" v="44" actId="20577"/>
      <pc:docMkLst>
        <pc:docMk/>
      </pc:docMkLst>
      <pc:sldChg chg="modSp mod">
        <pc:chgData name="CARLOS MARIO LOPEZ MUÑOZ" userId="f08e6bf8-e5ca-4f13-9c98-4f163378776e" providerId="ADAL" clId="{070DC5ED-45AC-414B-AFFB-1D2E5F41E651}" dt="2021-06-16T00:35:13.418" v="35" actId="20577"/>
        <pc:sldMkLst>
          <pc:docMk/>
          <pc:sldMk cId="693784756" sldId="256"/>
        </pc:sldMkLst>
        <pc:spChg chg="mod">
          <ac:chgData name="CARLOS MARIO LOPEZ MUÑOZ" userId="f08e6bf8-e5ca-4f13-9c98-4f163378776e" providerId="ADAL" clId="{070DC5ED-45AC-414B-AFFB-1D2E5F41E651}" dt="2021-06-16T00:35:13.418" v="35" actId="20577"/>
          <ac:spMkLst>
            <pc:docMk/>
            <pc:sldMk cId="693784756" sldId="256"/>
            <ac:spMk id="4" creationId="{00000000-0000-0000-0000-000000000000}"/>
          </ac:spMkLst>
        </pc:spChg>
      </pc:sldChg>
      <pc:sldChg chg="modSp mod">
        <pc:chgData name="CARLOS MARIO LOPEZ MUÑOZ" userId="f08e6bf8-e5ca-4f13-9c98-4f163378776e" providerId="ADAL" clId="{070DC5ED-45AC-414B-AFFB-1D2E5F41E651}" dt="2021-06-16T00:36:26.725" v="44" actId="20577"/>
        <pc:sldMkLst>
          <pc:docMk/>
          <pc:sldMk cId="1070251418" sldId="257"/>
        </pc:sldMkLst>
        <pc:spChg chg="mod">
          <ac:chgData name="CARLOS MARIO LOPEZ MUÑOZ" userId="f08e6bf8-e5ca-4f13-9c98-4f163378776e" providerId="ADAL" clId="{070DC5ED-45AC-414B-AFFB-1D2E5F41E651}" dt="2021-06-16T00:36:26.725" v="44" actId="20577"/>
          <ac:spMkLst>
            <pc:docMk/>
            <pc:sldMk cId="1070251418" sldId="257"/>
            <ac:spMk id="4"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Click to edit Master subtitle style</a:t>
            </a:r>
            <a:endParaRPr lang="en-US" dirty="0"/>
          </a:p>
        </p:txBody>
      </p:sp>
      <p:sp>
        <p:nvSpPr>
          <p:cNvPr id="4" name="Date Placeholder 3"/>
          <p:cNvSpPr>
            <a:spLocks noGrp="1"/>
          </p:cNvSpPr>
          <p:nvPr>
            <p:ph type="dt" sz="half" idx="10"/>
          </p:nvPr>
        </p:nvSpPr>
        <p:spPr/>
        <p:txBody>
          <a:bodyPr/>
          <a:lstStyle/>
          <a:p>
            <a:fld id="{DECDA00C-43E6-B748-A64F-FFBC67BBA6C9}" type="datetimeFigureOut">
              <a:rPr lang="en-US" smtClean="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E3F301-D56A-8740-9FE3-0C7F58A09420}" type="slidenum">
              <a:rPr lang="en-US" smtClean="0"/>
              <a:t>‹#›</a:t>
            </a:fld>
            <a:endParaRPr lang="en-US"/>
          </a:p>
        </p:txBody>
      </p:sp>
    </p:spTree>
    <p:extLst>
      <p:ext uri="{BB962C8B-B14F-4D97-AF65-F5344CB8AC3E}">
        <p14:creationId xmlns:p14="http://schemas.microsoft.com/office/powerpoint/2010/main" val="1005532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s-ES"/>
              <a:t>Click to edit Master text styles</a:t>
            </a:r>
          </a:p>
          <a:p>
            <a:pPr lvl="1"/>
            <a:r>
              <a:rPr lang="es-ES"/>
              <a:t>Second level</a:t>
            </a:r>
          </a:p>
          <a:p>
            <a:pPr lvl="2"/>
            <a:r>
              <a:rPr lang="es-ES"/>
              <a:t>Third level</a:t>
            </a:r>
          </a:p>
          <a:p>
            <a:pPr lvl="3"/>
            <a:r>
              <a:rPr lang="es-ES"/>
              <a:t>Fourth level</a:t>
            </a:r>
          </a:p>
          <a:p>
            <a:pPr lvl="4"/>
            <a:r>
              <a:rPr lang="es-ES"/>
              <a:t>Fifth level</a:t>
            </a:r>
            <a:endParaRPr lang="en-US" dirty="0"/>
          </a:p>
        </p:txBody>
      </p:sp>
      <p:sp>
        <p:nvSpPr>
          <p:cNvPr id="4" name="Date Placeholder 3"/>
          <p:cNvSpPr>
            <a:spLocks noGrp="1"/>
          </p:cNvSpPr>
          <p:nvPr>
            <p:ph type="dt" sz="half" idx="10"/>
          </p:nvPr>
        </p:nvSpPr>
        <p:spPr/>
        <p:txBody>
          <a:bodyPr/>
          <a:lstStyle/>
          <a:p>
            <a:fld id="{DECDA00C-43E6-B748-A64F-FFBC67BBA6C9}" type="datetimeFigureOut">
              <a:rPr lang="en-US" smtClean="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E3F301-D56A-8740-9FE3-0C7F58A09420}" type="slidenum">
              <a:rPr lang="en-US" smtClean="0"/>
              <a:t>‹#›</a:t>
            </a:fld>
            <a:endParaRPr lang="en-US"/>
          </a:p>
        </p:txBody>
      </p:sp>
    </p:spTree>
    <p:extLst>
      <p:ext uri="{BB962C8B-B14F-4D97-AF65-F5344CB8AC3E}">
        <p14:creationId xmlns:p14="http://schemas.microsoft.com/office/powerpoint/2010/main" val="366716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Click to edit Master text styles</a:t>
            </a:r>
          </a:p>
          <a:p>
            <a:pPr lvl="1"/>
            <a:r>
              <a:rPr lang="es-ES"/>
              <a:t>Second level</a:t>
            </a:r>
          </a:p>
          <a:p>
            <a:pPr lvl="2"/>
            <a:r>
              <a:rPr lang="es-ES"/>
              <a:t>Third level</a:t>
            </a:r>
          </a:p>
          <a:p>
            <a:pPr lvl="3"/>
            <a:r>
              <a:rPr lang="es-ES"/>
              <a:t>Fourth level</a:t>
            </a:r>
          </a:p>
          <a:p>
            <a:pPr lvl="4"/>
            <a:r>
              <a:rPr lang="es-ES"/>
              <a:t>Fifth level</a:t>
            </a:r>
            <a:endParaRPr lang="en-US" dirty="0"/>
          </a:p>
        </p:txBody>
      </p:sp>
      <p:sp>
        <p:nvSpPr>
          <p:cNvPr id="4" name="Date Placeholder 3"/>
          <p:cNvSpPr>
            <a:spLocks noGrp="1"/>
          </p:cNvSpPr>
          <p:nvPr>
            <p:ph type="dt" sz="half" idx="10"/>
          </p:nvPr>
        </p:nvSpPr>
        <p:spPr/>
        <p:txBody>
          <a:bodyPr/>
          <a:lstStyle/>
          <a:p>
            <a:fld id="{DECDA00C-43E6-B748-A64F-FFBC67BBA6C9}" type="datetimeFigureOut">
              <a:rPr lang="en-US" smtClean="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E3F301-D56A-8740-9FE3-0C7F58A09420}" type="slidenum">
              <a:rPr lang="en-US" smtClean="0"/>
              <a:t>‹#›</a:t>
            </a:fld>
            <a:endParaRPr lang="en-US"/>
          </a:p>
        </p:txBody>
      </p:sp>
    </p:spTree>
    <p:extLst>
      <p:ext uri="{BB962C8B-B14F-4D97-AF65-F5344CB8AC3E}">
        <p14:creationId xmlns:p14="http://schemas.microsoft.com/office/powerpoint/2010/main" val="131694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Click to edit Master title style</a:t>
            </a:r>
            <a:endParaRPr lang="en-US" dirty="0"/>
          </a:p>
        </p:txBody>
      </p:sp>
      <p:sp>
        <p:nvSpPr>
          <p:cNvPr id="3" name="Content Placeholder 2"/>
          <p:cNvSpPr>
            <a:spLocks noGrp="1"/>
          </p:cNvSpPr>
          <p:nvPr>
            <p:ph idx="1"/>
          </p:nvPr>
        </p:nvSpPr>
        <p:spPr/>
        <p:txBody>
          <a:bodyPr/>
          <a:lstStyle/>
          <a:p>
            <a:pPr lvl="0"/>
            <a:r>
              <a:rPr lang="es-ES"/>
              <a:t>Click to edit Master text styles</a:t>
            </a:r>
          </a:p>
          <a:p>
            <a:pPr lvl="1"/>
            <a:r>
              <a:rPr lang="es-ES"/>
              <a:t>Second level</a:t>
            </a:r>
          </a:p>
          <a:p>
            <a:pPr lvl="2"/>
            <a:r>
              <a:rPr lang="es-ES"/>
              <a:t>Third level</a:t>
            </a:r>
          </a:p>
          <a:p>
            <a:pPr lvl="3"/>
            <a:r>
              <a:rPr lang="es-ES"/>
              <a:t>Fourth level</a:t>
            </a:r>
          </a:p>
          <a:p>
            <a:pPr lvl="4"/>
            <a:r>
              <a:rPr lang="es-ES"/>
              <a:t>Fifth level</a:t>
            </a:r>
            <a:endParaRPr lang="en-US" dirty="0"/>
          </a:p>
        </p:txBody>
      </p:sp>
      <p:sp>
        <p:nvSpPr>
          <p:cNvPr id="4" name="Date Placeholder 3"/>
          <p:cNvSpPr>
            <a:spLocks noGrp="1"/>
          </p:cNvSpPr>
          <p:nvPr>
            <p:ph type="dt" sz="half" idx="10"/>
          </p:nvPr>
        </p:nvSpPr>
        <p:spPr/>
        <p:txBody>
          <a:bodyPr/>
          <a:lstStyle/>
          <a:p>
            <a:fld id="{DECDA00C-43E6-B748-A64F-FFBC67BBA6C9}" type="datetimeFigureOut">
              <a:rPr lang="en-US" smtClean="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E3F301-D56A-8740-9FE3-0C7F58A09420}" type="slidenum">
              <a:rPr lang="en-US" smtClean="0"/>
              <a:t>‹#›</a:t>
            </a:fld>
            <a:endParaRPr lang="en-US"/>
          </a:p>
        </p:txBody>
      </p:sp>
    </p:spTree>
    <p:extLst>
      <p:ext uri="{BB962C8B-B14F-4D97-AF65-F5344CB8AC3E}">
        <p14:creationId xmlns:p14="http://schemas.microsoft.com/office/powerpoint/2010/main" val="1431875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Click to edit Master text styles</a:t>
            </a:r>
          </a:p>
        </p:txBody>
      </p:sp>
      <p:sp>
        <p:nvSpPr>
          <p:cNvPr id="4" name="Date Placeholder 3"/>
          <p:cNvSpPr>
            <a:spLocks noGrp="1"/>
          </p:cNvSpPr>
          <p:nvPr>
            <p:ph type="dt" sz="half" idx="10"/>
          </p:nvPr>
        </p:nvSpPr>
        <p:spPr/>
        <p:txBody>
          <a:bodyPr/>
          <a:lstStyle/>
          <a:p>
            <a:fld id="{DECDA00C-43E6-B748-A64F-FFBC67BBA6C9}" type="datetimeFigureOut">
              <a:rPr lang="en-US" smtClean="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E3F301-D56A-8740-9FE3-0C7F58A09420}" type="slidenum">
              <a:rPr lang="en-US" smtClean="0"/>
              <a:t>‹#›</a:t>
            </a:fld>
            <a:endParaRPr lang="en-US"/>
          </a:p>
        </p:txBody>
      </p:sp>
    </p:spTree>
    <p:extLst>
      <p:ext uri="{BB962C8B-B14F-4D97-AF65-F5344CB8AC3E}">
        <p14:creationId xmlns:p14="http://schemas.microsoft.com/office/powerpoint/2010/main" val="831074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Click to edit Master text styles</a:t>
            </a:r>
          </a:p>
          <a:p>
            <a:pPr lvl="1"/>
            <a:r>
              <a:rPr lang="es-ES"/>
              <a:t>Second level</a:t>
            </a:r>
          </a:p>
          <a:p>
            <a:pPr lvl="2"/>
            <a:r>
              <a:rPr lang="es-ES"/>
              <a:t>Third level</a:t>
            </a:r>
          </a:p>
          <a:p>
            <a:pPr lvl="3"/>
            <a:r>
              <a:rPr lang="es-ES"/>
              <a:t>Fourth level</a:t>
            </a:r>
          </a:p>
          <a:p>
            <a:pPr lvl="4"/>
            <a:r>
              <a:rPr lang="es-E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Click to edit Master text styles</a:t>
            </a:r>
          </a:p>
          <a:p>
            <a:pPr lvl="1"/>
            <a:r>
              <a:rPr lang="es-ES"/>
              <a:t>Second level</a:t>
            </a:r>
          </a:p>
          <a:p>
            <a:pPr lvl="2"/>
            <a:r>
              <a:rPr lang="es-ES"/>
              <a:t>Third level</a:t>
            </a:r>
          </a:p>
          <a:p>
            <a:pPr lvl="3"/>
            <a:r>
              <a:rPr lang="es-ES"/>
              <a:t>Fourth level</a:t>
            </a:r>
          </a:p>
          <a:p>
            <a:pPr lvl="4"/>
            <a:r>
              <a:rPr lang="es-ES"/>
              <a:t>Fifth level</a:t>
            </a:r>
            <a:endParaRPr lang="en-US" dirty="0"/>
          </a:p>
        </p:txBody>
      </p:sp>
      <p:sp>
        <p:nvSpPr>
          <p:cNvPr id="5" name="Date Placeholder 4"/>
          <p:cNvSpPr>
            <a:spLocks noGrp="1"/>
          </p:cNvSpPr>
          <p:nvPr>
            <p:ph type="dt" sz="half" idx="10"/>
          </p:nvPr>
        </p:nvSpPr>
        <p:spPr/>
        <p:txBody>
          <a:bodyPr/>
          <a:lstStyle/>
          <a:p>
            <a:fld id="{DECDA00C-43E6-B748-A64F-FFBC67BBA6C9}" type="datetimeFigureOut">
              <a:rPr lang="en-US" smtClean="0"/>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E3F301-D56A-8740-9FE3-0C7F58A09420}" type="slidenum">
              <a:rPr lang="en-US" smtClean="0"/>
              <a:t>‹#›</a:t>
            </a:fld>
            <a:endParaRPr lang="en-US"/>
          </a:p>
        </p:txBody>
      </p:sp>
    </p:spTree>
    <p:extLst>
      <p:ext uri="{BB962C8B-B14F-4D97-AF65-F5344CB8AC3E}">
        <p14:creationId xmlns:p14="http://schemas.microsoft.com/office/powerpoint/2010/main" val="633078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s-ES"/>
              <a:t>Click to edit Master text styles</a:t>
            </a:r>
          </a:p>
          <a:p>
            <a:pPr lvl="1"/>
            <a:r>
              <a:rPr lang="es-ES"/>
              <a:t>Second level</a:t>
            </a:r>
          </a:p>
          <a:p>
            <a:pPr lvl="2"/>
            <a:r>
              <a:rPr lang="es-ES"/>
              <a:t>Third level</a:t>
            </a:r>
          </a:p>
          <a:p>
            <a:pPr lvl="3"/>
            <a:r>
              <a:rPr lang="es-ES"/>
              <a:t>Fourth level</a:t>
            </a:r>
          </a:p>
          <a:p>
            <a:pPr lvl="4"/>
            <a:r>
              <a:rPr lang="es-E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s-ES"/>
              <a:t>Click to edit Master text styles</a:t>
            </a:r>
          </a:p>
          <a:p>
            <a:pPr lvl="1"/>
            <a:r>
              <a:rPr lang="es-ES"/>
              <a:t>Second level</a:t>
            </a:r>
          </a:p>
          <a:p>
            <a:pPr lvl="2"/>
            <a:r>
              <a:rPr lang="es-ES"/>
              <a:t>Third level</a:t>
            </a:r>
          </a:p>
          <a:p>
            <a:pPr lvl="3"/>
            <a:r>
              <a:rPr lang="es-ES"/>
              <a:t>Fourth level</a:t>
            </a:r>
          </a:p>
          <a:p>
            <a:pPr lvl="4"/>
            <a:r>
              <a:rPr lang="es-ES"/>
              <a:t>Fifth level</a:t>
            </a:r>
            <a:endParaRPr lang="en-US" dirty="0"/>
          </a:p>
        </p:txBody>
      </p:sp>
      <p:sp>
        <p:nvSpPr>
          <p:cNvPr id="7" name="Date Placeholder 6"/>
          <p:cNvSpPr>
            <a:spLocks noGrp="1"/>
          </p:cNvSpPr>
          <p:nvPr>
            <p:ph type="dt" sz="half" idx="10"/>
          </p:nvPr>
        </p:nvSpPr>
        <p:spPr/>
        <p:txBody>
          <a:bodyPr/>
          <a:lstStyle/>
          <a:p>
            <a:fld id="{DECDA00C-43E6-B748-A64F-FFBC67BBA6C9}" type="datetimeFigureOut">
              <a:rPr lang="en-US" smtClean="0"/>
              <a:t>6/15/2021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E3F301-D56A-8740-9FE3-0C7F58A09420}" type="slidenum">
              <a:rPr lang="en-US" smtClean="0"/>
              <a:t>‹#›</a:t>
            </a:fld>
            <a:endParaRPr lang="en-US"/>
          </a:p>
        </p:txBody>
      </p:sp>
    </p:spTree>
    <p:extLst>
      <p:ext uri="{BB962C8B-B14F-4D97-AF65-F5344CB8AC3E}">
        <p14:creationId xmlns:p14="http://schemas.microsoft.com/office/powerpoint/2010/main" val="1508143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Click to edit Master title style</a:t>
            </a:r>
            <a:endParaRPr lang="en-US" dirty="0"/>
          </a:p>
        </p:txBody>
      </p:sp>
      <p:sp>
        <p:nvSpPr>
          <p:cNvPr id="3" name="Date Placeholder 2"/>
          <p:cNvSpPr>
            <a:spLocks noGrp="1"/>
          </p:cNvSpPr>
          <p:nvPr>
            <p:ph type="dt" sz="half" idx="10"/>
          </p:nvPr>
        </p:nvSpPr>
        <p:spPr/>
        <p:txBody>
          <a:bodyPr/>
          <a:lstStyle/>
          <a:p>
            <a:fld id="{DECDA00C-43E6-B748-A64F-FFBC67BBA6C9}" type="datetimeFigureOut">
              <a:rPr lang="en-US" smtClean="0"/>
              <a:t>6/15/2021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E3F301-D56A-8740-9FE3-0C7F58A09420}" type="slidenum">
              <a:rPr lang="en-US" smtClean="0"/>
              <a:t>‹#›</a:t>
            </a:fld>
            <a:endParaRPr lang="en-US"/>
          </a:p>
        </p:txBody>
      </p:sp>
    </p:spTree>
    <p:extLst>
      <p:ext uri="{BB962C8B-B14F-4D97-AF65-F5344CB8AC3E}">
        <p14:creationId xmlns:p14="http://schemas.microsoft.com/office/powerpoint/2010/main" val="620655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CDA00C-43E6-B748-A64F-FFBC67BBA6C9}" type="datetimeFigureOut">
              <a:rPr lang="en-US" smtClean="0"/>
              <a:t>6/15/2021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E3F301-D56A-8740-9FE3-0C7F58A09420}" type="slidenum">
              <a:rPr lang="en-US" smtClean="0"/>
              <a:t>‹#›</a:t>
            </a:fld>
            <a:endParaRPr lang="en-US"/>
          </a:p>
        </p:txBody>
      </p:sp>
    </p:spTree>
    <p:extLst>
      <p:ext uri="{BB962C8B-B14F-4D97-AF65-F5344CB8AC3E}">
        <p14:creationId xmlns:p14="http://schemas.microsoft.com/office/powerpoint/2010/main" val="1022730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Click to edit Master text styles</a:t>
            </a:r>
          </a:p>
          <a:p>
            <a:pPr lvl="1"/>
            <a:r>
              <a:rPr lang="es-ES"/>
              <a:t>Second level</a:t>
            </a:r>
          </a:p>
          <a:p>
            <a:pPr lvl="2"/>
            <a:r>
              <a:rPr lang="es-ES"/>
              <a:t>Third level</a:t>
            </a:r>
          </a:p>
          <a:p>
            <a:pPr lvl="3"/>
            <a:r>
              <a:rPr lang="es-ES"/>
              <a:t>Fourth level</a:t>
            </a:r>
          </a:p>
          <a:p>
            <a:pPr lvl="4"/>
            <a:r>
              <a:rPr lang="es-E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Click to edit Master text styles</a:t>
            </a:r>
          </a:p>
        </p:txBody>
      </p:sp>
      <p:sp>
        <p:nvSpPr>
          <p:cNvPr id="5" name="Date Placeholder 4"/>
          <p:cNvSpPr>
            <a:spLocks noGrp="1"/>
          </p:cNvSpPr>
          <p:nvPr>
            <p:ph type="dt" sz="half" idx="10"/>
          </p:nvPr>
        </p:nvSpPr>
        <p:spPr/>
        <p:txBody>
          <a:bodyPr/>
          <a:lstStyle/>
          <a:p>
            <a:fld id="{DECDA00C-43E6-B748-A64F-FFBC67BBA6C9}" type="datetimeFigureOut">
              <a:rPr lang="en-US" smtClean="0"/>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E3F301-D56A-8740-9FE3-0C7F58A09420}" type="slidenum">
              <a:rPr lang="en-US" smtClean="0"/>
              <a:t>‹#›</a:t>
            </a:fld>
            <a:endParaRPr lang="en-US"/>
          </a:p>
        </p:txBody>
      </p:sp>
    </p:spTree>
    <p:extLst>
      <p:ext uri="{BB962C8B-B14F-4D97-AF65-F5344CB8AC3E}">
        <p14:creationId xmlns:p14="http://schemas.microsoft.com/office/powerpoint/2010/main" val="564755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Click to edit Master text styles</a:t>
            </a:r>
          </a:p>
        </p:txBody>
      </p:sp>
      <p:sp>
        <p:nvSpPr>
          <p:cNvPr id="5" name="Date Placeholder 4"/>
          <p:cNvSpPr>
            <a:spLocks noGrp="1"/>
          </p:cNvSpPr>
          <p:nvPr>
            <p:ph type="dt" sz="half" idx="10"/>
          </p:nvPr>
        </p:nvSpPr>
        <p:spPr/>
        <p:txBody>
          <a:bodyPr/>
          <a:lstStyle/>
          <a:p>
            <a:fld id="{DECDA00C-43E6-B748-A64F-FFBC67BBA6C9}" type="datetimeFigureOut">
              <a:rPr lang="en-US" smtClean="0"/>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E3F301-D56A-8740-9FE3-0C7F58A09420}" type="slidenum">
              <a:rPr lang="en-US" smtClean="0"/>
              <a:t>‹#›</a:t>
            </a:fld>
            <a:endParaRPr lang="en-US"/>
          </a:p>
        </p:txBody>
      </p:sp>
    </p:spTree>
    <p:extLst>
      <p:ext uri="{BB962C8B-B14F-4D97-AF65-F5344CB8AC3E}">
        <p14:creationId xmlns:p14="http://schemas.microsoft.com/office/powerpoint/2010/main" val="2119267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Click to edit Master text styles</a:t>
            </a:r>
          </a:p>
          <a:p>
            <a:pPr lvl="1"/>
            <a:r>
              <a:rPr lang="es-ES"/>
              <a:t>Second level</a:t>
            </a:r>
          </a:p>
          <a:p>
            <a:pPr lvl="2"/>
            <a:r>
              <a:rPr lang="es-ES"/>
              <a:t>Third level</a:t>
            </a:r>
          </a:p>
          <a:p>
            <a:pPr lvl="3"/>
            <a:r>
              <a:rPr lang="es-ES"/>
              <a:t>Fourth level</a:t>
            </a:r>
          </a:p>
          <a:p>
            <a:pPr lvl="4"/>
            <a:r>
              <a:rPr lang="es-E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DA00C-43E6-B748-A64F-FFBC67BBA6C9}" type="datetimeFigureOut">
              <a:rPr lang="en-US" smtClean="0"/>
              <a:t>6/15/2021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3F301-D56A-8740-9FE3-0C7F58A09420}" type="slidenum">
              <a:rPr lang="en-US" smtClean="0"/>
              <a:t>‹#›</a:t>
            </a:fld>
            <a:endParaRPr lang="en-US"/>
          </a:p>
        </p:txBody>
      </p:sp>
    </p:spTree>
    <p:extLst>
      <p:ext uri="{BB962C8B-B14F-4D97-AF65-F5344CB8AC3E}">
        <p14:creationId xmlns:p14="http://schemas.microsoft.com/office/powerpoint/2010/main" val="975224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5018" y="522514"/>
            <a:ext cx="7410203" cy="6494085"/>
          </a:xfrm>
          <a:prstGeom prst="rect">
            <a:avLst/>
          </a:prstGeom>
          <a:noFill/>
        </p:spPr>
        <p:txBody>
          <a:bodyPr wrap="square" rtlCol="0">
            <a:spAutoFit/>
          </a:bodyPr>
          <a:lstStyle/>
          <a:p>
            <a:pPr algn="ctr"/>
            <a:r>
              <a:rPr lang="en-US" dirty="0"/>
              <a:t>SISTEMAS DE INFORMACI</a:t>
            </a:r>
            <a:r>
              <a:rPr lang="es-ES" dirty="0"/>
              <a:t>ÓN ORGANIZACIONAL</a:t>
            </a:r>
          </a:p>
          <a:p>
            <a:pPr algn="ctr"/>
            <a:r>
              <a:rPr lang="es-CO" dirty="0"/>
              <a:t>Ejercicio Práctico</a:t>
            </a:r>
            <a:endParaRPr lang="es-ES" dirty="0"/>
          </a:p>
          <a:p>
            <a:endParaRPr lang="es-ES" dirty="0"/>
          </a:p>
          <a:p>
            <a:r>
              <a:rPr lang="es-ES" sz="1600" b="1" dirty="0"/>
              <a:t>CONTEXTO</a:t>
            </a:r>
            <a:r>
              <a:rPr lang="es-ES" sz="1600" dirty="0"/>
              <a:t>: </a:t>
            </a:r>
          </a:p>
          <a:p>
            <a:endParaRPr lang="es-ES" sz="1600" dirty="0"/>
          </a:p>
          <a:p>
            <a:r>
              <a:rPr lang="es-ES" sz="1400" dirty="0"/>
              <a:t>La BD No 3, pertenece a la Registraduría Electoral del Estado Nacional (RELEN), y hace parte de las personas que atendieron a la convocatoria realizada para elegir los colaboradores que trabajarán en las jornadas electorales del presente año.  Esta convocatoria fue abierta, y se presentaron personas de todo el departamento, y tuvo los siguientes criterios: </a:t>
            </a:r>
          </a:p>
          <a:p>
            <a:pPr marL="342900" indent="-342900">
              <a:buAutoNum type="arabicPeriod"/>
            </a:pPr>
            <a:r>
              <a:rPr lang="es-ES" sz="1400" dirty="0"/>
              <a:t>Solo se elegirán personas con edades entre 20 y 40 años</a:t>
            </a:r>
          </a:p>
          <a:p>
            <a:pPr marL="342900" indent="-342900">
              <a:buAutoNum type="arabicPeriod"/>
            </a:pPr>
            <a:r>
              <a:rPr lang="es-ES" sz="1400" dirty="0"/>
              <a:t>La persona debe saber leer y escribir</a:t>
            </a:r>
          </a:p>
          <a:p>
            <a:r>
              <a:rPr lang="es-ES" sz="1400" dirty="0"/>
              <a:t>La convocatoria se hizo a través de unos formularios dispuestos en las </a:t>
            </a:r>
            <a:r>
              <a:rPr lang="es-ES" sz="1400" dirty="0" err="1"/>
              <a:t>Registradurías</a:t>
            </a:r>
            <a:r>
              <a:rPr lang="es-ES" sz="1400" dirty="0"/>
              <a:t> locales. Ahora ya se consolidó la BD general, sobre la cual se elegirán las personas que serán contratadas para la temporada electoral. </a:t>
            </a:r>
          </a:p>
          <a:p>
            <a:endParaRPr lang="es-ES" sz="1400" dirty="0"/>
          </a:p>
          <a:p>
            <a:r>
              <a:rPr lang="es-ES" sz="1400" b="1" dirty="0"/>
              <a:t>DECISIÓN A TOMAR: </a:t>
            </a:r>
          </a:p>
          <a:p>
            <a:r>
              <a:rPr lang="es-ES" sz="1400" dirty="0"/>
              <a:t>El registrador le delegó a usted elaborar los informes necesarios que le permitan a él tomar la decisión de las personas a contratar por municipio. A partir de los siguientes criterios: </a:t>
            </a:r>
          </a:p>
          <a:p>
            <a:pPr marL="342900" indent="-342900">
              <a:buAutoNum type="arabicPeriod"/>
            </a:pPr>
            <a:r>
              <a:rPr lang="es-ES" sz="1400" dirty="0"/>
              <a:t>Se debe contratar por lo menos </a:t>
            </a:r>
            <a:r>
              <a:rPr lang="es-ES" sz="1400" b="1" dirty="0"/>
              <a:t>TRES</a:t>
            </a:r>
            <a:r>
              <a:rPr lang="es-ES" sz="1400" dirty="0"/>
              <a:t> personas para cada municipio. De ahí en adelante la cantidad dependerá de personas que se hayan postulado para votar (usted debe asumir que la cantidad de personas postuladas es directamente proporcional al número de habitantes de cada municipio; esto significa que aquellos municipios con pocos postulados, son municipios muy pequeños, y viceversa). </a:t>
            </a:r>
          </a:p>
          <a:p>
            <a:pPr marL="342900" indent="-342900">
              <a:buAutoNum type="arabicPeriod"/>
            </a:pPr>
            <a:r>
              <a:rPr lang="es-ES" sz="1400" dirty="0"/>
              <a:t>Para la selección se priorizarán las personas que pertenezcan a estratos  1 y 2, que no laboren actualmente, y que pertenezcan a un grupo especial. </a:t>
            </a:r>
          </a:p>
          <a:p>
            <a:r>
              <a:rPr lang="es-ES" sz="1400" dirty="0"/>
              <a:t> </a:t>
            </a:r>
          </a:p>
          <a:p>
            <a:endParaRPr lang="es-ES" dirty="0"/>
          </a:p>
          <a:p>
            <a:endParaRPr lang="es-ES" dirty="0"/>
          </a:p>
        </p:txBody>
      </p:sp>
    </p:spTree>
    <p:extLst>
      <p:ext uri="{BB962C8B-B14F-4D97-AF65-F5344CB8AC3E}">
        <p14:creationId xmlns:p14="http://schemas.microsoft.com/office/powerpoint/2010/main" val="693784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634" y="439387"/>
            <a:ext cx="7552706" cy="5632311"/>
          </a:xfrm>
          <a:prstGeom prst="rect">
            <a:avLst/>
          </a:prstGeom>
          <a:noFill/>
        </p:spPr>
        <p:txBody>
          <a:bodyPr wrap="square" rtlCol="0">
            <a:spAutoFit/>
          </a:bodyPr>
          <a:lstStyle/>
          <a:p>
            <a:r>
              <a:rPr lang="en-US" dirty="0"/>
              <a:t>Entre los </a:t>
            </a:r>
            <a:r>
              <a:rPr lang="es-CO" dirty="0"/>
              <a:t>análisis </a:t>
            </a:r>
            <a:r>
              <a:rPr lang="es-ES" dirty="0"/>
              <a:t>que se puede realizar para entregarle al registrador están: </a:t>
            </a:r>
          </a:p>
          <a:p>
            <a:endParaRPr lang="es-ES" dirty="0"/>
          </a:p>
          <a:p>
            <a:pPr marL="342900" indent="-342900">
              <a:buAutoNum type="arabicPeriod"/>
            </a:pPr>
            <a:r>
              <a:rPr lang="es-ES" dirty="0"/>
              <a:t>Informe que resuma cantidad total de personas postuladas por municipio, diferenciando su subregión. </a:t>
            </a:r>
            <a:r>
              <a:rPr lang="es-ES" b="1" dirty="0"/>
              <a:t>Interprete</a:t>
            </a:r>
          </a:p>
          <a:p>
            <a:pPr marL="342900" indent="-342900">
              <a:buFontTx/>
              <a:buAutoNum type="arabicPeriod"/>
            </a:pPr>
            <a:r>
              <a:rPr lang="es-ES" dirty="0"/>
              <a:t>Informe que relacione la distribución por subregión de personas de acuerdo al grupo especial. </a:t>
            </a:r>
            <a:r>
              <a:rPr lang="es-ES" b="1" dirty="0"/>
              <a:t>Interprete</a:t>
            </a:r>
          </a:p>
          <a:p>
            <a:pPr marL="342900" indent="-342900">
              <a:buFontTx/>
              <a:buAutoNum type="arabicPeriod"/>
            </a:pPr>
            <a:r>
              <a:rPr lang="es-ES" dirty="0"/>
              <a:t>Informe con el promedio de edades de TODOS LOS POSTULADOS, por subregión diferenciado por genero de los postulantes. </a:t>
            </a:r>
            <a:r>
              <a:rPr lang="es-ES" b="1" dirty="0"/>
              <a:t>Interprete</a:t>
            </a:r>
          </a:p>
          <a:p>
            <a:pPr marL="342900" indent="-342900">
              <a:buFontTx/>
              <a:buAutoNum type="arabicPeriod"/>
            </a:pPr>
            <a:r>
              <a:rPr lang="es-ES" dirty="0"/>
              <a:t>Informe que muestre la distribución de los estratos de las personas postuladas, con relación al último grado cursado. </a:t>
            </a:r>
            <a:r>
              <a:rPr lang="es-ES" b="1" dirty="0"/>
              <a:t>Interprete</a:t>
            </a:r>
          </a:p>
          <a:p>
            <a:pPr marL="342900" indent="-342900">
              <a:buFontTx/>
              <a:buAutoNum type="arabicPeriod"/>
            </a:pPr>
            <a:r>
              <a:rPr lang="es-ES" dirty="0"/>
              <a:t>Informe que muestre la cantidad de personas que pertenezcan a estratos  1 y 2, que no laboren actualmente, que pertenezcan a un grupo especial, y que a la vez estén en el rango de edad permitido para postularse. </a:t>
            </a:r>
            <a:r>
              <a:rPr lang="es-ES" b="1" dirty="0"/>
              <a:t>Interprete</a:t>
            </a:r>
            <a:endParaRPr lang="es-ES" dirty="0"/>
          </a:p>
          <a:p>
            <a:pPr marL="342900" indent="-342900">
              <a:buFontTx/>
              <a:buAutoNum type="arabicPeriod"/>
            </a:pPr>
            <a:r>
              <a:rPr lang="es-ES" dirty="0"/>
              <a:t>Informe que permita ver, cuantas personas por subregión no están dentro de los criterios definidos por el registrador como aptos para ser seleccionados. </a:t>
            </a:r>
          </a:p>
          <a:p>
            <a:pPr marL="342900" indent="-342900">
              <a:buAutoNum type="arabicPeriod"/>
            </a:pPr>
            <a:endParaRPr lang="es-ES" dirty="0"/>
          </a:p>
          <a:p>
            <a:pPr marL="342900" indent="-342900">
              <a:buAutoNum type="arabicPeriod"/>
            </a:pPr>
            <a:endParaRPr lang="es-ES" dirty="0"/>
          </a:p>
          <a:p>
            <a:pPr marL="342900" indent="-342900">
              <a:buAutoNum type="arabicPeriod"/>
            </a:pPr>
            <a:endParaRPr lang="en-US" dirty="0"/>
          </a:p>
        </p:txBody>
      </p:sp>
    </p:spTree>
    <p:extLst>
      <p:ext uri="{BB962C8B-B14F-4D97-AF65-F5344CB8AC3E}">
        <p14:creationId xmlns:p14="http://schemas.microsoft.com/office/powerpoint/2010/main" val="10702514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TotalTime>
  <Words>413</Words>
  <Application>Microsoft Office PowerPoint</Application>
  <PresentationFormat>On-screen Show (4:3)</PresentationFormat>
  <Paragraphs>24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CARLOS MARIO LOPEZ MUÑOZ</cp:lastModifiedBy>
  <cp:revision>10</cp:revision>
  <dcterms:created xsi:type="dcterms:W3CDTF">2018-08-18T14:22:54Z</dcterms:created>
  <dcterms:modified xsi:type="dcterms:W3CDTF">2021-06-16T00:36:42Z</dcterms:modified>
</cp:coreProperties>
</file>