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9B621-3960-264B-AD36-C2096F56B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85D0C1-F536-E849-BFB5-2CF0BE9D8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B797F-9529-5846-A390-12C073DA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81230-308E-0944-9C27-8F49AD1E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0ABCA-9B67-EF4E-AFAB-AEB63A90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26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6E80D-3B6F-FE49-ABA9-519530DD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A5D546-2DE8-784B-9690-7D17BCDB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85EEB-28E1-CF4C-90C7-ED7394D4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6B4EA-C76B-4941-9B31-318DAE1B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BCE0A-46D0-1840-8AF9-3175E263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12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E9266-35DE-204C-A3F4-2FBC4BAE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420E05-385D-2047-83E5-F58DE1FB3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9EB21-6159-A34B-8BD1-DAC68CD6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DD717-6D2A-2A4D-80CE-B072E759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B1ECF-B5D1-DE42-A5BF-EFB224D3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80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FCDAC-041A-8D40-8F42-F6718E8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6E548D-A557-054E-98C0-B502EA58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1DC37-214F-7541-A78A-C274D7C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3136C-8553-B141-A721-8B9BB852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984B46-0314-8E47-A20B-3A33EF3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06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441BA-7243-1B42-8ACD-16A43393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BF737E-3101-7647-AF34-CBE37962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43471B-7F2D-B242-B1EC-E2C5746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F3B9DE-54C9-A34A-AFE1-76D08EAB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EFD59-7EC5-EB4A-B577-1B83E905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3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ABCE2-99CF-AE40-8EA5-15BAB416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8E689-791A-DF41-9C80-5A5BF2B97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392EF4-84FC-144E-831B-6EFA9D3B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0F7A6-6D99-1343-8ACD-DFAD2C39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410221-4033-2145-8CD2-2FA62B97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A1E866-BDC8-E64B-B8E8-B521C69D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30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E1B65-CCA3-1048-AFE3-EE70F48E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B6E2AF-A6CB-3546-A096-FD945FD3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2A6830-802E-344C-AD37-E8382683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F9634E-0861-754E-A96F-3384E9BBF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213F9B-FE5A-ED42-895E-59289A2B1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4A2374-A4C3-CF4D-89BA-3958FBD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E046BD-D954-A447-834F-382D07D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32196B-9328-5D48-9D8F-470763A1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1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3A856-0FE1-EE4F-954B-01E239CA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29FEAB-1B39-3945-9CAB-6919F208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89C9FF-AA4C-7145-8F1E-89C24EA4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3280CA-1E3A-A246-8CE6-ED892ACA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51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76CB36-F67A-9842-A37A-BE79B817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EEBF78-53F0-8B46-AA10-CE8516F8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D83991-A578-1141-9057-D42B34A8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30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656FC-3B1D-F844-ABD2-57F34A6A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CA85F-A648-A24B-831C-618C3CDE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0029F5-CF4E-6D4A-9F8E-429FA3A7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17647B-1FC5-B241-96C4-4E1E09AC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DFD24A-DFD8-D44B-BB88-BE5F842B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AC6FF-A6C8-274B-B929-324117B7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24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86BF-4CF3-2C40-99F5-5B9E982D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FFE2AB-5F54-DF46-BC52-8F7860AA8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10E8D7-23E1-464E-ACAF-880E16FA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48E0D-0283-534B-9945-F33B2D1F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38646F-D712-F24A-83E2-06F588B1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558EBE-44DE-7E4A-90C1-09701C69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27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78CDAA-9451-2C42-A45B-BCC8FE21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3728A-1138-2247-A489-A559B73C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8DD48-217A-BF4E-BB5B-E319378E2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EF51-6A0C-CC4E-A134-BD16AF10DB87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19090-8353-2743-A3CA-1E737872B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E8150-D4CA-CC49-A642-B1DFFD19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97F5-C8AF-BC42-9130-96588D4B59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89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84AD23-793C-004C-A213-B726C4BD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35423" cy="11609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3BEED0-E1B8-304B-96F0-44AE8223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62" y="6000108"/>
            <a:ext cx="9647238" cy="857892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9EEB1DC-FE64-490E-BACE-0A48182AB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81487"/>
              </p:ext>
            </p:extLst>
          </p:nvPr>
        </p:nvGraphicFramePr>
        <p:xfrm>
          <a:off x="2081934" y="1839867"/>
          <a:ext cx="8028132" cy="4390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292">
                  <a:extLst>
                    <a:ext uri="{9D8B030D-6E8A-4147-A177-3AD203B41FA5}">
                      <a16:colId xmlns:a16="http://schemas.microsoft.com/office/drawing/2014/main" val="1461218377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745292838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3293792076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2521873600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1528404624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2412816786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206551095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974550496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4179758289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954936076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3104816229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2370543331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982185399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96877073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659182165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3991587164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4153938452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2686632182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3204437821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3919300533"/>
                    </a:ext>
                  </a:extLst>
                </a:gridCol>
                <a:gridCol w="382292">
                  <a:extLst>
                    <a:ext uri="{9D8B030D-6E8A-4147-A177-3AD203B41FA5}">
                      <a16:colId xmlns:a16="http://schemas.microsoft.com/office/drawing/2014/main" val="604933887"/>
                    </a:ext>
                  </a:extLst>
                </a:gridCol>
              </a:tblGrid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G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6702196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G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Y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98993291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Z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563497729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V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B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U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O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02676623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J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38888802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O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D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D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81259653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X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05601006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21516936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24648865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Q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13449765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G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Y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73689082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68780003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Z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V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69744029"/>
                  </a:ext>
                </a:extLst>
              </a:tr>
              <a:tr h="302752"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</a:t>
                      </a:r>
                      <a:endParaRPr lang="es-CO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P</a:t>
                      </a:r>
                      <a:endParaRPr lang="es-CO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301265011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D6AAD7E3-36DA-4AC8-9516-DD6453913D19}"/>
              </a:ext>
            </a:extLst>
          </p:cNvPr>
          <p:cNvSpPr/>
          <p:nvPr/>
        </p:nvSpPr>
        <p:spPr>
          <a:xfrm>
            <a:off x="772647" y="1184041"/>
            <a:ext cx="10218549" cy="50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ctr">
              <a:lnSpc>
                <a:spcPct val="200000"/>
              </a:lnSpc>
              <a:spcAft>
                <a:spcPts val="1000"/>
              </a:spcAft>
            </a:pPr>
            <a:r>
              <a:rPr lang="es-CO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Encuentre en la siguiente sopa de letras 10 palabras clave la fundamentación del Pensamiento Latinoamericano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4AE6EA-0697-4BA7-8DF6-49EB12430ED1}"/>
              </a:ext>
            </a:extLst>
          </p:cNvPr>
          <p:cNvSpPr/>
          <p:nvPr/>
        </p:nvSpPr>
        <p:spPr>
          <a:xfrm>
            <a:off x="4987702" y="914660"/>
            <a:ext cx="178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TALLER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1294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311</Words>
  <Application>Microsoft Office PowerPoint</Application>
  <PresentationFormat>Panorámica</PresentationFormat>
  <Paragraphs>296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M. Zuluaga S.</dc:creator>
  <cp:lastModifiedBy>USUARIO</cp:lastModifiedBy>
  <cp:revision>3</cp:revision>
  <dcterms:created xsi:type="dcterms:W3CDTF">2021-07-13T14:55:58Z</dcterms:created>
  <dcterms:modified xsi:type="dcterms:W3CDTF">2021-07-18T04:17:08Z</dcterms:modified>
</cp:coreProperties>
</file>