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46"/>
  </p:sldMasterIdLst>
  <p:notesMasterIdLst>
    <p:notesMasterId r:id="rId77"/>
  </p:notesMasterIdLst>
  <p:sldIdLst>
    <p:sldId id="2147469909" r:id="rId47"/>
    <p:sldId id="257" r:id="rId48"/>
    <p:sldId id="2147469902" r:id="rId49"/>
    <p:sldId id="272" r:id="rId50"/>
    <p:sldId id="2145706662" r:id="rId51"/>
    <p:sldId id="261" r:id="rId52"/>
    <p:sldId id="2147469910" r:id="rId53"/>
    <p:sldId id="270" r:id="rId54"/>
    <p:sldId id="263" r:id="rId55"/>
    <p:sldId id="2076136466" r:id="rId56"/>
    <p:sldId id="2147469903" r:id="rId57"/>
    <p:sldId id="2147469911" r:id="rId58"/>
    <p:sldId id="2147479829" r:id="rId59"/>
    <p:sldId id="278" r:id="rId60"/>
    <p:sldId id="275" r:id="rId61"/>
    <p:sldId id="2076136470" r:id="rId62"/>
    <p:sldId id="2076136464" r:id="rId63"/>
    <p:sldId id="2147469904" r:id="rId64"/>
    <p:sldId id="2147479830" r:id="rId65"/>
    <p:sldId id="2147479708" r:id="rId66"/>
    <p:sldId id="2147469905" r:id="rId67"/>
    <p:sldId id="2147479831" r:id="rId68"/>
    <p:sldId id="2076136463" r:id="rId69"/>
    <p:sldId id="2147469906" r:id="rId70"/>
    <p:sldId id="10719" r:id="rId71"/>
    <p:sldId id="2076136459" r:id="rId72"/>
    <p:sldId id="2076136465" r:id="rId73"/>
    <p:sldId id="2076137269" r:id="rId74"/>
    <p:sldId id="265" r:id="rId75"/>
    <p:sldId id="269" r:id="rId76"/>
  </p:sldIdLst>
  <p:sldSz cx="12192000" cy="6858000"/>
  <p:notesSz cx="6858000" cy="9144000"/>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FCA32E-0B79-45A2-ADAE-5C40C47B4BF0}">
          <p14:sldIdLst>
            <p14:sldId id="2147469909"/>
            <p14:sldId id="257"/>
            <p14:sldId id="2147469902"/>
            <p14:sldId id="272"/>
          </p14:sldIdLst>
        </p14:section>
        <p14:section name="Power Apps License Plans" id="{CCD88431-ACB3-4EDE-BA9A-3D33C516C601}">
          <p14:sldIdLst>
            <p14:sldId id="2145706662"/>
            <p14:sldId id="261"/>
            <p14:sldId id="2147469910"/>
            <p14:sldId id="270"/>
            <p14:sldId id="263"/>
            <p14:sldId id="2076136466"/>
          </p14:sldIdLst>
        </p14:section>
        <p14:section name="Power Automate License Plans" id="{47A9BCA1-4370-44DF-93CA-59E3FBEA43F1}">
          <p14:sldIdLst>
            <p14:sldId id="2147469903"/>
            <p14:sldId id="2147469911"/>
            <p14:sldId id="2147479829"/>
            <p14:sldId id="278"/>
            <p14:sldId id="275"/>
            <p14:sldId id="2076136470"/>
            <p14:sldId id="2076136464"/>
          </p14:sldIdLst>
        </p14:section>
        <p14:section name="Power Pages" id="{10A55938-C3A4-4C2E-917B-11168BB22871}">
          <p14:sldIdLst>
            <p14:sldId id="2147469904"/>
            <p14:sldId id="2147479830"/>
            <p14:sldId id="2147479708"/>
          </p14:sldIdLst>
        </p14:section>
        <p14:section name="Power Virtual Agents License Plans" id="{B29DD652-C99B-4211-B579-685B71758E37}">
          <p14:sldIdLst>
            <p14:sldId id="2147469905"/>
            <p14:sldId id="2147479831"/>
            <p14:sldId id="2076136463"/>
          </p14:sldIdLst>
        </p14:section>
        <p14:section name="Capacity Add-ons" id="{0CEADE55-4E23-4D07-AA7D-8D7206A2E6FD}">
          <p14:sldIdLst>
            <p14:sldId id="2147469906"/>
            <p14:sldId id="10719"/>
            <p14:sldId id="2076136459"/>
            <p14:sldId id="2076136465"/>
          </p14:sldIdLst>
        </p14:section>
        <p14:section name="New Licensing Reports" id="{CEBB6160-3A08-4550-B196-865F0E9DA52C}">
          <p14:sldIdLst>
            <p14:sldId id="2076137269"/>
            <p14:sldId id="265"/>
            <p14:sldId id="26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8661C5"/>
    <a:srgbClr val="D3D3D3"/>
    <a:srgbClr val="6089B4"/>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1" autoAdjust="0"/>
    <p:restoredTop sz="94182" autoAdjust="0"/>
  </p:normalViewPr>
  <p:slideViewPr>
    <p:cSldViewPr snapToGrid="0">
      <p:cViewPr varScale="1">
        <p:scale>
          <a:sx n="90" d="100"/>
          <a:sy n="90" d="100"/>
        </p:scale>
        <p:origin x="64"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slide" Target="slides/slide1.xml"/><Relationship Id="rId63" Type="http://schemas.openxmlformats.org/officeDocument/2006/relationships/slide" Target="slides/slide17.xml"/><Relationship Id="rId68" Type="http://schemas.openxmlformats.org/officeDocument/2006/relationships/slide" Target="slides/slide22.xml"/><Relationship Id="rId84" Type="http://schemas.microsoft.com/office/2018/10/relationships/authors" Target="authors.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slide" Target="slides/slide7.xml"/><Relationship Id="rId58" Type="http://schemas.openxmlformats.org/officeDocument/2006/relationships/slide" Target="slides/slide12.xml"/><Relationship Id="rId74" Type="http://schemas.openxmlformats.org/officeDocument/2006/relationships/slide" Target="slides/slide28.xml"/><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15.xml"/><Relationship Id="rId82" Type="http://schemas.openxmlformats.org/officeDocument/2006/relationships/tableStyles" Target="tableStyle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slide" Target="slides/slide10.xml"/><Relationship Id="rId64" Type="http://schemas.openxmlformats.org/officeDocument/2006/relationships/slide" Target="slides/slide18.xml"/><Relationship Id="rId69" Type="http://schemas.openxmlformats.org/officeDocument/2006/relationships/slide" Target="slides/slide23.xml"/><Relationship Id="rId77"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5.xml"/><Relationship Id="rId72" Type="http://schemas.openxmlformats.org/officeDocument/2006/relationships/slide" Target="slides/slide26.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slide" Target="slides/slide13.xml"/><Relationship Id="rId67" Type="http://schemas.openxmlformats.org/officeDocument/2006/relationships/slide" Target="slides/slide2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8.xml"/><Relationship Id="rId62" Type="http://schemas.openxmlformats.org/officeDocument/2006/relationships/slide" Target="slides/slide16.xml"/><Relationship Id="rId70" Type="http://schemas.openxmlformats.org/officeDocument/2006/relationships/slide" Target="slides/slide24.xml"/><Relationship Id="rId75" Type="http://schemas.openxmlformats.org/officeDocument/2006/relationships/slide" Target="slides/slide29.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slide" Target="slides/slide1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openxmlformats.org/officeDocument/2006/relationships/slide" Target="slides/slide14.xml"/><Relationship Id="rId65" Type="http://schemas.openxmlformats.org/officeDocument/2006/relationships/slide" Target="slides/slide19.xml"/><Relationship Id="rId73" Type="http://schemas.openxmlformats.org/officeDocument/2006/relationships/slide" Target="slides/slide27.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slide" Target="slides/slide4.xml"/><Relationship Id="rId55" Type="http://schemas.openxmlformats.org/officeDocument/2006/relationships/slide" Target="slides/slide9.xml"/><Relationship Id="rId76" Type="http://schemas.openxmlformats.org/officeDocument/2006/relationships/slide" Target="slides/slide30.xml"/><Relationship Id="rId7" Type="http://schemas.openxmlformats.org/officeDocument/2006/relationships/customXml" Target="../customXml/item7.xml"/><Relationship Id="rId71" Type="http://schemas.openxmlformats.org/officeDocument/2006/relationships/slide" Target="slides/slide25.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2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 Puustinen" userId="afdc5376-b007-4d8e-9c19-07b3fbb81413" providerId="ADAL" clId="{C5157AED-DA2E-4F3C-8018-265287C8C373}"/>
    <pc:docChg chg="modSld">
      <pc:chgData name="Pete Puustinen" userId="afdc5376-b007-4d8e-9c19-07b3fbb81413" providerId="ADAL" clId="{C5157AED-DA2E-4F3C-8018-265287C8C373}" dt="2023-05-04T15:25:04.628" v="0" actId="255"/>
      <pc:docMkLst>
        <pc:docMk/>
      </pc:docMkLst>
      <pc:sldChg chg="modSp mod">
        <pc:chgData name="Pete Puustinen" userId="afdc5376-b007-4d8e-9c19-07b3fbb81413" providerId="ADAL" clId="{C5157AED-DA2E-4F3C-8018-265287C8C373}" dt="2023-05-04T15:25:04.628" v="0" actId="255"/>
        <pc:sldMkLst>
          <pc:docMk/>
          <pc:sldMk cId="4224234064" sldId="272"/>
        </pc:sldMkLst>
        <pc:spChg chg="mod">
          <ac:chgData name="Pete Puustinen" userId="afdc5376-b007-4d8e-9c19-07b3fbb81413" providerId="ADAL" clId="{C5157AED-DA2E-4F3C-8018-265287C8C373}" dt="2023-05-04T15:25:04.628" v="0" actId="255"/>
          <ac:spMkLst>
            <pc:docMk/>
            <pc:sldMk cId="4224234064" sldId="272"/>
            <ac:spMk id="3" creationId="{00000000-0000-0000-0000-000000000000}"/>
          </ac:spMkLst>
        </pc:spChg>
      </pc:sldChg>
    </pc:docChg>
  </pc:docChgLst>
  <pc:docChgLst>
    <pc:chgData name="Murat Odabasi" userId="S::muratod@microsoft.com::d77b5acb-2443-4df7-b8cb-ac216c1fac5a" providerId="AD" clId="Web-{C647A2FD-1113-21CE-E709-EB57DC5DC146}"/>
    <pc:docChg chg="modSld">
      <pc:chgData name="Murat Odabasi" userId="S::muratod@microsoft.com::d77b5acb-2443-4df7-b8cb-ac216c1fac5a" providerId="AD" clId="Web-{C647A2FD-1113-21CE-E709-EB57DC5DC146}" dt="2021-08-27T16:05:33.373" v="3" actId="20577"/>
      <pc:docMkLst>
        <pc:docMk/>
      </pc:docMkLst>
      <pc:sldChg chg="modSp">
        <pc:chgData name="Murat Odabasi" userId="S::muratod@microsoft.com::d77b5acb-2443-4df7-b8cb-ac216c1fac5a" providerId="AD" clId="Web-{C647A2FD-1113-21CE-E709-EB57DC5DC146}" dt="2021-08-27T16:05:33.373" v="3" actId="20577"/>
        <pc:sldMkLst>
          <pc:docMk/>
          <pc:sldMk cId="4145703054" sldId="265"/>
        </pc:sldMkLst>
        <pc:spChg chg="mod">
          <ac:chgData name="Murat Odabasi" userId="S::muratod@microsoft.com::d77b5acb-2443-4df7-b8cb-ac216c1fac5a" providerId="AD" clId="Web-{C647A2FD-1113-21CE-E709-EB57DC5DC146}" dt="2021-08-27T16:05:33.373" v="3" actId="20577"/>
          <ac:spMkLst>
            <pc:docMk/>
            <pc:sldMk cId="4145703054" sldId="265"/>
            <ac:spMk id="15" creationId="{6DAA8F88-5BE5-4DEB-B8E1-CCA52313CEB8}"/>
          </ac:spMkLst>
        </pc:spChg>
      </pc:sldChg>
    </pc:docChg>
  </pc:docChgLst>
  <pc:docChgLst>
    <pc:chgData name="Murat Odabasi" userId="S::muratod@microsoft.com::d77b5acb-2443-4df7-b8cb-ac216c1fac5a" providerId="AD" clId="Web-{5A276105-813B-E576-863E-CFA5186DB1E5}"/>
    <pc:docChg chg="modSld">
      <pc:chgData name="Murat Odabasi" userId="S::muratod@microsoft.com::d77b5acb-2443-4df7-b8cb-ac216c1fac5a" providerId="AD" clId="Web-{5A276105-813B-E576-863E-CFA5186DB1E5}" dt="2020-04-08T18:17:50.984" v="2" actId="20577"/>
      <pc:docMkLst>
        <pc:docMk/>
      </pc:docMkLst>
      <pc:sldChg chg="modSp">
        <pc:chgData name="Murat Odabasi" userId="S::muratod@microsoft.com::d77b5acb-2443-4df7-b8cb-ac216c1fac5a" providerId="AD" clId="Web-{5A276105-813B-E576-863E-CFA5186DB1E5}" dt="2020-04-08T18:17:49.063" v="0" actId="20577"/>
        <pc:sldMkLst>
          <pc:docMk/>
          <pc:sldMk cId="1732864890" sldId="260"/>
        </pc:sldMkLst>
        <pc:spChg chg="mod">
          <ac:chgData name="Murat Odabasi" userId="S::muratod@microsoft.com::d77b5acb-2443-4df7-b8cb-ac216c1fac5a" providerId="AD" clId="Web-{5A276105-813B-E576-863E-CFA5186DB1E5}" dt="2020-04-08T18:17:49.063" v="0" actId="20577"/>
          <ac:spMkLst>
            <pc:docMk/>
            <pc:sldMk cId="1732864890" sldId="260"/>
            <ac:spMk id="4" creationId="{3BDD850C-29B9-4641-B580-0B91B9EBAE00}"/>
          </ac:spMkLst>
        </pc:spChg>
      </pc:sldChg>
    </pc:docChg>
  </pc:docChgLst>
  <pc:docChgLst>
    <pc:chgData name="Devid Treuling" userId="59319ebe-00e0-4bed-b2ef-326bd7e50483" providerId="ADAL" clId="{BD9B40A7-68D7-46EB-BCC5-757646F2802A}"/>
    <pc:docChg chg="custSel addSld delSld modSld delMainMaster modMainMaster">
      <pc:chgData name="Devid Treuling" userId="59319ebe-00e0-4bed-b2ef-326bd7e50483" providerId="ADAL" clId="{BD9B40A7-68D7-46EB-BCC5-757646F2802A}" dt="2020-03-30T15:46:31.081" v="178" actId="2696"/>
      <pc:docMkLst>
        <pc:docMk/>
      </pc:docMkLst>
      <pc:sldChg chg="modSp modTransition">
        <pc:chgData name="Devid Treuling" userId="59319ebe-00e0-4bed-b2ef-326bd7e50483" providerId="ADAL" clId="{BD9B40A7-68D7-46EB-BCC5-757646F2802A}" dt="2020-03-30T15:46:30.955" v="95"/>
        <pc:sldMkLst>
          <pc:docMk/>
          <pc:sldMk cId="2181956486" sldId="256"/>
        </pc:sldMkLst>
        <pc:spChg chg="mod">
          <ac:chgData name="Devid Treuling" userId="59319ebe-00e0-4bed-b2ef-326bd7e50483" providerId="ADAL" clId="{BD9B40A7-68D7-46EB-BCC5-757646F2802A}" dt="2020-03-30T15:46:30.449" v="2"/>
          <ac:spMkLst>
            <pc:docMk/>
            <pc:sldMk cId="2181956486" sldId="256"/>
            <ac:spMk id="4" creationId="{00000000-0000-0000-0000-000000000000}"/>
          </ac:spMkLst>
        </pc:spChg>
        <pc:spChg chg="mod">
          <ac:chgData name="Devid Treuling" userId="59319ebe-00e0-4bed-b2ef-326bd7e50483" providerId="ADAL" clId="{BD9B40A7-68D7-46EB-BCC5-757646F2802A}" dt="2020-03-30T15:46:30.449" v="2"/>
          <ac:spMkLst>
            <pc:docMk/>
            <pc:sldMk cId="2181956486" sldId="256"/>
            <ac:spMk id="6" creationId="{12808BD5-6BEE-4164-9264-E55A823F2E3D}"/>
          </ac:spMkLst>
        </pc:spChg>
        <pc:picChg chg="mod">
          <ac:chgData name="Devid Treuling" userId="59319ebe-00e0-4bed-b2ef-326bd7e50483" providerId="ADAL" clId="{BD9B40A7-68D7-46EB-BCC5-757646F2802A}" dt="2020-03-30T15:46:30.449" v="2"/>
          <ac:picMkLst>
            <pc:docMk/>
            <pc:sldMk cId="2181956486" sldId="256"/>
            <ac:picMk id="8" creationId="{DEBB7B6C-5800-4217-A7DA-4983C5C30F7A}"/>
          </ac:picMkLst>
        </pc:picChg>
      </pc:sldChg>
      <pc:sldChg chg="modTransition">
        <pc:chgData name="Devid Treuling" userId="59319ebe-00e0-4bed-b2ef-326bd7e50483" providerId="ADAL" clId="{BD9B40A7-68D7-46EB-BCC5-757646F2802A}" dt="2020-03-30T15:46:30.958" v="100"/>
        <pc:sldMkLst>
          <pc:docMk/>
          <pc:sldMk cId="2242852715" sldId="257"/>
        </pc:sldMkLst>
      </pc:sldChg>
      <pc:sldChg chg="modSp modTransition">
        <pc:chgData name="Devid Treuling" userId="59319ebe-00e0-4bed-b2ef-326bd7e50483" providerId="ADAL" clId="{BD9B40A7-68D7-46EB-BCC5-757646F2802A}" dt="2020-03-30T15:46:30.961" v="105"/>
        <pc:sldMkLst>
          <pc:docMk/>
          <pc:sldMk cId="3001679096" sldId="258"/>
        </pc:sldMkLst>
        <pc:spChg chg="mod">
          <ac:chgData name="Devid Treuling" userId="59319ebe-00e0-4bed-b2ef-326bd7e50483" providerId="ADAL" clId="{BD9B40A7-68D7-46EB-BCC5-757646F2802A}" dt="2020-03-30T15:46:30.449" v="2"/>
          <ac:spMkLst>
            <pc:docMk/>
            <pc:sldMk cId="3001679096" sldId="258"/>
            <ac:spMk id="2" creationId="{0D571322-9F37-477D-9B5B-EBF49D8B1DE4}"/>
          </ac:spMkLst>
        </pc:spChg>
        <pc:spChg chg="mod">
          <ac:chgData name="Devid Treuling" userId="59319ebe-00e0-4bed-b2ef-326bd7e50483" providerId="ADAL" clId="{BD9B40A7-68D7-46EB-BCC5-757646F2802A}" dt="2020-03-30T15:46:30.449" v="2"/>
          <ac:spMkLst>
            <pc:docMk/>
            <pc:sldMk cId="3001679096" sldId="258"/>
            <ac:spMk id="3" creationId="{355F4707-2382-4D2B-8385-1E54F39F514C}"/>
          </ac:spMkLst>
        </pc:spChg>
      </pc:sldChg>
      <pc:sldChg chg="modSp modTransition">
        <pc:chgData name="Devid Treuling" userId="59319ebe-00e0-4bed-b2ef-326bd7e50483" providerId="ADAL" clId="{BD9B40A7-68D7-46EB-BCC5-757646F2802A}" dt="2020-03-30T15:46:30.964" v="110"/>
        <pc:sldMkLst>
          <pc:docMk/>
          <pc:sldMk cId="1635881331" sldId="259"/>
        </pc:sldMkLst>
        <pc:spChg chg="mod">
          <ac:chgData name="Devid Treuling" userId="59319ebe-00e0-4bed-b2ef-326bd7e50483" providerId="ADAL" clId="{BD9B40A7-68D7-46EB-BCC5-757646F2802A}" dt="2020-03-30T15:46:30.449" v="2"/>
          <ac:spMkLst>
            <pc:docMk/>
            <pc:sldMk cId="1635881331" sldId="259"/>
            <ac:spMk id="5" creationId="{27132E6D-A6EE-402B-895A-D0B053AB702A}"/>
          </ac:spMkLst>
        </pc:spChg>
      </pc:sldChg>
      <pc:sldChg chg="modSp modTransition">
        <pc:chgData name="Devid Treuling" userId="59319ebe-00e0-4bed-b2ef-326bd7e50483" providerId="ADAL" clId="{BD9B40A7-68D7-46EB-BCC5-757646F2802A}" dt="2020-03-30T15:46:30.967" v="115"/>
        <pc:sldMkLst>
          <pc:docMk/>
          <pc:sldMk cId="1732864890" sldId="260"/>
        </pc:sldMkLst>
        <pc:spChg chg="mod">
          <ac:chgData name="Devid Treuling" userId="59319ebe-00e0-4bed-b2ef-326bd7e50483" providerId="ADAL" clId="{BD9B40A7-68D7-46EB-BCC5-757646F2802A}" dt="2020-03-30T15:46:30.449" v="2"/>
          <ac:spMkLst>
            <pc:docMk/>
            <pc:sldMk cId="1732864890" sldId="260"/>
            <ac:spMk id="4" creationId="{3BDD850C-29B9-4641-B580-0B91B9EBAE00}"/>
          </ac:spMkLst>
        </pc:spChg>
        <pc:spChg chg="mod">
          <ac:chgData name="Devid Treuling" userId="59319ebe-00e0-4bed-b2ef-326bd7e50483" providerId="ADAL" clId="{BD9B40A7-68D7-46EB-BCC5-757646F2802A}" dt="2020-03-30T15:46:30.449" v="2"/>
          <ac:spMkLst>
            <pc:docMk/>
            <pc:sldMk cId="1732864890" sldId="260"/>
            <ac:spMk id="5" creationId="{55182462-DFDF-4D48-A92C-42FD52821C4E}"/>
          </ac:spMkLst>
        </pc:spChg>
        <pc:spChg chg="mod">
          <ac:chgData name="Devid Treuling" userId="59319ebe-00e0-4bed-b2ef-326bd7e50483" providerId="ADAL" clId="{BD9B40A7-68D7-46EB-BCC5-757646F2802A}" dt="2020-03-30T15:46:30.449" v="2"/>
          <ac:spMkLst>
            <pc:docMk/>
            <pc:sldMk cId="1732864890" sldId="260"/>
            <ac:spMk id="7" creationId="{D26C7312-6643-4F44-86B4-FA64F536177B}"/>
          </ac:spMkLst>
        </pc:spChg>
      </pc:sldChg>
      <pc:sldChg chg="modSp modTransition">
        <pc:chgData name="Devid Treuling" userId="59319ebe-00e0-4bed-b2ef-326bd7e50483" providerId="ADAL" clId="{BD9B40A7-68D7-46EB-BCC5-757646F2802A}" dt="2020-03-30T15:46:30.969" v="120"/>
        <pc:sldMkLst>
          <pc:docMk/>
          <pc:sldMk cId="914707366" sldId="261"/>
        </pc:sldMkLst>
        <pc:spChg chg="mod">
          <ac:chgData name="Devid Treuling" userId="59319ebe-00e0-4bed-b2ef-326bd7e50483" providerId="ADAL" clId="{BD9B40A7-68D7-46EB-BCC5-757646F2802A}" dt="2020-03-30T15:46:30.449" v="2"/>
          <ac:spMkLst>
            <pc:docMk/>
            <pc:sldMk cId="914707366" sldId="261"/>
            <ac:spMk id="2" creationId="{00000000-0000-0000-0000-000000000000}"/>
          </ac:spMkLst>
        </pc:spChg>
        <pc:spChg chg="mod">
          <ac:chgData name="Devid Treuling" userId="59319ebe-00e0-4bed-b2ef-326bd7e50483" providerId="ADAL" clId="{BD9B40A7-68D7-46EB-BCC5-757646F2802A}" dt="2020-03-30T15:46:30.449" v="2"/>
          <ac:spMkLst>
            <pc:docMk/>
            <pc:sldMk cId="914707366" sldId="261"/>
            <ac:spMk id="3" creationId="{00000000-0000-0000-0000-000000000000}"/>
          </ac:spMkLst>
        </pc:spChg>
        <pc:spChg chg="mod">
          <ac:chgData name="Devid Treuling" userId="59319ebe-00e0-4bed-b2ef-326bd7e50483" providerId="ADAL" clId="{BD9B40A7-68D7-46EB-BCC5-757646F2802A}" dt="2020-03-30T15:46:30.449" v="2"/>
          <ac:spMkLst>
            <pc:docMk/>
            <pc:sldMk cId="914707366" sldId="261"/>
            <ac:spMk id="12" creationId="{C4226080-F4D3-473F-8324-DFB4ADA600CB}"/>
          </ac:spMkLst>
        </pc:spChg>
      </pc:sldChg>
      <pc:sldChg chg="modSp modTransition">
        <pc:chgData name="Devid Treuling" userId="59319ebe-00e0-4bed-b2ef-326bd7e50483" providerId="ADAL" clId="{BD9B40A7-68D7-46EB-BCC5-757646F2802A}" dt="2020-03-30T15:46:30.972" v="125"/>
        <pc:sldMkLst>
          <pc:docMk/>
          <pc:sldMk cId="2379444036" sldId="262"/>
        </pc:sldMkLst>
        <pc:spChg chg="mod">
          <ac:chgData name="Devid Treuling" userId="59319ebe-00e0-4bed-b2ef-326bd7e50483" providerId="ADAL" clId="{BD9B40A7-68D7-46EB-BCC5-757646F2802A}" dt="2020-03-30T15:46:30.449" v="2"/>
          <ac:spMkLst>
            <pc:docMk/>
            <pc:sldMk cId="2379444036" sldId="262"/>
            <ac:spMk id="4" creationId="{9CBC6F63-616D-478D-A91D-8B071350BF64}"/>
          </ac:spMkLst>
        </pc:spChg>
      </pc:sldChg>
      <pc:sldChg chg="modSp modTransition">
        <pc:chgData name="Devid Treuling" userId="59319ebe-00e0-4bed-b2ef-326bd7e50483" providerId="ADAL" clId="{BD9B40A7-68D7-46EB-BCC5-757646F2802A}" dt="2020-03-30T15:46:30.977" v="130"/>
        <pc:sldMkLst>
          <pc:docMk/>
          <pc:sldMk cId="1385431110" sldId="263"/>
        </pc:sldMkLst>
        <pc:spChg chg="mod">
          <ac:chgData name="Devid Treuling" userId="59319ebe-00e0-4bed-b2ef-326bd7e50483" providerId="ADAL" clId="{BD9B40A7-68D7-46EB-BCC5-757646F2802A}" dt="2020-03-30T15:46:30.449" v="2"/>
          <ac:spMkLst>
            <pc:docMk/>
            <pc:sldMk cId="1385431110" sldId="263"/>
            <ac:spMk id="2" creationId="{E0DCCC6D-05C4-4092-8C9D-AA0D46C1A281}"/>
          </ac:spMkLst>
        </pc:spChg>
        <pc:spChg chg="mod">
          <ac:chgData name="Devid Treuling" userId="59319ebe-00e0-4bed-b2ef-326bd7e50483" providerId="ADAL" clId="{BD9B40A7-68D7-46EB-BCC5-757646F2802A}" dt="2020-03-30T15:46:30.449" v="2"/>
          <ac:spMkLst>
            <pc:docMk/>
            <pc:sldMk cId="1385431110" sldId="263"/>
            <ac:spMk id="3" creationId="{00000000-0000-0000-0000-000000000000}"/>
          </ac:spMkLst>
        </pc:spChg>
      </pc:sldChg>
      <pc:sldChg chg="modSp modTransition">
        <pc:chgData name="Devid Treuling" userId="59319ebe-00e0-4bed-b2ef-326bd7e50483" providerId="ADAL" clId="{BD9B40A7-68D7-46EB-BCC5-757646F2802A}" dt="2020-03-30T15:46:30.981" v="135"/>
        <pc:sldMkLst>
          <pc:docMk/>
          <pc:sldMk cId="3996308554" sldId="264"/>
        </pc:sldMkLst>
        <pc:spChg chg="mod">
          <ac:chgData name="Devid Treuling" userId="59319ebe-00e0-4bed-b2ef-326bd7e50483" providerId="ADAL" clId="{BD9B40A7-68D7-46EB-BCC5-757646F2802A}" dt="2020-03-30T15:46:30.449" v="2"/>
          <ac:spMkLst>
            <pc:docMk/>
            <pc:sldMk cId="3996308554" sldId="264"/>
            <ac:spMk id="3" creationId="{8F64A22E-2B43-4FC6-AF08-0CDB3F9E9269}"/>
          </ac:spMkLst>
        </pc:spChg>
        <pc:spChg chg="mod">
          <ac:chgData name="Devid Treuling" userId="59319ebe-00e0-4bed-b2ef-326bd7e50483" providerId="ADAL" clId="{BD9B40A7-68D7-46EB-BCC5-757646F2802A}" dt="2020-03-30T15:46:30.449" v="2"/>
          <ac:spMkLst>
            <pc:docMk/>
            <pc:sldMk cId="3996308554" sldId="264"/>
            <ac:spMk id="7" creationId="{B0504AD0-36BB-4D91-BEB6-18A5CDC8B4E0}"/>
          </ac:spMkLst>
        </pc:spChg>
        <pc:picChg chg="mod">
          <ac:chgData name="Devid Treuling" userId="59319ebe-00e0-4bed-b2ef-326bd7e50483" providerId="ADAL" clId="{BD9B40A7-68D7-46EB-BCC5-757646F2802A}" dt="2020-03-30T15:46:30.449" v="2"/>
          <ac:picMkLst>
            <pc:docMk/>
            <pc:sldMk cId="3996308554" sldId="264"/>
            <ac:picMk id="16" creationId="{F27CF966-34DA-4658-8DA3-65A171614831}"/>
          </ac:picMkLst>
        </pc:picChg>
      </pc:sldChg>
      <pc:sldChg chg="modSp modTransition">
        <pc:chgData name="Devid Treuling" userId="59319ebe-00e0-4bed-b2ef-326bd7e50483" providerId="ADAL" clId="{BD9B40A7-68D7-46EB-BCC5-757646F2802A}" dt="2020-03-30T15:46:30.984" v="140"/>
        <pc:sldMkLst>
          <pc:docMk/>
          <pc:sldMk cId="4145703054" sldId="265"/>
        </pc:sldMkLst>
        <pc:spChg chg="mod">
          <ac:chgData name="Devid Treuling" userId="59319ebe-00e0-4bed-b2ef-326bd7e50483" providerId="ADAL" clId="{BD9B40A7-68D7-46EB-BCC5-757646F2802A}" dt="2020-03-30T15:46:30.449" v="2"/>
          <ac:spMkLst>
            <pc:docMk/>
            <pc:sldMk cId="4145703054" sldId="265"/>
            <ac:spMk id="2" creationId="{4615BB0C-211A-4A6B-A4FE-D9C725309C49}"/>
          </ac:spMkLst>
        </pc:spChg>
        <pc:spChg chg="mod">
          <ac:chgData name="Devid Treuling" userId="59319ebe-00e0-4bed-b2ef-326bd7e50483" providerId="ADAL" clId="{BD9B40A7-68D7-46EB-BCC5-757646F2802A}" dt="2020-03-30T15:46:30.449" v="2"/>
          <ac:spMkLst>
            <pc:docMk/>
            <pc:sldMk cId="4145703054" sldId="265"/>
            <ac:spMk id="15" creationId="{6DAA8F88-5BE5-4DEB-B8E1-CCA52313CEB8}"/>
          </ac:spMkLst>
        </pc:spChg>
        <pc:picChg chg="mod">
          <ac:chgData name="Devid Treuling" userId="59319ebe-00e0-4bed-b2ef-326bd7e50483" providerId="ADAL" clId="{BD9B40A7-68D7-46EB-BCC5-757646F2802A}" dt="2020-03-30T15:46:30.449" v="2"/>
          <ac:picMkLst>
            <pc:docMk/>
            <pc:sldMk cId="4145703054" sldId="265"/>
            <ac:picMk id="36" creationId="{E609CE4D-9188-4CF4-804D-5F16F38688F4}"/>
          </ac:picMkLst>
        </pc:picChg>
      </pc:sldChg>
      <pc:sldChg chg="modSp modTransition">
        <pc:chgData name="Devid Treuling" userId="59319ebe-00e0-4bed-b2ef-326bd7e50483" providerId="ADAL" clId="{BD9B40A7-68D7-46EB-BCC5-757646F2802A}" dt="2020-03-30T15:46:30.988" v="145"/>
        <pc:sldMkLst>
          <pc:docMk/>
          <pc:sldMk cId="3977638465" sldId="266"/>
        </pc:sldMkLst>
        <pc:spChg chg="mod">
          <ac:chgData name="Devid Treuling" userId="59319ebe-00e0-4bed-b2ef-326bd7e50483" providerId="ADAL" clId="{BD9B40A7-68D7-46EB-BCC5-757646F2802A}" dt="2020-03-30T15:46:30.449" v="2"/>
          <ac:spMkLst>
            <pc:docMk/>
            <pc:sldMk cId="3977638465" sldId="266"/>
            <ac:spMk id="2" creationId="{BC57B38C-8413-4861-A4F5-7DF656AEAD0D}"/>
          </ac:spMkLst>
        </pc:spChg>
        <pc:spChg chg="mod">
          <ac:chgData name="Devid Treuling" userId="59319ebe-00e0-4bed-b2ef-326bd7e50483" providerId="ADAL" clId="{BD9B40A7-68D7-46EB-BCC5-757646F2802A}" dt="2020-03-30T15:46:30.449" v="2"/>
          <ac:spMkLst>
            <pc:docMk/>
            <pc:sldMk cId="3977638465" sldId="266"/>
            <ac:spMk id="10" creationId="{3AEB9F1D-7FAA-4E4F-8117-85F44C19869A}"/>
          </ac:spMkLst>
        </pc:spChg>
        <pc:spChg chg="mod">
          <ac:chgData name="Devid Treuling" userId="59319ebe-00e0-4bed-b2ef-326bd7e50483" providerId="ADAL" clId="{BD9B40A7-68D7-46EB-BCC5-757646F2802A}" dt="2020-03-30T15:46:30.449" v="2"/>
          <ac:spMkLst>
            <pc:docMk/>
            <pc:sldMk cId="3977638465" sldId="266"/>
            <ac:spMk id="11" creationId="{F520343A-4103-4113-8E4D-00C78583B1A1}"/>
          </ac:spMkLst>
        </pc:spChg>
      </pc:sldChg>
      <pc:sldChg chg="modSp modTransition">
        <pc:chgData name="Devid Treuling" userId="59319ebe-00e0-4bed-b2ef-326bd7e50483" providerId="ADAL" clId="{BD9B40A7-68D7-46EB-BCC5-757646F2802A}" dt="2020-03-30T15:46:30.992" v="150"/>
        <pc:sldMkLst>
          <pc:docMk/>
          <pc:sldMk cId="3596592614" sldId="267"/>
        </pc:sldMkLst>
        <pc:spChg chg="mod">
          <ac:chgData name="Devid Treuling" userId="59319ebe-00e0-4bed-b2ef-326bd7e50483" providerId="ADAL" clId="{BD9B40A7-68D7-46EB-BCC5-757646F2802A}" dt="2020-03-30T15:46:30.449" v="2"/>
          <ac:spMkLst>
            <pc:docMk/>
            <pc:sldMk cId="3596592614" sldId="267"/>
            <ac:spMk id="5" creationId="{27132E6D-A6EE-402B-895A-D0B053AB702A}"/>
          </ac:spMkLst>
        </pc:spChg>
      </pc:sldChg>
      <pc:sldChg chg="modSp modTransition">
        <pc:chgData name="Devid Treuling" userId="59319ebe-00e0-4bed-b2ef-326bd7e50483" providerId="ADAL" clId="{BD9B40A7-68D7-46EB-BCC5-757646F2802A}" dt="2020-03-30T15:46:30.995" v="155"/>
        <pc:sldMkLst>
          <pc:docMk/>
          <pc:sldMk cId="2843332786" sldId="268"/>
        </pc:sldMkLst>
        <pc:spChg chg="mod">
          <ac:chgData name="Devid Treuling" userId="59319ebe-00e0-4bed-b2ef-326bd7e50483" providerId="ADAL" clId="{BD9B40A7-68D7-46EB-BCC5-757646F2802A}" dt="2020-03-30T15:46:30.449" v="2"/>
          <ac:spMkLst>
            <pc:docMk/>
            <pc:sldMk cId="2843332786" sldId="268"/>
            <ac:spMk id="2" creationId="{E0DCCC6D-05C4-4092-8C9D-AA0D46C1A281}"/>
          </ac:spMkLst>
        </pc:spChg>
        <pc:spChg chg="mod">
          <ac:chgData name="Devid Treuling" userId="59319ebe-00e0-4bed-b2ef-326bd7e50483" providerId="ADAL" clId="{BD9B40A7-68D7-46EB-BCC5-757646F2802A}" dt="2020-03-30T15:46:30.449" v="2"/>
          <ac:spMkLst>
            <pc:docMk/>
            <pc:sldMk cId="2843332786" sldId="268"/>
            <ac:spMk id="3" creationId="{00000000-0000-0000-0000-000000000000}"/>
          </ac:spMkLst>
        </pc:spChg>
      </pc:sldChg>
      <pc:sldChg chg="modTransition">
        <pc:chgData name="Devid Treuling" userId="59319ebe-00e0-4bed-b2ef-326bd7e50483" providerId="ADAL" clId="{BD9B40A7-68D7-46EB-BCC5-757646F2802A}" dt="2020-03-30T15:46:30.998" v="160"/>
        <pc:sldMkLst>
          <pc:docMk/>
          <pc:sldMk cId="1094208049" sldId="269"/>
        </pc:sldMkLst>
      </pc:sldChg>
      <pc:sldChg chg="modSp add del modTransition">
        <pc:chgData name="Devid Treuling" userId="59319ebe-00e0-4bed-b2ef-326bd7e50483" providerId="ADAL" clId="{BD9B40A7-68D7-46EB-BCC5-757646F2802A}" dt="2020-03-30T15:46:31.081" v="178" actId="2696"/>
        <pc:sldMkLst>
          <pc:docMk/>
          <pc:sldMk cId="4056762015" sldId="270"/>
        </pc:sldMkLst>
        <pc:spChg chg="mod">
          <ac:chgData name="Devid Treuling" userId="59319ebe-00e0-4bed-b2ef-326bd7e50483" providerId="ADAL" clId="{BD9B40A7-68D7-46EB-BCC5-757646F2802A}" dt="2020-03-30T15:46:30.449" v="2"/>
          <ac:spMkLst>
            <pc:docMk/>
            <pc:sldMk cId="4056762015" sldId="270"/>
            <ac:spMk id="2" creationId="{DDE032E4-AB23-44F4-B872-A5689EF0F28C}"/>
          </ac:spMkLst>
        </pc:spChg>
        <pc:spChg chg="mod">
          <ac:chgData name="Devid Treuling" userId="59319ebe-00e0-4bed-b2ef-326bd7e50483" providerId="ADAL" clId="{BD9B40A7-68D7-46EB-BCC5-757646F2802A}" dt="2020-03-30T15:46:30.449" v="2"/>
          <ac:spMkLst>
            <pc:docMk/>
            <pc:sldMk cId="4056762015" sldId="270"/>
            <ac:spMk id="3" creationId="{4F048C44-0263-46F0-AF53-B441DAB05BEC}"/>
          </ac:spMkLst>
        </pc:spChg>
      </pc:sldChg>
      <pc:sldChg chg="add del">
        <pc:chgData name="Devid Treuling" userId="59319ebe-00e0-4bed-b2ef-326bd7e50483" providerId="ADAL" clId="{BD9B40A7-68D7-46EB-BCC5-757646F2802A}" dt="2020-03-30T15:46:30.758" v="54" actId="2696"/>
        <pc:sldMkLst>
          <pc:docMk/>
          <pc:sldMk cId="24838292" sldId="271"/>
        </pc:sldMkLst>
      </pc:sldChg>
      <pc:sldChg chg="add del">
        <pc:chgData name="Devid Treuling" userId="59319ebe-00e0-4bed-b2ef-326bd7e50483" providerId="ADAL" clId="{BD9B40A7-68D7-46EB-BCC5-757646F2802A}" dt="2020-03-30T15:46:30.654" v="32" actId="2696"/>
        <pc:sldMkLst>
          <pc:docMk/>
          <pc:sldMk cId="26388741" sldId="271"/>
        </pc:sldMkLst>
      </pc:sldChg>
      <pc:sldChg chg="add del">
        <pc:chgData name="Devid Treuling" userId="59319ebe-00e0-4bed-b2ef-326bd7e50483" providerId="ADAL" clId="{BD9B40A7-68D7-46EB-BCC5-757646F2802A}" dt="2020-03-30T15:46:30.873" v="76" actId="2696"/>
        <pc:sldMkLst>
          <pc:docMk/>
          <pc:sldMk cId="174929165" sldId="271"/>
        </pc:sldMkLst>
      </pc:sldChg>
      <pc:sldChg chg="add del">
        <pc:chgData name="Devid Treuling" userId="59319ebe-00e0-4bed-b2ef-326bd7e50483" providerId="ADAL" clId="{BD9B40A7-68D7-46EB-BCC5-757646F2802A}" dt="2020-03-30T15:46:30.580" v="16" actId="2696"/>
        <pc:sldMkLst>
          <pc:docMk/>
          <pc:sldMk cId="209311834" sldId="271"/>
        </pc:sldMkLst>
      </pc:sldChg>
      <pc:sldChg chg="add del">
        <pc:chgData name="Devid Treuling" userId="59319ebe-00e0-4bed-b2ef-326bd7e50483" providerId="ADAL" clId="{BD9B40A7-68D7-46EB-BCC5-757646F2802A}" dt="2020-03-30T15:46:30.692" v="40" actId="2696"/>
        <pc:sldMkLst>
          <pc:docMk/>
          <pc:sldMk cId="383688347" sldId="271"/>
        </pc:sldMkLst>
      </pc:sldChg>
      <pc:sldChg chg="add del">
        <pc:chgData name="Devid Treuling" userId="59319ebe-00e0-4bed-b2ef-326bd7e50483" providerId="ADAL" clId="{BD9B40A7-68D7-46EB-BCC5-757646F2802A}" dt="2020-03-30T15:46:30.739" v="50" actId="2696"/>
        <pc:sldMkLst>
          <pc:docMk/>
          <pc:sldMk cId="537558067" sldId="271"/>
        </pc:sldMkLst>
      </pc:sldChg>
      <pc:sldChg chg="add del">
        <pc:chgData name="Devid Treuling" userId="59319ebe-00e0-4bed-b2ef-326bd7e50483" providerId="ADAL" clId="{BD9B40A7-68D7-46EB-BCC5-757646F2802A}" dt="2020-03-30T15:46:30.607" v="22" actId="2696"/>
        <pc:sldMkLst>
          <pc:docMk/>
          <pc:sldMk cId="585797843" sldId="271"/>
        </pc:sldMkLst>
      </pc:sldChg>
      <pc:sldChg chg="add del">
        <pc:chgData name="Devid Treuling" userId="59319ebe-00e0-4bed-b2ef-326bd7e50483" providerId="ADAL" clId="{BD9B40A7-68D7-46EB-BCC5-757646F2802A}" dt="2020-03-30T15:46:30.931" v="90" actId="2696"/>
        <pc:sldMkLst>
          <pc:docMk/>
          <pc:sldMk cId="600902710" sldId="271"/>
        </pc:sldMkLst>
      </pc:sldChg>
      <pc:sldChg chg="add del">
        <pc:chgData name="Devid Treuling" userId="59319ebe-00e0-4bed-b2ef-326bd7e50483" providerId="ADAL" clId="{BD9B40A7-68D7-46EB-BCC5-757646F2802A}" dt="2020-03-30T15:46:30.529" v="6" actId="2696"/>
        <pc:sldMkLst>
          <pc:docMk/>
          <pc:sldMk cId="615914936" sldId="271"/>
        </pc:sldMkLst>
      </pc:sldChg>
      <pc:sldChg chg="add del">
        <pc:chgData name="Devid Treuling" userId="59319ebe-00e0-4bed-b2ef-326bd7e50483" providerId="ADAL" clId="{BD9B40A7-68D7-46EB-BCC5-757646F2802A}" dt="2020-03-30T15:46:30.646" v="30" actId="2696"/>
        <pc:sldMkLst>
          <pc:docMk/>
          <pc:sldMk cId="812087976" sldId="271"/>
        </pc:sldMkLst>
      </pc:sldChg>
      <pc:sldChg chg="add del">
        <pc:chgData name="Devid Treuling" userId="59319ebe-00e0-4bed-b2ef-326bd7e50483" providerId="ADAL" clId="{BD9B40A7-68D7-46EB-BCC5-757646F2802A}" dt="2020-03-30T15:46:30.748" v="52" actId="2696"/>
        <pc:sldMkLst>
          <pc:docMk/>
          <pc:sldMk cId="812709239" sldId="271"/>
        </pc:sldMkLst>
      </pc:sldChg>
      <pc:sldChg chg="add del">
        <pc:chgData name="Devid Treuling" userId="59319ebe-00e0-4bed-b2ef-326bd7e50483" providerId="ADAL" clId="{BD9B40A7-68D7-46EB-BCC5-757646F2802A}" dt="2020-03-30T15:46:30.801" v="62" actId="2696"/>
        <pc:sldMkLst>
          <pc:docMk/>
          <pc:sldMk cId="816900028" sldId="271"/>
        </pc:sldMkLst>
      </pc:sldChg>
      <pc:sldChg chg="add del">
        <pc:chgData name="Devid Treuling" userId="59319ebe-00e0-4bed-b2ef-326bd7e50483" providerId="ADAL" clId="{BD9B40A7-68D7-46EB-BCC5-757646F2802A}" dt="2020-03-30T15:46:30.882" v="78" actId="2696"/>
        <pc:sldMkLst>
          <pc:docMk/>
          <pc:sldMk cId="836809976" sldId="271"/>
        </pc:sldMkLst>
      </pc:sldChg>
      <pc:sldChg chg="add del">
        <pc:chgData name="Devid Treuling" userId="59319ebe-00e0-4bed-b2ef-326bd7e50483" providerId="ADAL" clId="{BD9B40A7-68D7-46EB-BCC5-757646F2802A}" dt="2020-03-30T15:46:30.772" v="56" actId="2696"/>
        <pc:sldMkLst>
          <pc:docMk/>
          <pc:sldMk cId="938941747" sldId="271"/>
        </pc:sldMkLst>
      </pc:sldChg>
      <pc:sldChg chg="add del">
        <pc:chgData name="Devid Treuling" userId="59319ebe-00e0-4bed-b2ef-326bd7e50483" providerId="ADAL" clId="{BD9B40A7-68D7-46EB-BCC5-757646F2802A}" dt="2020-03-30T15:46:30.708" v="44" actId="2696"/>
        <pc:sldMkLst>
          <pc:docMk/>
          <pc:sldMk cId="988338626" sldId="271"/>
        </pc:sldMkLst>
      </pc:sldChg>
      <pc:sldChg chg="add del">
        <pc:chgData name="Devid Treuling" userId="59319ebe-00e0-4bed-b2ef-326bd7e50483" providerId="ADAL" clId="{BD9B40A7-68D7-46EB-BCC5-757646F2802A}" dt="2020-03-30T15:46:30.728" v="48" actId="2696"/>
        <pc:sldMkLst>
          <pc:docMk/>
          <pc:sldMk cId="1087017851" sldId="271"/>
        </pc:sldMkLst>
      </pc:sldChg>
      <pc:sldChg chg="add del">
        <pc:chgData name="Devid Treuling" userId="59319ebe-00e0-4bed-b2ef-326bd7e50483" providerId="ADAL" clId="{BD9B40A7-68D7-46EB-BCC5-757646F2802A}" dt="2020-03-30T15:46:30.908" v="84" actId="2696"/>
        <pc:sldMkLst>
          <pc:docMk/>
          <pc:sldMk cId="1157402523" sldId="271"/>
        </pc:sldMkLst>
      </pc:sldChg>
      <pc:sldChg chg="add del">
        <pc:chgData name="Devid Treuling" userId="59319ebe-00e0-4bed-b2ef-326bd7e50483" providerId="ADAL" clId="{BD9B40A7-68D7-46EB-BCC5-757646F2802A}" dt="2020-03-30T15:46:30.627" v="26" actId="2696"/>
        <pc:sldMkLst>
          <pc:docMk/>
          <pc:sldMk cId="1293911767" sldId="271"/>
        </pc:sldMkLst>
      </pc:sldChg>
      <pc:sldChg chg="add del">
        <pc:chgData name="Devid Treuling" userId="59319ebe-00e0-4bed-b2ef-326bd7e50483" providerId="ADAL" clId="{BD9B40A7-68D7-46EB-BCC5-757646F2802A}" dt="2020-03-30T15:46:30.864" v="74" actId="2696"/>
        <pc:sldMkLst>
          <pc:docMk/>
          <pc:sldMk cId="1320475389" sldId="271"/>
        </pc:sldMkLst>
      </pc:sldChg>
      <pc:sldChg chg="add del">
        <pc:chgData name="Devid Treuling" userId="59319ebe-00e0-4bed-b2ef-326bd7e50483" providerId="ADAL" clId="{BD9B40A7-68D7-46EB-BCC5-757646F2802A}" dt="2020-03-30T15:46:30.892" v="80" actId="2696"/>
        <pc:sldMkLst>
          <pc:docMk/>
          <pc:sldMk cId="1602195139" sldId="271"/>
        </pc:sldMkLst>
      </pc:sldChg>
      <pc:sldChg chg="add del">
        <pc:chgData name="Devid Treuling" userId="59319ebe-00e0-4bed-b2ef-326bd7e50483" providerId="ADAL" clId="{BD9B40A7-68D7-46EB-BCC5-757646F2802A}" dt="2020-03-30T15:46:30.922" v="88" actId="2696"/>
        <pc:sldMkLst>
          <pc:docMk/>
          <pc:sldMk cId="1629968483" sldId="271"/>
        </pc:sldMkLst>
      </pc:sldChg>
      <pc:sldChg chg="add del">
        <pc:chgData name="Devid Treuling" userId="59319ebe-00e0-4bed-b2ef-326bd7e50483" providerId="ADAL" clId="{BD9B40A7-68D7-46EB-BCC5-757646F2802A}" dt="2020-03-30T15:46:30.675" v="36" actId="2696"/>
        <pc:sldMkLst>
          <pc:docMk/>
          <pc:sldMk cId="1821932808" sldId="271"/>
        </pc:sldMkLst>
      </pc:sldChg>
      <pc:sldChg chg="add del">
        <pc:chgData name="Devid Treuling" userId="59319ebe-00e0-4bed-b2ef-326bd7e50483" providerId="ADAL" clId="{BD9B40A7-68D7-46EB-BCC5-757646F2802A}" dt="2020-03-30T15:46:30.847" v="70" actId="2696"/>
        <pc:sldMkLst>
          <pc:docMk/>
          <pc:sldMk cId="1831128011" sldId="271"/>
        </pc:sldMkLst>
      </pc:sldChg>
      <pc:sldChg chg="add del">
        <pc:chgData name="Devid Treuling" userId="59319ebe-00e0-4bed-b2ef-326bd7e50483" providerId="ADAL" clId="{BD9B40A7-68D7-46EB-BCC5-757646F2802A}" dt="2020-03-30T15:46:30.836" v="68" actId="2696"/>
        <pc:sldMkLst>
          <pc:docMk/>
          <pc:sldMk cId="1874944387" sldId="271"/>
        </pc:sldMkLst>
      </pc:sldChg>
      <pc:sldChg chg="add del">
        <pc:chgData name="Devid Treuling" userId="59319ebe-00e0-4bed-b2ef-326bd7e50483" providerId="ADAL" clId="{BD9B40A7-68D7-46EB-BCC5-757646F2802A}" dt="2020-03-30T15:46:30.812" v="64" actId="2696"/>
        <pc:sldMkLst>
          <pc:docMk/>
          <pc:sldMk cId="1987639521" sldId="271"/>
        </pc:sldMkLst>
      </pc:sldChg>
      <pc:sldChg chg="add del">
        <pc:chgData name="Devid Treuling" userId="59319ebe-00e0-4bed-b2ef-326bd7e50483" providerId="ADAL" clId="{BD9B40A7-68D7-46EB-BCC5-757646F2802A}" dt="2020-03-30T15:46:30.717" v="46" actId="2696"/>
        <pc:sldMkLst>
          <pc:docMk/>
          <pc:sldMk cId="2035686724" sldId="271"/>
        </pc:sldMkLst>
      </pc:sldChg>
      <pc:sldChg chg="add del">
        <pc:chgData name="Devid Treuling" userId="59319ebe-00e0-4bed-b2ef-326bd7e50483" providerId="ADAL" clId="{BD9B40A7-68D7-46EB-BCC5-757646F2802A}" dt="2020-03-30T15:46:30.784" v="58" actId="2696"/>
        <pc:sldMkLst>
          <pc:docMk/>
          <pc:sldMk cId="2076686317" sldId="271"/>
        </pc:sldMkLst>
      </pc:sldChg>
      <pc:sldChg chg="add del">
        <pc:chgData name="Devid Treuling" userId="59319ebe-00e0-4bed-b2ef-326bd7e50483" providerId="ADAL" clId="{BD9B40A7-68D7-46EB-BCC5-757646F2802A}" dt="2020-03-30T15:46:30.856" v="72" actId="2696"/>
        <pc:sldMkLst>
          <pc:docMk/>
          <pc:sldMk cId="2184537088" sldId="271"/>
        </pc:sldMkLst>
      </pc:sldChg>
      <pc:sldChg chg="add del">
        <pc:chgData name="Devid Treuling" userId="59319ebe-00e0-4bed-b2ef-326bd7e50483" providerId="ADAL" clId="{BD9B40A7-68D7-46EB-BCC5-757646F2802A}" dt="2020-03-30T15:46:30.538" v="8" actId="2696"/>
        <pc:sldMkLst>
          <pc:docMk/>
          <pc:sldMk cId="2275841987" sldId="271"/>
        </pc:sldMkLst>
      </pc:sldChg>
      <pc:sldChg chg="add del">
        <pc:chgData name="Devid Treuling" userId="59319ebe-00e0-4bed-b2ef-326bd7e50483" providerId="ADAL" clId="{BD9B40A7-68D7-46EB-BCC5-757646F2802A}" dt="2020-03-30T15:46:30.684" v="38" actId="2696"/>
        <pc:sldMkLst>
          <pc:docMk/>
          <pc:sldMk cId="2318140141" sldId="271"/>
        </pc:sldMkLst>
      </pc:sldChg>
      <pc:sldChg chg="add del">
        <pc:chgData name="Devid Treuling" userId="59319ebe-00e0-4bed-b2ef-326bd7e50483" providerId="ADAL" clId="{BD9B40A7-68D7-46EB-BCC5-757646F2802A}" dt="2020-03-30T15:46:30.568" v="14" actId="2696"/>
        <pc:sldMkLst>
          <pc:docMk/>
          <pc:sldMk cId="2463965004" sldId="271"/>
        </pc:sldMkLst>
      </pc:sldChg>
      <pc:sldChg chg="add del">
        <pc:chgData name="Devid Treuling" userId="59319ebe-00e0-4bed-b2ef-326bd7e50483" providerId="ADAL" clId="{BD9B40A7-68D7-46EB-BCC5-757646F2802A}" dt="2020-03-30T15:46:30.598" v="20" actId="2696"/>
        <pc:sldMkLst>
          <pc:docMk/>
          <pc:sldMk cId="2668626736" sldId="271"/>
        </pc:sldMkLst>
      </pc:sldChg>
      <pc:sldChg chg="add del">
        <pc:chgData name="Devid Treuling" userId="59319ebe-00e0-4bed-b2ef-326bd7e50483" providerId="ADAL" clId="{BD9B40A7-68D7-46EB-BCC5-757646F2802A}" dt="2020-03-30T15:46:30.589" v="18" actId="2696"/>
        <pc:sldMkLst>
          <pc:docMk/>
          <pc:sldMk cId="2840747825" sldId="271"/>
        </pc:sldMkLst>
      </pc:sldChg>
      <pc:sldChg chg="add del">
        <pc:chgData name="Devid Treuling" userId="59319ebe-00e0-4bed-b2ef-326bd7e50483" providerId="ADAL" clId="{BD9B40A7-68D7-46EB-BCC5-757646F2802A}" dt="2020-03-30T15:46:30.826" v="66" actId="2696"/>
        <pc:sldMkLst>
          <pc:docMk/>
          <pc:sldMk cId="2911685531" sldId="271"/>
        </pc:sldMkLst>
      </pc:sldChg>
      <pc:sldChg chg="add del">
        <pc:chgData name="Devid Treuling" userId="59319ebe-00e0-4bed-b2ef-326bd7e50483" providerId="ADAL" clId="{BD9B40A7-68D7-46EB-BCC5-757646F2802A}" dt="2020-03-30T15:46:30.549" v="10" actId="2696"/>
        <pc:sldMkLst>
          <pc:docMk/>
          <pc:sldMk cId="3104000793" sldId="271"/>
        </pc:sldMkLst>
      </pc:sldChg>
      <pc:sldChg chg="add del">
        <pc:chgData name="Devid Treuling" userId="59319ebe-00e0-4bed-b2ef-326bd7e50483" providerId="ADAL" clId="{BD9B40A7-68D7-46EB-BCC5-757646F2802A}" dt="2020-03-30T15:46:30.618" v="24" actId="2696"/>
        <pc:sldMkLst>
          <pc:docMk/>
          <pc:sldMk cId="3144523521" sldId="271"/>
        </pc:sldMkLst>
      </pc:sldChg>
      <pc:sldChg chg="add del">
        <pc:chgData name="Devid Treuling" userId="59319ebe-00e0-4bed-b2ef-326bd7e50483" providerId="ADAL" clId="{BD9B40A7-68D7-46EB-BCC5-757646F2802A}" dt="2020-03-30T15:46:30.557" v="12" actId="2696"/>
        <pc:sldMkLst>
          <pc:docMk/>
          <pc:sldMk cId="3448699608" sldId="271"/>
        </pc:sldMkLst>
      </pc:sldChg>
      <pc:sldChg chg="add del">
        <pc:chgData name="Devid Treuling" userId="59319ebe-00e0-4bed-b2ef-326bd7e50483" providerId="ADAL" clId="{BD9B40A7-68D7-46EB-BCC5-757646F2802A}" dt="2020-03-30T15:46:30.519" v="4" actId="2696"/>
        <pc:sldMkLst>
          <pc:docMk/>
          <pc:sldMk cId="3511695746" sldId="271"/>
        </pc:sldMkLst>
      </pc:sldChg>
      <pc:sldChg chg="add del">
        <pc:chgData name="Devid Treuling" userId="59319ebe-00e0-4bed-b2ef-326bd7e50483" providerId="ADAL" clId="{BD9B40A7-68D7-46EB-BCC5-757646F2802A}" dt="2020-03-30T15:46:30.915" v="86" actId="2696"/>
        <pc:sldMkLst>
          <pc:docMk/>
          <pc:sldMk cId="3672178177" sldId="271"/>
        </pc:sldMkLst>
      </pc:sldChg>
      <pc:sldChg chg="add del">
        <pc:chgData name="Devid Treuling" userId="59319ebe-00e0-4bed-b2ef-326bd7e50483" providerId="ADAL" clId="{BD9B40A7-68D7-46EB-BCC5-757646F2802A}" dt="2020-03-30T15:46:30.700" v="42" actId="2696"/>
        <pc:sldMkLst>
          <pc:docMk/>
          <pc:sldMk cId="3777104470" sldId="271"/>
        </pc:sldMkLst>
      </pc:sldChg>
      <pc:sldChg chg="add del">
        <pc:chgData name="Devid Treuling" userId="59319ebe-00e0-4bed-b2ef-326bd7e50483" providerId="ADAL" clId="{BD9B40A7-68D7-46EB-BCC5-757646F2802A}" dt="2020-03-30T15:46:30.793" v="60" actId="2696"/>
        <pc:sldMkLst>
          <pc:docMk/>
          <pc:sldMk cId="3797561267" sldId="271"/>
        </pc:sldMkLst>
      </pc:sldChg>
      <pc:sldChg chg="add del">
        <pc:chgData name="Devid Treuling" userId="59319ebe-00e0-4bed-b2ef-326bd7e50483" providerId="ADAL" clId="{BD9B40A7-68D7-46EB-BCC5-757646F2802A}" dt="2020-03-30T15:46:30.636" v="28" actId="2696"/>
        <pc:sldMkLst>
          <pc:docMk/>
          <pc:sldMk cId="3829243452" sldId="271"/>
        </pc:sldMkLst>
      </pc:sldChg>
      <pc:sldChg chg="add del">
        <pc:chgData name="Devid Treuling" userId="59319ebe-00e0-4bed-b2ef-326bd7e50483" providerId="ADAL" clId="{BD9B40A7-68D7-46EB-BCC5-757646F2802A}" dt="2020-03-30T15:46:30.900" v="82" actId="2696"/>
        <pc:sldMkLst>
          <pc:docMk/>
          <pc:sldMk cId="3932504419" sldId="271"/>
        </pc:sldMkLst>
      </pc:sldChg>
      <pc:sldChg chg="add del">
        <pc:chgData name="Devid Treuling" userId="59319ebe-00e0-4bed-b2ef-326bd7e50483" providerId="ADAL" clId="{BD9B40A7-68D7-46EB-BCC5-757646F2802A}" dt="2020-03-30T15:46:30.665" v="34" actId="2696"/>
        <pc:sldMkLst>
          <pc:docMk/>
          <pc:sldMk cId="4047870704" sldId="271"/>
        </pc:sldMkLst>
      </pc:sldChg>
      <pc:sldMasterChg chg="addSp modSp del delSldLayout">
        <pc:chgData name="Devid Treuling" userId="59319ebe-00e0-4bed-b2ef-326bd7e50483" providerId="ADAL" clId="{BD9B40A7-68D7-46EB-BCC5-757646F2802A}" dt="2020-03-30T15:46:31.076" v="177" actId="2696"/>
        <pc:sldMasterMkLst>
          <pc:docMk/>
          <pc:sldMasterMk cId="148385369" sldId="2147483807"/>
        </pc:sldMasterMkLst>
        <pc:spChg chg="add mod">
          <ac:chgData name="Devid Treuling" userId="59319ebe-00e0-4bed-b2ef-326bd7e50483" providerId="ADAL" clId="{BD9B40A7-68D7-46EB-BCC5-757646F2802A}" dt="2020-03-30T15:46:30.214" v="0"/>
          <ac:spMkLst>
            <pc:docMk/>
            <pc:sldMasterMk cId="148385369" sldId="2147483807"/>
            <ac:spMk id="2" creationId="{7BF32DED-B87E-4628-8D30-B498402EEDF4}"/>
          </ac:spMkLst>
        </pc:spChg>
        <pc:spChg chg="add mod">
          <ac:chgData name="Devid Treuling" userId="59319ebe-00e0-4bed-b2ef-326bd7e50483" providerId="ADAL" clId="{BD9B40A7-68D7-46EB-BCC5-757646F2802A}" dt="2020-03-30T15:46:30.214" v="0"/>
          <ac:spMkLst>
            <pc:docMk/>
            <pc:sldMasterMk cId="148385369" sldId="2147483807"/>
            <ac:spMk id="3" creationId="{1C5C5584-E95A-412B-8CE0-996D869ECDC6}"/>
          </ac:spMkLst>
        </pc:spChg>
        <pc:spChg chg="add mod">
          <ac:chgData name="Devid Treuling" userId="59319ebe-00e0-4bed-b2ef-326bd7e50483" providerId="ADAL" clId="{BD9B40A7-68D7-46EB-BCC5-757646F2802A}" dt="2020-03-30T15:46:30.214" v="0"/>
          <ac:spMkLst>
            <pc:docMk/>
            <pc:sldMasterMk cId="148385369" sldId="2147483807"/>
            <ac:spMk id="4" creationId="{13248CD2-059F-418F-83AE-91925DA30101}"/>
          </ac:spMkLst>
        </pc:spChg>
        <pc:spChg chg="add mod">
          <ac:chgData name="Devid Treuling" userId="59319ebe-00e0-4bed-b2ef-326bd7e50483" providerId="ADAL" clId="{BD9B40A7-68D7-46EB-BCC5-757646F2802A}" dt="2020-03-30T15:46:30.214" v="0"/>
          <ac:spMkLst>
            <pc:docMk/>
            <pc:sldMasterMk cId="148385369" sldId="2147483807"/>
            <ac:spMk id="5" creationId="{5C7C3C08-B097-4B69-B08B-0531FF8BB6BC}"/>
          </ac:spMkLst>
        </pc:spChg>
        <pc:spChg chg="add mod">
          <ac:chgData name="Devid Treuling" userId="59319ebe-00e0-4bed-b2ef-326bd7e50483" providerId="ADAL" clId="{BD9B40A7-68D7-46EB-BCC5-757646F2802A}" dt="2020-03-30T15:46:30.214" v="0"/>
          <ac:spMkLst>
            <pc:docMk/>
            <pc:sldMasterMk cId="148385369" sldId="2147483807"/>
            <ac:spMk id="6" creationId="{54AB5534-C8B4-4876-8B56-5A9D6407CAE8}"/>
          </ac:spMkLst>
        </pc:spChg>
        <pc:sldLayoutChg chg="del">
          <pc:chgData name="Devid Treuling" userId="59319ebe-00e0-4bed-b2ef-326bd7e50483" providerId="ADAL" clId="{BD9B40A7-68D7-46EB-BCC5-757646F2802A}" dt="2020-03-30T15:46:31.032" v="166" actId="2696"/>
          <pc:sldLayoutMkLst>
            <pc:docMk/>
            <pc:sldMasterMk cId="148385369" sldId="2147483807"/>
            <pc:sldLayoutMk cId="1663441160" sldId="2147483808"/>
          </pc:sldLayoutMkLst>
        </pc:sldLayoutChg>
        <pc:sldLayoutChg chg="del">
          <pc:chgData name="Devid Treuling" userId="59319ebe-00e0-4bed-b2ef-326bd7e50483" providerId="ADAL" clId="{BD9B40A7-68D7-46EB-BCC5-757646F2802A}" dt="2020-03-30T15:46:31.036" v="167" actId="2696"/>
          <pc:sldLayoutMkLst>
            <pc:docMk/>
            <pc:sldMasterMk cId="148385369" sldId="2147483807"/>
            <pc:sldLayoutMk cId="2540752223" sldId="2147483809"/>
          </pc:sldLayoutMkLst>
        </pc:sldLayoutChg>
        <pc:sldLayoutChg chg="del">
          <pc:chgData name="Devid Treuling" userId="59319ebe-00e0-4bed-b2ef-326bd7e50483" providerId="ADAL" clId="{BD9B40A7-68D7-46EB-BCC5-757646F2802A}" dt="2020-03-30T15:46:31.040" v="168" actId="2696"/>
          <pc:sldLayoutMkLst>
            <pc:docMk/>
            <pc:sldMasterMk cId="148385369" sldId="2147483807"/>
            <pc:sldLayoutMk cId="2662298764" sldId="2147483810"/>
          </pc:sldLayoutMkLst>
        </pc:sldLayoutChg>
        <pc:sldLayoutChg chg="del">
          <pc:chgData name="Devid Treuling" userId="59319ebe-00e0-4bed-b2ef-326bd7e50483" providerId="ADAL" clId="{BD9B40A7-68D7-46EB-BCC5-757646F2802A}" dt="2020-03-30T15:46:31.044" v="169" actId="2696"/>
          <pc:sldLayoutMkLst>
            <pc:docMk/>
            <pc:sldMasterMk cId="148385369" sldId="2147483807"/>
            <pc:sldLayoutMk cId="1512736475" sldId="2147483811"/>
          </pc:sldLayoutMkLst>
        </pc:sldLayoutChg>
        <pc:sldLayoutChg chg="del">
          <pc:chgData name="Devid Treuling" userId="59319ebe-00e0-4bed-b2ef-326bd7e50483" providerId="ADAL" clId="{BD9B40A7-68D7-46EB-BCC5-757646F2802A}" dt="2020-03-30T15:46:31.049" v="170" actId="2696"/>
          <pc:sldLayoutMkLst>
            <pc:docMk/>
            <pc:sldMasterMk cId="148385369" sldId="2147483807"/>
            <pc:sldLayoutMk cId="2838614088" sldId="2147483812"/>
          </pc:sldLayoutMkLst>
        </pc:sldLayoutChg>
        <pc:sldLayoutChg chg="del">
          <pc:chgData name="Devid Treuling" userId="59319ebe-00e0-4bed-b2ef-326bd7e50483" providerId="ADAL" clId="{BD9B40A7-68D7-46EB-BCC5-757646F2802A}" dt="2020-03-30T15:46:31.052" v="171" actId="2696"/>
          <pc:sldLayoutMkLst>
            <pc:docMk/>
            <pc:sldMasterMk cId="148385369" sldId="2147483807"/>
            <pc:sldLayoutMk cId="2498982971" sldId="2147483813"/>
          </pc:sldLayoutMkLst>
        </pc:sldLayoutChg>
        <pc:sldLayoutChg chg="del">
          <pc:chgData name="Devid Treuling" userId="59319ebe-00e0-4bed-b2ef-326bd7e50483" providerId="ADAL" clId="{BD9B40A7-68D7-46EB-BCC5-757646F2802A}" dt="2020-03-30T15:46:31.056" v="172" actId="2696"/>
          <pc:sldLayoutMkLst>
            <pc:docMk/>
            <pc:sldMasterMk cId="148385369" sldId="2147483807"/>
            <pc:sldLayoutMk cId="1450734048" sldId="2147483814"/>
          </pc:sldLayoutMkLst>
        </pc:sldLayoutChg>
        <pc:sldLayoutChg chg="del">
          <pc:chgData name="Devid Treuling" userId="59319ebe-00e0-4bed-b2ef-326bd7e50483" providerId="ADAL" clId="{BD9B40A7-68D7-46EB-BCC5-757646F2802A}" dt="2020-03-30T15:46:31.060" v="173" actId="2696"/>
          <pc:sldLayoutMkLst>
            <pc:docMk/>
            <pc:sldMasterMk cId="148385369" sldId="2147483807"/>
            <pc:sldLayoutMk cId="1651121265" sldId="2147483815"/>
          </pc:sldLayoutMkLst>
        </pc:sldLayoutChg>
        <pc:sldLayoutChg chg="del">
          <pc:chgData name="Devid Treuling" userId="59319ebe-00e0-4bed-b2ef-326bd7e50483" providerId="ADAL" clId="{BD9B40A7-68D7-46EB-BCC5-757646F2802A}" dt="2020-03-30T15:46:31.064" v="174" actId="2696"/>
          <pc:sldLayoutMkLst>
            <pc:docMk/>
            <pc:sldMasterMk cId="148385369" sldId="2147483807"/>
            <pc:sldLayoutMk cId="2688497052" sldId="2147483816"/>
          </pc:sldLayoutMkLst>
        </pc:sldLayoutChg>
        <pc:sldLayoutChg chg="del">
          <pc:chgData name="Devid Treuling" userId="59319ebe-00e0-4bed-b2ef-326bd7e50483" providerId="ADAL" clId="{BD9B40A7-68D7-46EB-BCC5-757646F2802A}" dt="2020-03-30T15:46:31.068" v="175" actId="2696"/>
          <pc:sldLayoutMkLst>
            <pc:docMk/>
            <pc:sldMasterMk cId="148385369" sldId="2147483807"/>
            <pc:sldLayoutMk cId="4017846506" sldId="2147483817"/>
          </pc:sldLayoutMkLst>
        </pc:sldLayoutChg>
        <pc:sldLayoutChg chg="del">
          <pc:chgData name="Devid Treuling" userId="59319ebe-00e0-4bed-b2ef-326bd7e50483" providerId="ADAL" clId="{BD9B40A7-68D7-46EB-BCC5-757646F2802A}" dt="2020-03-30T15:46:31.072" v="176" actId="2696"/>
          <pc:sldLayoutMkLst>
            <pc:docMk/>
            <pc:sldMasterMk cId="148385369" sldId="2147483807"/>
            <pc:sldLayoutMk cId="4185818252" sldId="2147483818"/>
          </pc:sldLayoutMkLst>
        </pc:sldLayoutChg>
      </pc:sldMasterChg>
    </pc:docChg>
  </pc:docChgLst>
  <pc:docChgLst>
    <pc:chgData name="Moris Montejo" userId="55e843e1-b95f-4cc0-a457-c4d5fafa72c5" providerId="ADAL" clId="{98955A6D-79C6-413F-BDA4-82996CA1A659}"/>
    <pc:docChg chg="undo custSel addSld delSld modSld sldOrd modSection">
      <pc:chgData name="Moris Montejo" userId="55e843e1-b95f-4cc0-a457-c4d5fafa72c5" providerId="ADAL" clId="{98955A6D-79C6-413F-BDA4-82996CA1A659}" dt="2023-05-11T14:48:02.472" v="1055" actId="20577"/>
      <pc:docMkLst>
        <pc:docMk/>
      </pc:docMkLst>
      <pc:sldChg chg="addSp delSp modSp del mod">
        <pc:chgData name="Moris Montejo" userId="55e843e1-b95f-4cc0-a457-c4d5fafa72c5" providerId="ADAL" clId="{98955A6D-79C6-413F-BDA4-82996CA1A659}" dt="2023-05-05T04:55:00.061" v="947" actId="2696"/>
        <pc:sldMkLst>
          <pc:docMk/>
          <pc:sldMk cId="2181956486" sldId="256"/>
        </pc:sldMkLst>
        <pc:spChg chg="add del mod">
          <ac:chgData name="Moris Montejo" userId="55e843e1-b95f-4cc0-a457-c4d5fafa72c5" providerId="ADAL" clId="{98955A6D-79C6-413F-BDA4-82996CA1A659}" dt="2023-05-03T14:57:05.773" v="394"/>
          <ac:spMkLst>
            <pc:docMk/>
            <pc:sldMk cId="2181956486" sldId="256"/>
            <ac:spMk id="3" creationId="{60C7EE79-659E-F8FC-766C-67E654AAF4E3}"/>
          </ac:spMkLst>
        </pc:spChg>
        <pc:spChg chg="add del mod">
          <ac:chgData name="Moris Montejo" userId="55e843e1-b95f-4cc0-a457-c4d5fafa72c5" providerId="ADAL" clId="{98955A6D-79C6-413F-BDA4-82996CA1A659}" dt="2023-05-03T14:57:41.153" v="400"/>
          <ac:spMkLst>
            <pc:docMk/>
            <pc:sldMk cId="2181956486" sldId="256"/>
            <ac:spMk id="5" creationId="{E00EA4F2-120B-BF39-9AAE-2F72E6A14AAE}"/>
          </ac:spMkLst>
        </pc:spChg>
        <pc:picChg chg="del">
          <ac:chgData name="Moris Montejo" userId="55e843e1-b95f-4cc0-a457-c4d5fafa72c5" providerId="ADAL" clId="{98955A6D-79C6-413F-BDA4-82996CA1A659}" dt="2023-05-03T14:57:00.425" v="393" actId="478"/>
          <ac:picMkLst>
            <pc:docMk/>
            <pc:sldMk cId="2181956486" sldId="256"/>
            <ac:picMk id="8" creationId="{DEBB7B6C-5800-4217-A7DA-4983C5C30F7A}"/>
          </ac:picMkLst>
        </pc:picChg>
        <pc:picChg chg="add del mod">
          <ac:chgData name="Moris Montejo" userId="55e843e1-b95f-4cc0-a457-c4d5fafa72c5" providerId="ADAL" clId="{98955A6D-79C6-413F-BDA4-82996CA1A659}" dt="2023-05-03T14:57:16.586" v="397" actId="478"/>
          <ac:picMkLst>
            <pc:docMk/>
            <pc:sldMk cId="2181956486" sldId="256"/>
            <ac:picMk id="1026" creationId="{AA0A02D4-6CBA-4601-C827-01737F5B2C84}"/>
          </ac:picMkLst>
        </pc:picChg>
        <pc:picChg chg="add del">
          <ac:chgData name="Moris Montejo" userId="55e843e1-b95f-4cc0-a457-c4d5fafa72c5" providerId="ADAL" clId="{98955A6D-79C6-413F-BDA4-82996CA1A659}" dt="2023-05-03T14:57:39.596" v="399"/>
          <ac:picMkLst>
            <pc:docMk/>
            <pc:sldMk cId="2181956486" sldId="256"/>
            <ac:picMk id="1028" creationId="{60DE2813-0CEE-09B7-EF4E-67DCC66ED4BB}"/>
          </ac:picMkLst>
        </pc:picChg>
        <pc:picChg chg="add mod">
          <ac:chgData name="Moris Montejo" userId="55e843e1-b95f-4cc0-a457-c4d5fafa72c5" providerId="ADAL" clId="{98955A6D-79C6-413F-BDA4-82996CA1A659}" dt="2023-05-03T14:57:41.153" v="400"/>
          <ac:picMkLst>
            <pc:docMk/>
            <pc:sldMk cId="2181956486" sldId="256"/>
            <ac:picMk id="1030" creationId="{EB5BDDD6-D54A-958A-67AD-0E926D6A11A0}"/>
          </ac:picMkLst>
        </pc:picChg>
      </pc:sldChg>
      <pc:sldChg chg="add del">
        <pc:chgData name="Moris Montejo" userId="55e843e1-b95f-4cc0-a457-c4d5fafa72c5" providerId="ADAL" clId="{98955A6D-79C6-413F-BDA4-82996CA1A659}" dt="2023-05-03T14:57:57.521" v="402"/>
        <pc:sldMkLst>
          <pc:docMk/>
          <pc:sldMk cId="2242852715" sldId="257"/>
        </pc:sldMkLst>
      </pc:sldChg>
      <pc:sldChg chg="del">
        <pc:chgData name="Moris Montejo" userId="55e843e1-b95f-4cc0-a457-c4d5fafa72c5" providerId="ADAL" clId="{98955A6D-79C6-413F-BDA4-82996CA1A659}" dt="2023-05-03T15:00:11.133" v="529" actId="2696"/>
        <pc:sldMkLst>
          <pc:docMk/>
          <pc:sldMk cId="3001679096" sldId="258"/>
        </pc:sldMkLst>
      </pc:sldChg>
      <pc:sldChg chg="del">
        <pc:chgData name="Moris Montejo" userId="55e843e1-b95f-4cc0-a457-c4d5fafa72c5" providerId="ADAL" clId="{98955A6D-79C6-413F-BDA4-82996CA1A659}" dt="2023-05-03T15:01:16.859" v="555" actId="2696"/>
        <pc:sldMkLst>
          <pc:docMk/>
          <pc:sldMk cId="1635881331" sldId="259"/>
        </pc:sldMkLst>
      </pc:sldChg>
      <pc:sldChg chg="del">
        <pc:chgData name="Moris Montejo" userId="55e843e1-b95f-4cc0-a457-c4d5fafa72c5" providerId="ADAL" clId="{98955A6D-79C6-413F-BDA4-82996CA1A659}" dt="2023-05-03T15:00:46.932" v="530" actId="2696"/>
        <pc:sldMkLst>
          <pc:docMk/>
          <pc:sldMk cId="1732864890" sldId="260"/>
        </pc:sldMkLst>
      </pc:sldChg>
      <pc:sldChg chg="addSp delSp modSp mod modAnim">
        <pc:chgData name="Moris Montejo" userId="55e843e1-b95f-4cc0-a457-c4d5fafa72c5" providerId="ADAL" clId="{98955A6D-79C6-413F-BDA4-82996CA1A659}" dt="2023-05-03T15:49:17.619" v="877" actId="20577"/>
        <pc:sldMkLst>
          <pc:docMk/>
          <pc:sldMk cId="914707366" sldId="261"/>
        </pc:sldMkLst>
        <pc:spChg chg="mod">
          <ac:chgData name="Moris Montejo" userId="55e843e1-b95f-4cc0-a457-c4d5fafa72c5" providerId="ADAL" clId="{98955A6D-79C6-413F-BDA4-82996CA1A659}" dt="2023-05-03T15:08:15.556" v="619" actId="108"/>
          <ac:spMkLst>
            <pc:docMk/>
            <pc:sldMk cId="914707366" sldId="261"/>
            <ac:spMk id="2" creationId="{00000000-0000-0000-0000-000000000000}"/>
          </ac:spMkLst>
        </pc:spChg>
        <pc:spChg chg="add mod">
          <ac:chgData name="Moris Montejo" userId="55e843e1-b95f-4cc0-a457-c4d5fafa72c5" providerId="ADAL" clId="{98955A6D-79C6-413F-BDA4-82996CA1A659}" dt="2023-05-03T15:02:23.477" v="561"/>
          <ac:spMkLst>
            <pc:docMk/>
            <pc:sldMk cId="914707366" sldId="261"/>
            <ac:spMk id="3" creationId="{4C2EA3EC-ADA9-BEED-03E0-5BF3D00AD231}"/>
          </ac:spMkLst>
        </pc:spChg>
        <pc:spChg chg="mod">
          <ac:chgData name="Moris Montejo" userId="55e843e1-b95f-4cc0-a457-c4d5fafa72c5" providerId="ADAL" clId="{98955A6D-79C6-413F-BDA4-82996CA1A659}" dt="2023-05-03T15:15:07.675" v="644" actId="207"/>
          <ac:spMkLst>
            <pc:docMk/>
            <pc:sldMk cId="914707366" sldId="261"/>
            <ac:spMk id="13" creationId="{5C34ACE6-645B-4486-B46A-4EA9CB55B0F7}"/>
          </ac:spMkLst>
        </pc:spChg>
        <pc:spChg chg="mod">
          <ac:chgData name="Moris Montejo" userId="55e843e1-b95f-4cc0-a457-c4d5fafa72c5" providerId="ADAL" clId="{98955A6D-79C6-413F-BDA4-82996CA1A659}" dt="2023-05-03T15:15:04.371" v="643" actId="207"/>
          <ac:spMkLst>
            <pc:docMk/>
            <pc:sldMk cId="914707366" sldId="261"/>
            <ac:spMk id="20" creationId="{B63BFF58-CEAC-4941-B6A2-619927A31684}"/>
          </ac:spMkLst>
        </pc:spChg>
        <pc:spChg chg="mod">
          <ac:chgData name="Moris Montejo" userId="55e843e1-b95f-4cc0-a457-c4d5fafa72c5" providerId="ADAL" clId="{98955A6D-79C6-413F-BDA4-82996CA1A659}" dt="2023-05-03T15:49:17.619" v="877" actId="20577"/>
          <ac:spMkLst>
            <pc:docMk/>
            <pc:sldMk cId="914707366" sldId="261"/>
            <ac:spMk id="22" creationId="{EEE0FB74-34EE-4AD3-B23E-2459989C5C7B}"/>
          </ac:spMkLst>
        </pc:spChg>
        <pc:spChg chg="mod">
          <ac:chgData name="Moris Montejo" userId="55e843e1-b95f-4cc0-a457-c4d5fafa72c5" providerId="ADAL" clId="{98955A6D-79C6-413F-BDA4-82996CA1A659}" dt="2023-05-03T15:15:14.542" v="645" actId="207"/>
          <ac:spMkLst>
            <pc:docMk/>
            <pc:sldMk cId="914707366" sldId="261"/>
            <ac:spMk id="40" creationId="{3DC5DAAE-D327-4C9E-80FC-B2BD4E1C381E}"/>
          </ac:spMkLst>
        </pc:spChg>
        <pc:spChg chg="del mod">
          <ac:chgData name="Moris Montejo" userId="55e843e1-b95f-4cc0-a457-c4d5fafa72c5" providerId="ADAL" clId="{98955A6D-79C6-413F-BDA4-82996CA1A659}" dt="2023-05-03T15:48:57.795" v="872" actId="478"/>
          <ac:spMkLst>
            <pc:docMk/>
            <pc:sldMk cId="914707366" sldId="261"/>
            <ac:spMk id="58" creationId="{A4557756-EE69-46D2-8934-F3FF6FE4946F}"/>
          </ac:spMkLst>
        </pc:spChg>
      </pc:sldChg>
      <pc:sldChg chg="addSp modSp mod modAnim">
        <pc:chgData name="Moris Montejo" userId="55e843e1-b95f-4cc0-a457-c4d5fafa72c5" providerId="ADAL" clId="{98955A6D-79C6-413F-BDA4-82996CA1A659}" dt="2023-05-03T15:50:12.556" v="883" actId="1076"/>
        <pc:sldMkLst>
          <pc:docMk/>
          <pc:sldMk cId="1385431110" sldId="263"/>
        </pc:sldMkLst>
        <pc:spChg chg="add mod">
          <ac:chgData name="Moris Montejo" userId="55e843e1-b95f-4cc0-a457-c4d5fafa72c5" providerId="ADAL" clId="{98955A6D-79C6-413F-BDA4-82996CA1A659}" dt="2023-05-03T15:02:25.295" v="562"/>
          <ac:spMkLst>
            <pc:docMk/>
            <pc:sldMk cId="1385431110" sldId="263"/>
            <ac:spMk id="2" creationId="{598C587C-2711-ECDF-0814-6ADA21E030E1}"/>
          </ac:spMkLst>
        </pc:spChg>
        <pc:spChg chg="mod">
          <ac:chgData name="Moris Montejo" userId="55e843e1-b95f-4cc0-a457-c4d5fafa72c5" providerId="ADAL" clId="{98955A6D-79C6-413F-BDA4-82996CA1A659}" dt="2023-05-03T15:09:12.608" v="621" actId="207"/>
          <ac:spMkLst>
            <pc:docMk/>
            <pc:sldMk cId="1385431110" sldId="263"/>
            <ac:spMk id="3" creationId="{00000000-0000-0000-0000-000000000000}"/>
          </ac:spMkLst>
        </pc:spChg>
        <pc:spChg chg="mod">
          <ac:chgData name="Moris Montejo" userId="55e843e1-b95f-4cc0-a457-c4d5fafa72c5" providerId="ADAL" clId="{98955A6D-79C6-413F-BDA4-82996CA1A659}" dt="2023-05-03T15:50:05.648" v="881" actId="1076"/>
          <ac:spMkLst>
            <pc:docMk/>
            <pc:sldMk cId="1385431110" sldId="263"/>
            <ac:spMk id="7" creationId="{794E84DC-592F-4FAB-B16D-5FA9AEBA1D31}"/>
          </ac:spMkLst>
        </pc:spChg>
        <pc:spChg chg="mod">
          <ac:chgData name="Moris Montejo" userId="55e843e1-b95f-4cc0-a457-c4d5fafa72c5" providerId="ADAL" clId="{98955A6D-79C6-413F-BDA4-82996CA1A659}" dt="2023-05-03T15:50:02.380" v="880" actId="1076"/>
          <ac:spMkLst>
            <pc:docMk/>
            <pc:sldMk cId="1385431110" sldId="263"/>
            <ac:spMk id="9" creationId="{E02EB250-17A4-45C3-817C-0256BA8A73D2}"/>
          </ac:spMkLst>
        </pc:spChg>
        <pc:spChg chg="mod">
          <ac:chgData name="Moris Montejo" userId="55e843e1-b95f-4cc0-a457-c4d5fafa72c5" providerId="ADAL" clId="{98955A6D-79C6-413F-BDA4-82996CA1A659}" dt="2023-05-03T15:50:12.556" v="883" actId="1076"/>
          <ac:spMkLst>
            <pc:docMk/>
            <pc:sldMk cId="1385431110" sldId="263"/>
            <ac:spMk id="15" creationId="{6B80F8FD-E4C3-4CED-8683-466F4A522E09}"/>
          </ac:spMkLst>
        </pc:spChg>
        <pc:spChg chg="mod">
          <ac:chgData name="Moris Montejo" userId="55e843e1-b95f-4cc0-a457-c4d5fafa72c5" providerId="ADAL" clId="{98955A6D-79C6-413F-BDA4-82996CA1A659}" dt="2023-05-03T15:50:09.304" v="882" actId="1076"/>
          <ac:spMkLst>
            <pc:docMk/>
            <pc:sldMk cId="1385431110" sldId="263"/>
            <ac:spMk id="17" creationId="{A66CDF8E-0C15-4883-A587-244E7CF65906}"/>
          </ac:spMkLst>
        </pc:spChg>
        <pc:graphicFrameChg chg="modGraphic">
          <ac:chgData name="Moris Montejo" userId="55e843e1-b95f-4cc0-a457-c4d5fafa72c5" providerId="ADAL" clId="{98955A6D-79C6-413F-BDA4-82996CA1A659}" dt="2023-05-03T15:15:30.587" v="649" actId="207"/>
          <ac:graphicFrameMkLst>
            <pc:docMk/>
            <pc:sldMk cId="1385431110" sldId="263"/>
            <ac:graphicFrameMk id="11" creationId="{ED743C1F-E7BC-4A84-8E1F-F6F1ED078F77}"/>
          </ac:graphicFrameMkLst>
        </pc:graphicFrameChg>
      </pc:sldChg>
      <pc:sldChg chg="addSp modSp mod">
        <pc:chgData name="Moris Montejo" userId="55e843e1-b95f-4cc0-a457-c4d5fafa72c5" providerId="ADAL" clId="{98955A6D-79C6-413F-BDA4-82996CA1A659}" dt="2023-05-03T15:36:33.414" v="866" actId="1076"/>
        <pc:sldMkLst>
          <pc:docMk/>
          <pc:sldMk cId="4145703054" sldId="265"/>
        </pc:sldMkLst>
        <pc:spChg chg="add mod">
          <ac:chgData name="Moris Montejo" userId="55e843e1-b95f-4cc0-a457-c4d5fafa72c5" providerId="ADAL" clId="{98955A6D-79C6-413F-BDA4-82996CA1A659}" dt="2023-05-03T15:36:33.414" v="866" actId="1076"/>
          <ac:spMkLst>
            <pc:docMk/>
            <pc:sldMk cId="4145703054" sldId="265"/>
            <ac:spMk id="3" creationId="{8365394B-B9FB-0BAE-7704-8D7271114F6F}"/>
          </ac:spMkLst>
        </pc:spChg>
      </pc:sldChg>
      <pc:sldChg chg="del">
        <pc:chgData name="Moris Montejo" userId="55e843e1-b95f-4cc0-a457-c4d5fafa72c5" providerId="ADAL" clId="{98955A6D-79C6-413F-BDA4-82996CA1A659}" dt="2023-05-03T15:16:34.017" v="660" actId="47"/>
        <pc:sldMkLst>
          <pc:docMk/>
          <pc:sldMk cId="3596592614" sldId="267"/>
        </pc:sldMkLst>
      </pc:sldChg>
      <pc:sldChg chg="addSp modSp mod">
        <pc:chgData name="Moris Montejo" userId="55e843e1-b95f-4cc0-a457-c4d5fafa72c5" providerId="ADAL" clId="{98955A6D-79C6-413F-BDA4-82996CA1A659}" dt="2023-05-03T15:36:46.180" v="869" actId="207"/>
        <pc:sldMkLst>
          <pc:docMk/>
          <pc:sldMk cId="1094208049" sldId="269"/>
        </pc:sldMkLst>
        <pc:spChg chg="add mod">
          <ac:chgData name="Moris Montejo" userId="55e843e1-b95f-4cc0-a457-c4d5fafa72c5" providerId="ADAL" clId="{98955A6D-79C6-413F-BDA4-82996CA1A659}" dt="2023-05-03T15:36:46.180" v="869" actId="207"/>
          <ac:spMkLst>
            <pc:docMk/>
            <pc:sldMk cId="1094208049" sldId="269"/>
            <ac:spMk id="3" creationId="{81DC95BE-9DDE-8D42-C23A-8EB141D8AE7F}"/>
          </ac:spMkLst>
        </pc:spChg>
      </pc:sldChg>
      <pc:sldChg chg="addSp modSp mod">
        <pc:chgData name="Moris Montejo" userId="55e843e1-b95f-4cc0-a457-c4d5fafa72c5" providerId="ADAL" clId="{98955A6D-79C6-413F-BDA4-82996CA1A659}" dt="2023-05-03T15:50:18.311" v="884" actId="1076"/>
        <pc:sldMkLst>
          <pc:docMk/>
          <pc:sldMk cId="937864164" sldId="270"/>
        </pc:sldMkLst>
        <pc:spChg chg="add mod">
          <ac:chgData name="Moris Montejo" userId="55e843e1-b95f-4cc0-a457-c4d5fafa72c5" providerId="ADAL" clId="{98955A6D-79C6-413F-BDA4-82996CA1A659}" dt="2023-05-03T15:02:27.708" v="563"/>
          <ac:spMkLst>
            <pc:docMk/>
            <pc:sldMk cId="937864164" sldId="270"/>
            <ac:spMk id="2" creationId="{1556930C-E6FD-3B53-AD75-847B79AA9694}"/>
          </ac:spMkLst>
        </pc:spChg>
        <pc:spChg chg="mod">
          <ac:chgData name="Moris Montejo" userId="55e843e1-b95f-4cc0-a457-c4d5fafa72c5" providerId="ADAL" clId="{98955A6D-79C6-413F-BDA4-82996CA1A659}" dt="2023-05-03T15:09:27.767" v="622" actId="207"/>
          <ac:spMkLst>
            <pc:docMk/>
            <pc:sldMk cId="937864164" sldId="270"/>
            <ac:spMk id="3" creationId="{00000000-0000-0000-0000-000000000000}"/>
          </ac:spMkLst>
        </pc:spChg>
        <pc:spChg chg="mod">
          <ac:chgData name="Moris Montejo" userId="55e843e1-b95f-4cc0-a457-c4d5fafa72c5" providerId="ADAL" clId="{98955A6D-79C6-413F-BDA4-82996CA1A659}" dt="2023-05-03T15:50:18.311" v="884" actId="1076"/>
          <ac:spMkLst>
            <pc:docMk/>
            <pc:sldMk cId="937864164" sldId="270"/>
            <ac:spMk id="9" creationId="{EBED6E79-E0D8-464F-B6FF-C99B0B6D3988}"/>
          </ac:spMkLst>
        </pc:spChg>
        <pc:graphicFrameChg chg="modGraphic">
          <ac:chgData name="Moris Montejo" userId="55e843e1-b95f-4cc0-a457-c4d5fafa72c5" providerId="ADAL" clId="{98955A6D-79C6-413F-BDA4-82996CA1A659}" dt="2023-05-03T15:15:38.220" v="650" actId="207"/>
          <ac:graphicFrameMkLst>
            <pc:docMk/>
            <pc:sldMk cId="937864164" sldId="270"/>
            <ac:graphicFrameMk id="11" creationId="{332401A1-9970-4C16-8AF9-78775079C9DB}"/>
          </ac:graphicFrameMkLst>
        </pc:graphicFrameChg>
      </pc:sldChg>
      <pc:sldChg chg="addSp delSp modSp mod modTransition modAnim">
        <pc:chgData name="Moris Montejo" userId="55e843e1-b95f-4cc0-a457-c4d5fafa72c5" providerId="ADAL" clId="{98955A6D-79C6-413F-BDA4-82996CA1A659}" dt="2023-05-03T15:49:35.849" v="879" actId="1035"/>
        <pc:sldMkLst>
          <pc:docMk/>
          <pc:sldMk cId="4224234064" sldId="272"/>
        </pc:sldMkLst>
        <pc:spChg chg="mod">
          <ac:chgData name="Moris Montejo" userId="55e843e1-b95f-4cc0-a457-c4d5fafa72c5" providerId="ADAL" clId="{98955A6D-79C6-413F-BDA4-82996CA1A659}" dt="2023-05-03T15:02:01.818" v="557" actId="207"/>
          <ac:spMkLst>
            <pc:docMk/>
            <pc:sldMk cId="4224234064" sldId="272"/>
            <ac:spMk id="3" creationId="{00000000-0000-0000-0000-000000000000}"/>
          </ac:spMkLst>
        </pc:spChg>
        <pc:spChg chg="add del mod">
          <ac:chgData name="Moris Montejo" userId="55e843e1-b95f-4cc0-a457-c4d5fafa72c5" providerId="ADAL" clId="{98955A6D-79C6-413F-BDA4-82996CA1A659}" dt="2023-05-03T15:02:16.618" v="559" actId="478"/>
          <ac:spMkLst>
            <pc:docMk/>
            <pc:sldMk cId="4224234064" sldId="272"/>
            <ac:spMk id="4" creationId="{D1ADFDF7-DEFD-84EA-5C13-4E6F3B25456C}"/>
          </ac:spMkLst>
        </pc:spChg>
        <pc:spChg chg="add mod">
          <ac:chgData name="Moris Montejo" userId="55e843e1-b95f-4cc0-a457-c4d5fafa72c5" providerId="ADAL" clId="{98955A6D-79C6-413F-BDA4-82996CA1A659}" dt="2023-05-03T15:02:21.156" v="560"/>
          <ac:spMkLst>
            <pc:docMk/>
            <pc:sldMk cId="4224234064" sldId="272"/>
            <ac:spMk id="5" creationId="{7AE7C1F5-6068-3BC5-B9DA-BF9251BCB0D2}"/>
          </ac:spMkLst>
        </pc:spChg>
        <pc:graphicFrameChg chg="modGraphic">
          <ac:chgData name="Moris Montejo" userId="55e843e1-b95f-4cc0-a457-c4d5fafa72c5" providerId="ADAL" clId="{98955A6D-79C6-413F-BDA4-82996CA1A659}" dt="2023-04-26T15:24:16.732" v="285" actId="20577"/>
          <ac:graphicFrameMkLst>
            <pc:docMk/>
            <pc:sldMk cId="4224234064" sldId="272"/>
            <ac:graphicFrameMk id="7" creationId="{B86FF105-BA85-44C0-9937-E1C3BE12CF8F}"/>
          </ac:graphicFrameMkLst>
        </pc:graphicFrameChg>
        <pc:graphicFrameChg chg="mod modGraphic">
          <ac:chgData name="Moris Montejo" userId="55e843e1-b95f-4cc0-a457-c4d5fafa72c5" providerId="ADAL" clId="{98955A6D-79C6-413F-BDA4-82996CA1A659}" dt="2023-05-03T15:49:35.849" v="879" actId="1035"/>
          <ac:graphicFrameMkLst>
            <pc:docMk/>
            <pc:sldMk cId="4224234064" sldId="272"/>
            <ac:graphicFrameMk id="9" creationId="{287257CD-8C83-4EE2-B25A-DDAB288EC61E}"/>
          </ac:graphicFrameMkLst>
        </pc:graphicFrameChg>
      </pc:sldChg>
      <pc:sldChg chg="del ord">
        <pc:chgData name="Moris Montejo" userId="55e843e1-b95f-4cc0-a457-c4d5fafa72c5" providerId="ADAL" clId="{98955A6D-79C6-413F-BDA4-82996CA1A659}" dt="2023-05-03T15:04:39.791" v="600" actId="2696"/>
        <pc:sldMkLst>
          <pc:docMk/>
          <pc:sldMk cId="3612134467" sldId="273"/>
        </pc:sldMkLst>
      </pc:sldChg>
      <pc:sldChg chg="addSp modSp mod modAnim modNotesTx">
        <pc:chgData name="Moris Montejo" userId="55e843e1-b95f-4cc0-a457-c4d5fafa72c5" providerId="ADAL" clId="{98955A6D-79C6-413F-BDA4-82996CA1A659}" dt="2023-05-11T14:48:02.472" v="1055" actId="20577"/>
        <pc:sldMkLst>
          <pc:docMk/>
          <pc:sldMk cId="2796827562" sldId="275"/>
        </pc:sldMkLst>
        <pc:spChg chg="mod">
          <ac:chgData name="Moris Montejo" userId="55e843e1-b95f-4cc0-a457-c4d5fafa72c5" providerId="ADAL" clId="{98955A6D-79C6-413F-BDA4-82996CA1A659}" dt="2023-05-03T15:12:34.715" v="635" actId="207"/>
          <ac:spMkLst>
            <pc:docMk/>
            <pc:sldMk cId="2796827562" sldId="275"/>
            <ac:spMk id="3" creationId="{00000000-0000-0000-0000-000000000000}"/>
          </ac:spMkLst>
        </pc:spChg>
        <pc:spChg chg="mod">
          <ac:chgData name="Moris Montejo" userId="55e843e1-b95f-4cc0-a457-c4d5fafa72c5" providerId="ADAL" clId="{98955A6D-79C6-413F-BDA4-82996CA1A659}" dt="2023-05-03T15:14:28.194" v="639" actId="207"/>
          <ac:spMkLst>
            <pc:docMk/>
            <pc:sldMk cId="2796827562" sldId="275"/>
            <ac:spMk id="8" creationId="{26C350A7-5868-4EED-B892-4557E080D9EA}"/>
          </ac:spMkLst>
        </pc:spChg>
        <pc:spChg chg="mod">
          <ac:chgData name="Moris Montejo" userId="55e843e1-b95f-4cc0-a457-c4d5fafa72c5" providerId="ADAL" clId="{98955A6D-79C6-413F-BDA4-82996CA1A659}" dt="2023-05-03T15:14:32.656" v="640" actId="207"/>
          <ac:spMkLst>
            <pc:docMk/>
            <pc:sldMk cId="2796827562" sldId="275"/>
            <ac:spMk id="9" creationId="{1CF55B3C-E708-4F7E-BA01-3707EC07ABE7}"/>
          </ac:spMkLst>
        </pc:spChg>
        <pc:spChg chg="mod">
          <ac:chgData name="Moris Montejo" userId="55e843e1-b95f-4cc0-a457-c4d5fafa72c5" providerId="ADAL" clId="{98955A6D-79C6-413F-BDA4-82996CA1A659}" dt="2023-05-03T15:12:45.152" v="637" actId="1076"/>
          <ac:spMkLst>
            <pc:docMk/>
            <pc:sldMk cId="2796827562" sldId="275"/>
            <ac:spMk id="11" creationId="{E56E1C57-D7C1-40A7-A0C8-3121BEC438E2}"/>
          </ac:spMkLst>
        </pc:spChg>
        <pc:spChg chg="mod">
          <ac:chgData name="Moris Montejo" userId="55e843e1-b95f-4cc0-a457-c4d5fafa72c5" providerId="ADAL" clId="{98955A6D-79C6-413F-BDA4-82996CA1A659}" dt="2023-05-03T15:12:42.439" v="636" actId="1076"/>
          <ac:spMkLst>
            <pc:docMk/>
            <pc:sldMk cId="2796827562" sldId="275"/>
            <ac:spMk id="12" creationId="{D420FEB2-50D7-48F6-92CE-D24EB5B2A670}"/>
          </ac:spMkLst>
        </pc:spChg>
        <pc:spChg chg="mod">
          <ac:chgData name="Moris Montejo" userId="55e843e1-b95f-4cc0-a457-c4d5fafa72c5" providerId="ADAL" clId="{98955A6D-79C6-413F-BDA4-82996CA1A659}" dt="2023-05-03T15:12:47.308" v="638" actId="1076"/>
          <ac:spMkLst>
            <pc:docMk/>
            <pc:sldMk cId="2796827562" sldId="275"/>
            <ac:spMk id="13" creationId="{27DD65BC-68D9-4BF4-8A8E-5336DD4F5C5F}"/>
          </ac:spMkLst>
        </pc:spChg>
        <pc:spChg chg="add mod">
          <ac:chgData name="Moris Montejo" userId="55e843e1-b95f-4cc0-a457-c4d5fafa72c5" providerId="ADAL" clId="{98955A6D-79C6-413F-BDA4-82996CA1A659}" dt="2023-05-03T15:02:39.716" v="568" actId="1076"/>
          <ac:spMkLst>
            <pc:docMk/>
            <pc:sldMk cId="2796827562" sldId="275"/>
            <ac:spMk id="14" creationId="{F0234543-0B88-D09F-0B50-82FEF039B8FE}"/>
          </ac:spMkLst>
        </pc:spChg>
      </pc:sldChg>
      <pc:sldChg chg="addSp modSp mod">
        <pc:chgData name="Moris Montejo" userId="55e843e1-b95f-4cc0-a457-c4d5fafa72c5" providerId="ADAL" clId="{98955A6D-79C6-413F-BDA4-82996CA1A659}" dt="2023-05-03T15:51:27.426" v="890" actId="1076"/>
        <pc:sldMkLst>
          <pc:docMk/>
          <pc:sldMk cId="1246998266" sldId="276"/>
        </pc:sldMkLst>
        <pc:spChg chg="mod">
          <ac:chgData name="Moris Montejo" userId="55e843e1-b95f-4cc0-a457-c4d5fafa72c5" providerId="ADAL" clId="{98955A6D-79C6-413F-BDA4-82996CA1A659}" dt="2023-05-03T15:51:27.426" v="890" actId="1076"/>
          <ac:spMkLst>
            <pc:docMk/>
            <pc:sldMk cId="1246998266" sldId="276"/>
            <ac:spMk id="2" creationId="{C2430B6C-C9D2-41E3-B0E3-6219EB861DC9}"/>
          </ac:spMkLst>
        </pc:spChg>
        <pc:spChg chg="mod">
          <ac:chgData name="Moris Montejo" userId="55e843e1-b95f-4cc0-a457-c4d5fafa72c5" providerId="ADAL" clId="{98955A6D-79C6-413F-BDA4-82996CA1A659}" dt="2023-05-03T15:18:34.175" v="679" actId="207"/>
          <ac:spMkLst>
            <pc:docMk/>
            <pc:sldMk cId="1246998266" sldId="276"/>
            <ac:spMk id="3" creationId="{00000000-0000-0000-0000-000000000000}"/>
          </ac:spMkLst>
        </pc:spChg>
        <pc:spChg chg="add mod">
          <ac:chgData name="Moris Montejo" userId="55e843e1-b95f-4cc0-a457-c4d5fafa72c5" providerId="ADAL" clId="{98955A6D-79C6-413F-BDA4-82996CA1A659}" dt="2023-05-03T15:02:49.097" v="572"/>
          <ac:spMkLst>
            <pc:docMk/>
            <pc:sldMk cId="1246998266" sldId="276"/>
            <ac:spMk id="4" creationId="{4CFE9064-8A48-7AD1-C25B-522A6633EDAD}"/>
          </ac:spMkLst>
        </pc:spChg>
      </pc:sldChg>
      <pc:sldChg chg="addSp modSp mod ord">
        <pc:chgData name="Moris Montejo" userId="55e843e1-b95f-4cc0-a457-c4d5fafa72c5" providerId="ADAL" clId="{98955A6D-79C6-413F-BDA4-82996CA1A659}" dt="2023-05-03T15:21:09.293" v="696" actId="207"/>
        <pc:sldMkLst>
          <pc:docMk/>
          <pc:sldMk cId="4035416206" sldId="277"/>
        </pc:sldMkLst>
        <pc:spChg chg="mod">
          <ac:chgData name="Moris Montejo" userId="55e843e1-b95f-4cc0-a457-c4d5fafa72c5" providerId="ADAL" clId="{98955A6D-79C6-413F-BDA4-82996CA1A659}" dt="2023-05-03T15:21:03.433" v="694" actId="207"/>
          <ac:spMkLst>
            <pc:docMk/>
            <pc:sldMk cId="4035416206" sldId="277"/>
            <ac:spMk id="2" creationId="{D114F224-7711-4941-8D3C-2055020664F8}"/>
          </ac:spMkLst>
        </pc:spChg>
        <pc:spChg chg="mod">
          <ac:chgData name="Moris Montejo" userId="55e843e1-b95f-4cc0-a457-c4d5fafa72c5" providerId="ADAL" clId="{98955A6D-79C6-413F-BDA4-82996CA1A659}" dt="2023-05-03T15:18:14.129" v="677" actId="207"/>
          <ac:spMkLst>
            <pc:docMk/>
            <pc:sldMk cId="4035416206" sldId="277"/>
            <ac:spMk id="3" creationId="{00000000-0000-0000-0000-000000000000}"/>
          </ac:spMkLst>
        </pc:spChg>
        <pc:spChg chg="add mod">
          <ac:chgData name="Moris Montejo" userId="55e843e1-b95f-4cc0-a457-c4d5fafa72c5" providerId="ADAL" clId="{98955A6D-79C6-413F-BDA4-82996CA1A659}" dt="2023-05-03T15:02:47.692" v="571"/>
          <ac:spMkLst>
            <pc:docMk/>
            <pc:sldMk cId="4035416206" sldId="277"/>
            <ac:spMk id="4" creationId="{52B7BDD3-C5B6-A870-557B-55B100B5250E}"/>
          </ac:spMkLst>
        </pc:spChg>
        <pc:spChg chg="mod">
          <ac:chgData name="Moris Montejo" userId="55e843e1-b95f-4cc0-a457-c4d5fafa72c5" providerId="ADAL" clId="{98955A6D-79C6-413F-BDA4-82996CA1A659}" dt="2023-05-03T15:21:06.014" v="695" actId="207"/>
          <ac:spMkLst>
            <pc:docMk/>
            <pc:sldMk cId="4035416206" sldId="277"/>
            <ac:spMk id="12" creationId="{F54F25F5-9A80-44F5-874D-F8E3DF154689}"/>
          </ac:spMkLst>
        </pc:spChg>
        <pc:spChg chg="mod">
          <ac:chgData name="Moris Montejo" userId="55e843e1-b95f-4cc0-a457-c4d5fafa72c5" providerId="ADAL" clId="{98955A6D-79C6-413F-BDA4-82996CA1A659}" dt="2023-05-03T15:21:09.293" v="696" actId="207"/>
          <ac:spMkLst>
            <pc:docMk/>
            <pc:sldMk cId="4035416206" sldId="277"/>
            <ac:spMk id="16" creationId="{E264A5BA-EE2B-4CBB-B479-148F4F848341}"/>
          </ac:spMkLst>
        </pc:spChg>
      </pc:sldChg>
      <pc:sldChg chg="addSp modSp mod modAnim">
        <pc:chgData name="Moris Montejo" userId="55e843e1-b95f-4cc0-a457-c4d5fafa72c5" providerId="ADAL" clId="{98955A6D-79C6-413F-BDA4-82996CA1A659}" dt="2023-05-03T15:50:57.536" v="888" actId="1036"/>
        <pc:sldMkLst>
          <pc:docMk/>
          <pc:sldMk cId="4058156558" sldId="278"/>
        </pc:sldMkLst>
        <pc:spChg chg="mod">
          <ac:chgData name="Moris Montejo" userId="55e843e1-b95f-4cc0-a457-c4d5fafa72c5" providerId="ADAL" clId="{98955A6D-79C6-413F-BDA4-82996CA1A659}" dt="2023-05-03T15:16:44.954" v="669" actId="207"/>
          <ac:spMkLst>
            <pc:docMk/>
            <pc:sldMk cId="4058156558" sldId="278"/>
            <ac:spMk id="3" creationId="{00000000-0000-0000-0000-000000000000}"/>
          </ac:spMkLst>
        </pc:spChg>
        <pc:spChg chg="add mod">
          <ac:chgData name="Moris Montejo" userId="55e843e1-b95f-4cc0-a457-c4d5fafa72c5" providerId="ADAL" clId="{98955A6D-79C6-413F-BDA4-82996CA1A659}" dt="2023-05-03T15:02:43.316" v="569"/>
          <ac:spMkLst>
            <pc:docMk/>
            <pc:sldMk cId="4058156558" sldId="278"/>
            <ac:spMk id="4" creationId="{810F6CB4-7CE4-68C6-ABF9-81403E1105F2}"/>
          </ac:spMkLst>
        </pc:spChg>
        <pc:graphicFrameChg chg="modGraphic">
          <ac:chgData name="Moris Montejo" userId="55e843e1-b95f-4cc0-a457-c4d5fafa72c5" providerId="ADAL" clId="{98955A6D-79C6-413F-BDA4-82996CA1A659}" dt="2023-04-26T15:24:25.837" v="287" actId="20577"/>
          <ac:graphicFrameMkLst>
            <pc:docMk/>
            <pc:sldMk cId="4058156558" sldId="278"/>
            <ac:graphicFrameMk id="2" creationId="{8FFE737E-9E60-4EAF-8A40-29697C36D291}"/>
          </ac:graphicFrameMkLst>
        </pc:graphicFrameChg>
        <pc:graphicFrameChg chg="mod modGraphic">
          <ac:chgData name="Moris Montejo" userId="55e843e1-b95f-4cc0-a457-c4d5fafa72c5" providerId="ADAL" clId="{98955A6D-79C6-413F-BDA4-82996CA1A659}" dt="2023-05-03T15:50:57.536" v="888" actId="1036"/>
          <ac:graphicFrameMkLst>
            <pc:docMk/>
            <pc:sldMk cId="4058156558" sldId="278"/>
            <ac:graphicFrameMk id="6" creationId="{EFA13486-B284-42F3-9A7E-A200182E6CD2}"/>
          </ac:graphicFrameMkLst>
        </pc:graphicFrameChg>
      </pc:sldChg>
      <pc:sldChg chg="addSp modSp mod">
        <pc:chgData name="Moris Montejo" userId="55e843e1-b95f-4cc0-a457-c4d5fafa72c5" providerId="ADAL" clId="{98955A6D-79C6-413F-BDA4-82996CA1A659}" dt="2023-05-03T15:51:44.423" v="895" actId="1076"/>
        <pc:sldMkLst>
          <pc:docMk/>
          <pc:sldMk cId="3566420220" sldId="279"/>
        </pc:sldMkLst>
        <pc:spChg chg="mod">
          <ac:chgData name="Moris Montejo" userId="55e843e1-b95f-4cc0-a457-c4d5fafa72c5" providerId="ADAL" clId="{98955A6D-79C6-413F-BDA4-82996CA1A659}" dt="2023-05-03T15:51:35.237" v="893" actId="1076"/>
          <ac:spMkLst>
            <pc:docMk/>
            <pc:sldMk cId="3566420220" sldId="279"/>
            <ac:spMk id="2" creationId="{B89B345F-8469-4E15-9E89-FED34D19F1D0}"/>
          </ac:spMkLst>
        </pc:spChg>
        <pc:spChg chg="mod">
          <ac:chgData name="Moris Montejo" userId="55e843e1-b95f-4cc0-a457-c4d5fafa72c5" providerId="ADAL" clId="{98955A6D-79C6-413F-BDA4-82996CA1A659}" dt="2023-05-03T15:18:56.983" v="680" actId="207"/>
          <ac:spMkLst>
            <pc:docMk/>
            <pc:sldMk cId="3566420220" sldId="279"/>
            <ac:spMk id="3" creationId="{00000000-0000-0000-0000-000000000000}"/>
          </ac:spMkLst>
        </pc:spChg>
        <pc:spChg chg="add mod">
          <ac:chgData name="Moris Montejo" userId="55e843e1-b95f-4cc0-a457-c4d5fafa72c5" providerId="ADAL" clId="{98955A6D-79C6-413F-BDA4-82996CA1A659}" dt="2023-05-03T15:02:50.408" v="573"/>
          <ac:spMkLst>
            <pc:docMk/>
            <pc:sldMk cId="3566420220" sldId="279"/>
            <ac:spMk id="4" creationId="{B33E2BF6-7707-1804-7D87-BED906925F91}"/>
          </ac:spMkLst>
        </pc:spChg>
        <pc:spChg chg="mod">
          <ac:chgData name="Moris Montejo" userId="55e843e1-b95f-4cc0-a457-c4d5fafa72c5" providerId="ADAL" clId="{98955A6D-79C6-413F-BDA4-82996CA1A659}" dt="2023-05-03T15:51:32.747" v="892" actId="1076"/>
          <ac:spMkLst>
            <pc:docMk/>
            <pc:sldMk cId="3566420220" sldId="279"/>
            <ac:spMk id="6" creationId="{4C625865-DC71-4FBB-858C-38F9163B778D}"/>
          </ac:spMkLst>
        </pc:spChg>
        <pc:spChg chg="mod">
          <ac:chgData name="Moris Montejo" userId="55e843e1-b95f-4cc0-a457-c4d5fafa72c5" providerId="ADAL" clId="{98955A6D-79C6-413F-BDA4-82996CA1A659}" dt="2023-05-03T15:51:44.423" v="895" actId="1076"/>
          <ac:spMkLst>
            <pc:docMk/>
            <pc:sldMk cId="3566420220" sldId="279"/>
            <ac:spMk id="10" creationId="{29FACD75-88EF-42F7-83E5-FF3F2F56C5C4}"/>
          </ac:spMkLst>
        </pc:spChg>
        <pc:spChg chg="mod">
          <ac:chgData name="Moris Montejo" userId="55e843e1-b95f-4cc0-a457-c4d5fafa72c5" providerId="ADAL" clId="{98955A6D-79C6-413F-BDA4-82996CA1A659}" dt="2023-05-03T15:51:37.583" v="894" actId="1076"/>
          <ac:spMkLst>
            <pc:docMk/>
            <pc:sldMk cId="3566420220" sldId="279"/>
            <ac:spMk id="12" creationId="{C56C3285-23CD-4187-AFD6-FE1016E7D0C3}"/>
          </ac:spMkLst>
        </pc:spChg>
        <pc:spChg chg="mod">
          <ac:chgData name="Moris Montejo" userId="55e843e1-b95f-4cc0-a457-c4d5fafa72c5" providerId="ADAL" clId="{98955A6D-79C6-413F-BDA4-82996CA1A659}" dt="2023-05-03T15:21:38.244" v="702" actId="207"/>
          <ac:spMkLst>
            <pc:docMk/>
            <pc:sldMk cId="3566420220" sldId="279"/>
            <ac:spMk id="14" creationId="{089AABCE-CDD4-4401-9D1A-982E67A6FEA8}"/>
          </ac:spMkLst>
        </pc:spChg>
      </pc:sldChg>
      <pc:sldChg chg="addSp modSp mod modAnim">
        <pc:chgData name="Moris Montejo" userId="55e843e1-b95f-4cc0-a457-c4d5fafa72c5" providerId="ADAL" clId="{98955A6D-79C6-413F-BDA4-82996CA1A659}" dt="2023-05-03T15:28:05.230" v="783"/>
        <pc:sldMkLst>
          <pc:docMk/>
          <pc:sldMk cId="1400350796" sldId="281"/>
        </pc:sldMkLst>
        <pc:spChg chg="mod">
          <ac:chgData name="Moris Montejo" userId="55e843e1-b95f-4cc0-a457-c4d5fafa72c5" providerId="ADAL" clId="{98955A6D-79C6-413F-BDA4-82996CA1A659}" dt="2023-05-03T15:27:26.502" v="780" actId="207"/>
          <ac:spMkLst>
            <pc:docMk/>
            <pc:sldMk cId="1400350796" sldId="281"/>
            <ac:spMk id="2" creationId="{757F946F-3837-4E2C-BFBA-3B21A6186D32}"/>
          </ac:spMkLst>
        </pc:spChg>
        <pc:spChg chg="mod">
          <ac:chgData name="Moris Montejo" userId="55e843e1-b95f-4cc0-a457-c4d5fafa72c5" providerId="ADAL" clId="{98955A6D-79C6-413F-BDA4-82996CA1A659}" dt="2023-05-03T15:27:22.156" v="779" actId="207"/>
          <ac:spMkLst>
            <pc:docMk/>
            <pc:sldMk cId="1400350796" sldId="281"/>
            <ac:spMk id="3" creationId="{00000000-0000-0000-0000-000000000000}"/>
          </ac:spMkLst>
        </pc:spChg>
        <pc:spChg chg="add mod">
          <ac:chgData name="Moris Montejo" userId="55e843e1-b95f-4cc0-a457-c4d5fafa72c5" providerId="ADAL" clId="{98955A6D-79C6-413F-BDA4-82996CA1A659}" dt="2023-05-03T15:04:42.149" v="601"/>
          <ac:spMkLst>
            <pc:docMk/>
            <pc:sldMk cId="1400350796" sldId="281"/>
            <ac:spMk id="4" creationId="{498F81B4-35E4-0E66-1B20-2E85957BE9E2}"/>
          </ac:spMkLst>
        </pc:spChg>
        <pc:graphicFrameChg chg="modGraphic">
          <ac:chgData name="Moris Montejo" userId="55e843e1-b95f-4cc0-a457-c4d5fafa72c5" providerId="ADAL" clId="{98955A6D-79C6-413F-BDA4-82996CA1A659}" dt="2023-04-26T15:30:32.076" v="387" actId="20577"/>
          <ac:graphicFrameMkLst>
            <pc:docMk/>
            <pc:sldMk cId="1400350796" sldId="281"/>
            <ac:graphicFrameMk id="26" creationId="{B95C1372-C92C-4292-8CFB-E38002E549D3}"/>
          </ac:graphicFrameMkLst>
        </pc:graphicFrameChg>
      </pc:sldChg>
      <pc:sldChg chg="del">
        <pc:chgData name="Moris Montejo" userId="55e843e1-b95f-4cc0-a457-c4d5fafa72c5" providerId="ADAL" clId="{98955A6D-79C6-413F-BDA4-82996CA1A659}" dt="2023-05-03T15:27:00.729" v="746" actId="47"/>
        <pc:sldMkLst>
          <pc:docMk/>
          <pc:sldMk cId="1532491458" sldId="282"/>
        </pc:sldMkLst>
      </pc:sldChg>
      <pc:sldChg chg="del">
        <pc:chgData name="Moris Montejo" userId="55e843e1-b95f-4cc0-a457-c4d5fafa72c5" providerId="ADAL" clId="{98955A6D-79C6-413F-BDA4-82996CA1A659}" dt="2023-05-03T15:32:27.935" v="834" actId="47"/>
        <pc:sldMkLst>
          <pc:docMk/>
          <pc:sldMk cId="3010267689" sldId="286"/>
        </pc:sldMkLst>
      </pc:sldChg>
      <pc:sldChg chg="modSp del mod">
        <pc:chgData name="Moris Montejo" userId="55e843e1-b95f-4cc0-a457-c4d5fafa72c5" providerId="ADAL" clId="{98955A6D-79C6-413F-BDA4-82996CA1A659}" dt="2023-05-03T15:36:35.147" v="867" actId="47"/>
        <pc:sldMkLst>
          <pc:docMk/>
          <pc:sldMk cId="4165013731" sldId="288"/>
        </pc:sldMkLst>
        <pc:spChg chg="mod">
          <ac:chgData name="Moris Montejo" userId="55e843e1-b95f-4cc0-a457-c4d5fafa72c5" providerId="ADAL" clId="{98955A6D-79C6-413F-BDA4-82996CA1A659}" dt="2023-05-03T15:36:22.536" v="862" actId="1076"/>
          <ac:spMkLst>
            <pc:docMk/>
            <pc:sldMk cId="4165013731" sldId="288"/>
            <ac:spMk id="5" creationId="{1ED258BC-F6FB-1FA3-DD73-B37442433143}"/>
          </ac:spMkLst>
        </pc:spChg>
      </pc:sldChg>
      <pc:sldChg chg="addSp modSp mod modAnim">
        <pc:chgData name="Moris Montejo" userId="55e843e1-b95f-4cc0-a457-c4d5fafa72c5" providerId="ADAL" clId="{98955A6D-79C6-413F-BDA4-82996CA1A659}" dt="2023-05-03T15:33:34.779" v="843" actId="1076"/>
        <pc:sldMkLst>
          <pc:docMk/>
          <pc:sldMk cId="383367889" sldId="10719"/>
        </pc:sldMkLst>
        <pc:spChg chg="add mod">
          <ac:chgData name="Moris Montejo" userId="55e843e1-b95f-4cc0-a457-c4d5fafa72c5" providerId="ADAL" clId="{98955A6D-79C6-413F-BDA4-82996CA1A659}" dt="2023-05-03T15:04:46.804" v="603"/>
          <ac:spMkLst>
            <pc:docMk/>
            <pc:sldMk cId="383367889" sldId="10719"/>
            <ac:spMk id="2" creationId="{9821B064-75A9-95FE-FC16-87ADBFD65D2A}"/>
          </ac:spMkLst>
        </pc:spChg>
        <pc:spChg chg="mod">
          <ac:chgData name="Moris Montejo" userId="55e843e1-b95f-4cc0-a457-c4d5fafa72c5" providerId="ADAL" clId="{98955A6D-79C6-413F-BDA4-82996CA1A659}" dt="2023-05-03T15:33:34.779" v="843" actId="1076"/>
          <ac:spMkLst>
            <pc:docMk/>
            <pc:sldMk cId="383367889" sldId="10719"/>
            <ac:spMk id="12" creationId="{5C44F797-72D5-4C7D-A9B6-A10F12A72197}"/>
          </ac:spMkLst>
        </pc:spChg>
        <pc:spChg chg="mod">
          <ac:chgData name="Moris Montejo" userId="55e843e1-b95f-4cc0-a457-c4d5fafa72c5" providerId="ADAL" clId="{98955A6D-79C6-413F-BDA4-82996CA1A659}" dt="2023-05-03T15:32:44.547" v="837" actId="207"/>
          <ac:spMkLst>
            <pc:docMk/>
            <pc:sldMk cId="383367889" sldId="10719"/>
            <ac:spMk id="20" creationId="{17D69670-2B37-470A-B04E-E80ECDF928B9}"/>
          </ac:spMkLst>
        </pc:spChg>
        <pc:spChg chg="mod">
          <ac:chgData name="Moris Montejo" userId="55e843e1-b95f-4cc0-a457-c4d5fafa72c5" providerId="ADAL" clId="{98955A6D-79C6-413F-BDA4-82996CA1A659}" dt="2023-05-03T15:32:41.574" v="836" actId="207"/>
          <ac:spMkLst>
            <pc:docMk/>
            <pc:sldMk cId="383367889" sldId="10719"/>
            <ac:spMk id="21" creationId="{52DF552F-EA07-4321-91EA-FE51EC66F0A7}"/>
          </ac:spMkLst>
        </pc:spChg>
      </pc:sldChg>
      <pc:sldChg chg="addSp modSp mod modAnim">
        <pc:chgData name="Moris Montejo" userId="55e843e1-b95f-4cc0-a457-c4d5fafa72c5" providerId="ADAL" clId="{98955A6D-79C6-413F-BDA4-82996CA1A659}" dt="2023-05-03T15:34:24.376" v="853" actId="207"/>
        <pc:sldMkLst>
          <pc:docMk/>
          <pc:sldMk cId="1503466284" sldId="2076136457"/>
        </pc:sldMkLst>
        <pc:spChg chg="mod">
          <ac:chgData name="Moris Montejo" userId="55e843e1-b95f-4cc0-a457-c4d5fafa72c5" providerId="ADAL" clId="{98955A6D-79C6-413F-BDA4-82996CA1A659}" dt="2023-05-03T15:34:24.376" v="853" actId="207"/>
          <ac:spMkLst>
            <pc:docMk/>
            <pc:sldMk cId="1503466284" sldId="2076136457"/>
            <ac:spMk id="2" creationId="{757F946F-3837-4E2C-BFBA-3B21A6186D32}"/>
          </ac:spMkLst>
        </pc:spChg>
        <pc:spChg chg="mod">
          <ac:chgData name="Moris Montejo" userId="55e843e1-b95f-4cc0-a457-c4d5fafa72c5" providerId="ADAL" clId="{98955A6D-79C6-413F-BDA4-82996CA1A659}" dt="2023-05-03T15:33:38.341" v="844" actId="1076"/>
          <ac:spMkLst>
            <pc:docMk/>
            <pc:sldMk cId="1503466284" sldId="2076136457"/>
            <ac:spMk id="3" creationId="{00000000-0000-0000-0000-000000000000}"/>
          </ac:spMkLst>
        </pc:spChg>
        <pc:spChg chg="add mod">
          <ac:chgData name="Moris Montejo" userId="55e843e1-b95f-4cc0-a457-c4d5fafa72c5" providerId="ADAL" clId="{98955A6D-79C6-413F-BDA4-82996CA1A659}" dt="2023-05-03T15:04:48.879" v="604"/>
          <ac:spMkLst>
            <pc:docMk/>
            <pc:sldMk cId="1503466284" sldId="2076136457"/>
            <ac:spMk id="4" creationId="{B54460F0-1481-58FA-940F-B3BDA8F26D71}"/>
          </ac:spMkLst>
        </pc:spChg>
        <pc:graphicFrameChg chg="modGraphic">
          <ac:chgData name="Moris Montejo" userId="55e843e1-b95f-4cc0-a457-c4d5fafa72c5" providerId="ADAL" clId="{98955A6D-79C6-413F-BDA4-82996CA1A659}" dt="2023-04-26T15:31:02.571" v="392" actId="20577"/>
          <ac:graphicFrameMkLst>
            <pc:docMk/>
            <pc:sldMk cId="1503466284" sldId="2076136457"/>
            <ac:graphicFrameMk id="26" creationId="{B95C1372-C92C-4292-8CFB-E38002E549D3}"/>
          </ac:graphicFrameMkLst>
        </pc:graphicFrameChg>
      </pc:sldChg>
      <pc:sldChg chg="del">
        <pc:chgData name="Moris Montejo" userId="55e843e1-b95f-4cc0-a457-c4d5fafa72c5" providerId="ADAL" clId="{98955A6D-79C6-413F-BDA4-82996CA1A659}" dt="2023-04-26T15:09:18.503" v="239" actId="2696"/>
        <pc:sldMkLst>
          <pc:docMk/>
          <pc:sldMk cId="588289702" sldId="2076136458"/>
        </pc:sldMkLst>
      </pc:sldChg>
      <pc:sldChg chg="addSp modSp mod">
        <pc:chgData name="Moris Montejo" userId="55e843e1-b95f-4cc0-a457-c4d5fafa72c5" providerId="ADAL" clId="{98955A6D-79C6-413F-BDA4-82996CA1A659}" dt="2023-05-03T15:19:48.319" v="692" actId="20577"/>
        <pc:sldMkLst>
          <pc:docMk/>
          <pc:sldMk cId="2571127261" sldId="2076136458"/>
        </pc:sldMkLst>
        <pc:spChg chg="mod">
          <ac:chgData name="Moris Montejo" userId="55e843e1-b95f-4cc0-a457-c4d5fafa72c5" providerId="ADAL" clId="{98955A6D-79C6-413F-BDA4-82996CA1A659}" dt="2023-05-03T15:19:01.657" v="681" actId="207"/>
          <ac:spMkLst>
            <pc:docMk/>
            <pc:sldMk cId="2571127261" sldId="2076136458"/>
            <ac:spMk id="3" creationId="{00000000-0000-0000-0000-000000000000}"/>
          </ac:spMkLst>
        </pc:spChg>
        <pc:spChg chg="add mod">
          <ac:chgData name="Moris Montejo" userId="55e843e1-b95f-4cc0-a457-c4d5fafa72c5" providerId="ADAL" clId="{98955A6D-79C6-413F-BDA4-82996CA1A659}" dt="2023-05-03T15:02:52.384" v="574"/>
          <ac:spMkLst>
            <pc:docMk/>
            <pc:sldMk cId="2571127261" sldId="2076136458"/>
            <ac:spMk id="4" creationId="{B36E8AC8-FC69-44B8-F130-EA1A92F094E3}"/>
          </ac:spMkLst>
        </pc:spChg>
        <pc:spChg chg="mod">
          <ac:chgData name="Moris Montejo" userId="55e843e1-b95f-4cc0-a457-c4d5fafa72c5" providerId="ADAL" clId="{98955A6D-79C6-413F-BDA4-82996CA1A659}" dt="2023-05-03T15:19:08.576" v="682" actId="207"/>
          <ac:spMkLst>
            <pc:docMk/>
            <pc:sldMk cId="2571127261" sldId="2076136458"/>
            <ac:spMk id="11" creationId="{DBAE8432-4F5C-431F-B91F-E9C3E0D5E7DE}"/>
          </ac:spMkLst>
        </pc:spChg>
        <pc:spChg chg="mod">
          <ac:chgData name="Moris Montejo" userId="55e843e1-b95f-4cc0-a457-c4d5fafa72c5" providerId="ADAL" clId="{98955A6D-79C6-413F-BDA4-82996CA1A659}" dt="2023-05-03T15:19:48.319" v="692" actId="20577"/>
          <ac:spMkLst>
            <pc:docMk/>
            <pc:sldMk cId="2571127261" sldId="2076136458"/>
            <ac:spMk id="13" creationId="{D779BEB2-0DB9-4DCF-8727-12F52152D21C}"/>
          </ac:spMkLst>
        </pc:spChg>
      </pc:sldChg>
      <pc:sldChg chg="addSp modSp mod modAnim">
        <pc:chgData name="Moris Montejo" userId="55e843e1-b95f-4cc0-a457-c4d5fafa72c5" providerId="ADAL" clId="{98955A6D-79C6-413F-BDA4-82996CA1A659}" dt="2023-05-03T15:53:19.250" v="897"/>
        <pc:sldMkLst>
          <pc:docMk/>
          <pc:sldMk cId="461552823" sldId="2076136459"/>
        </pc:sldMkLst>
        <pc:spChg chg="add mod">
          <ac:chgData name="Moris Montejo" userId="55e843e1-b95f-4cc0-a457-c4d5fafa72c5" providerId="ADAL" clId="{98955A6D-79C6-413F-BDA4-82996CA1A659}" dt="2023-05-03T15:04:50.321" v="605"/>
          <ac:spMkLst>
            <pc:docMk/>
            <pc:sldMk cId="461552823" sldId="2076136459"/>
            <ac:spMk id="2" creationId="{F16563E6-547A-939C-F382-33271CCB73A6}"/>
          </ac:spMkLst>
        </pc:spChg>
        <pc:spChg chg="mod">
          <ac:chgData name="Moris Montejo" userId="55e843e1-b95f-4cc0-a457-c4d5fafa72c5" providerId="ADAL" clId="{98955A6D-79C6-413F-BDA4-82996CA1A659}" dt="2023-05-03T15:33:45.930" v="845" actId="207"/>
          <ac:spMkLst>
            <pc:docMk/>
            <pc:sldMk cId="461552823" sldId="2076136459"/>
            <ac:spMk id="3" creationId="{00000000-0000-0000-0000-000000000000}"/>
          </ac:spMkLst>
        </pc:spChg>
        <pc:spChg chg="mod">
          <ac:chgData name="Moris Montejo" userId="55e843e1-b95f-4cc0-a457-c4d5fafa72c5" providerId="ADAL" clId="{98955A6D-79C6-413F-BDA4-82996CA1A659}" dt="2023-05-03T15:33:56.791" v="848" actId="1076"/>
          <ac:spMkLst>
            <pc:docMk/>
            <pc:sldMk cId="461552823" sldId="2076136459"/>
            <ac:spMk id="4" creationId="{407237AF-85CA-4582-91CC-264F4740940A}"/>
          </ac:spMkLst>
        </pc:spChg>
        <pc:spChg chg="mod">
          <ac:chgData name="Moris Montejo" userId="55e843e1-b95f-4cc0-a457-c4d5fafa72c5" providerId="ADAL" clId="{98955A6D-79C6-413F-BDA4-82996CA1A659}" dt="2023-05-03T15:33:54.826" v="847" actId="1076"/>
          <ac:spMkLst>
            <pc:docMk/>
            <pc:sldMk cId="461552823" sldId="2076136459"/>
            <ac:spMk id="5" creationId="{9770A746-CBE2-4F52-A3AB-317470752317}"/>
          </ac:spMkLst>
        </pc:spChg>
        <pc:graphicFrameChg chg="mod">
          <ac:chgData name="Moris Montejo" userId="55e843e1-b95f-4cc0-a457-c4d5fafa72c5" providerId="ADAL" clId="{98955A6D-79C6-413F-BDA4-82996CA1A659}" dt="2023-05-03T15:33:49.367" v="846" actId="1076"/>
          <ac:graphicFrameMkLst>
            <pc:docMk/>
            <pc:sldMk cId="461552823" sldId="2076136459"/>
            <ac:graphicFrameMk id="6" creationId="{2776579C-A565-4BE4-AF06-A3A89D4186A4}"/>
          </ac:graphicFrameMkLst>
        </pc:graphicFrameChg>
      </pc:sldChg>
      <pc:sldChg chg="addSp modSp mod modAnim">
        <pc:chgData name="Moris Montejo" userId="55e843e1-b95f-4cc0-a457-c4d5fafa72c5" providerId="ADAL" clId="{98955A6D-79C6-413F-BDA4-82996CA1A659}" dt="2023-05-03T15:30:23.795" v="817" actId="207"/>
        <pc:sldMkLst>
          <pc:docMk/>
          <pc:sldMk cId="3299919368" sldId="2076136463"/>
        </pc:sldMkLst>
        <pc:spChg chg="add mod">
          <ac:chgData name="Moris Montejo" userId="55e843e1-b95f-4cc0-a457-c4d5fafa72c5" providerId="ADAL" clId="{98955A6D-79C6-413F-BDA4-82996CA1A659}" dt="2023-05-03T15:04:44.168" v="602"/>
          <ac:spMkLst>
            <pc:docMk/>
            <pc:sldMk cId="3299919368" sldId="2076136463"/>
            <ac:spMk id="2" creationId="{DC78FFF0-FADD-964E-EAD3-7DC800ADE935}"/>
          </ac:spMkLst>
        </pc:spChg>
        <pc:spChg chg="mod">
          <ac:chgData name="Moris Montejo" userId="55e843e1-b95f-4cc0-a457-c4d5fafa72c5" providerId="ADAL" clId="{98955A6D-79C6-413F-BDA4-82996CA1A659}" dt="2023-05-03T15:30:23.795" v="817" actId="207"/>
          <ac:spMkLst>
            <pc:docMk/>
            <pc:sldMk cId="3299919368" sldId="2076136463"/>
            <ac:spMk id="3" creationId="{00000000-0000-0000-0000-000000000000}"/>
          </ac:spMkLst>
        </pc:spChg>
        <pc:graphicFrameChg chg="mod modGraphic">
          <ac:chgData name="Moris Montejo" userId="55e843e1-b95f-4cc0-a457-c4d5fafa72c5" providerId="ADAL" clId="{98955A6D-79C6-413F-BDA4-82996CA1A659}" dt="2023-05-03T15:30:14.423" v="816" actId="14100"/>
          <ac:graphicFrameMkLst>
            <pc:docMk/>
            <pc:sldMk cId="3299919368" sldId="2076136463"/>
            <ac:graphicFrameMk id="5" creationId="{849CFA0F-C4EF-4B6B-AEEF-435968D63B8A}"/>
          </ac:graphicFrameMkLst>
        </pc:graphicFrameChg>
      </pc:sldChg>
      <pc:sldChg chg="addSp delSp modSp mod">
        <pc:chgData name="Moris Montejo" userId="55e843e1-b95f-4cc0-a457-c4d5fafa72c5" providerId="ADAL" clId="{98955A6D-79C6-413F-BDA4-82996CA1A659}" dt="2023-05-03T15:22:12.293" v="705" actId="207"/>
        <pc:sldMkLst>
          <pc:docMk/>
          <pc:sldMk cId="2127713778" sldId="2076136464"/>
        </pc:sldMkLst>
        <pc:spChg chg="add del mod">
          <ac:chgData name="Moris Montejo" userId="55e843e1-b95f-4cc0-a457-c4d5fafa72c5" providerId="ADAL" clId="{98955A6D-79C6-413F-BDA4-82996CA1A659}" dt="2023-05-03T15:03:55.655" v="589" actId="478"/>
          <ac:spMkLst>
            <pc:docMk/>
            <pc:sldMk cId="2127713778" sldId="2076136464"/>
            <ac:spMk id="2" creationId="{C9D7FB09-8A1C-B18A-F234-C77E3EE77569}"/>
          </ac:spMkLst>
        </pc:spChg>
        <pc:spChg chg="mod">
          <ac:chgData name="Moris Montejo" userId="55e843e1-b95f-4cc0-a457-c4d5fafa72c5" providerId="ADAL" clId="{98955A6D-79C6-413F-BDA4-82996CA1A659}" dt="2023-05-03T15:22:12.293" v="705" actId="207"/>
          <ac:spMkLst>
            <pc:docMk/>
            <pc:sldMk cId="2127713778" sldId="2076136464"/>
            <ac:spMk id="3" creationId="{00000000-0000-0000-0000-000000000000}"/>
          </ac:spMkLst>
        </pc:spChg>
      </pc:sldChg>
      <pc:sldChg chg="addSp modSp mod modAnim">
        <pc:chgData name="Moris Montejo" userId="55e843e1-b95f-4cc0-a457-c4d5fafa72c5" providerId="ADAL" clId="{98955A6D-79C6-413F-BDA4-82996CA1A659}" dt="2023-05-03T15:34:59.773" v="855"/>
        <pc:sldMkLst>
          <pc:docMk/>
          <pc:sldMk cId="2566045911" sldId="2076136465"/>
        </pc:sldMkLst>
        <pc:spChg chg="add mod">
          <ac:chgData name="Moris Montejo" userId="55e843e1-b95f-4cc0-a457-c4d5fafa72c5" providerId="ADAL" clId="{98955A6D-79C6-413F-BDA4-82996CA1A659}" dt="2023-05-03T15:04:51.744" v="606"/>
          <ac:spMkLst>
            <pc:docMk/>
            <pc:sldMk cId="2566045911" sldId="2076136465"/>
            <ac:spMk id="2" creationId="{F83F938C-7C23-FDAD-144A-D35882269E24}"/>
          </ac:spMkLst>
        </pc:spChg>
        <pc:spChg chg="mod">
          <ac:chgData name="Moris Montejo" userId="55e843e1-b95f-4cc0-a457-c4d5fafa72c5" providerId="ADAL" clId="{98955A6D-79C6-413F-BDA4-82996CA1A659}" dt="2023-05-03T15:34:09.652" v="849" actId="207"/>
          <ac:spMkLst>
            <pc:docMk/>
            <pc:sldMk cId="2566045911" sldId="2076136465"/>
            <ac:spMk id="3" creationId="{00000000-0000-0000-0000-000000000000}"/>
          </ac:spMkLst>
        </pc:spChg>
        <pc:spChg chg="mod">
          <ac:chgData name="Moris Montejo" userId="55e843e1-b95f-4cc0-a457-c4d5fafa72c5" providerId="ADAL" clId="{98955A6D-79C6-413F-BDA4-82996CA1A659}" dt="2023-05-03T15:34:16.222" v="851" actId="207"/>
          <ac:spMkLst>
            <pc:docMk/>
            <pc:sldMk cId="2566045911" sldId="2076136465"/>
            <ac:spMk id="9" creationId="{E805C7CF-0C66-4361-A3AC-61FE9C67A1B7}"/>
          </ac:spMkLst>
        </pc:spChg>
        <pc:spChg chg="mod">
          <ac:chgData name="Moris Montejo" userId="55e843e1-b95f-4cc0-a457-c4d5fafa72c5" providerId="ADAL" clId="{98955A6D-79C6-413F-BDA4-82996CA1A659}" dt="2023-05-03T15:34:19.456" v="852" actId="207"/>
          <ac:spMkLst>
            <pc:docMk/>
            <pc:sldMk cId="2566045911" sldId="2076136465"/>
            <ac:spMk id="11" creationId="{7AA82A7F-9254-4FEF-9D6C-B2A1CDFD8448}"/>
          </ac:spMkLst>
        </pc:spChg>
      </pc:sldChg>
      <pc:sldChg chg="addSp modSp mod">
        <pc:chgData name="Moris Montejo" userId="55e843e1-b95f-4cc0-a457-c4d5fafa72c5" providerId="ADAL" clId="{98955A6D-79C6-413F-BDA4-82996CA1A659}" dt="2023-05-03T15:15:43.850" v="651" actId="207"/>
        <pc:sldMkLst>
          <pc:docMk/>
          <pc:sldMk cId="799258524" sldId="2076136466"/>
        </pc:sldMkLst>
        <pc:spChg chg="add mod">
          <ac:chgData name="Moris Montejo" userId="55e843e1-b95f-4cc0-a457-c4d5fafa72c5" providerId="ADAL" clId="{98955A6D-79C6-413F-BDA4-82996CA1A659}" dt="2023-05-03T15:02:29.445" v="564"/>
          <ac:spMkLst>
            <pc:docMk/>
            <pc:sldMk cId="799258524" sldId="2076136466"/>
            <ac:spMk id="2" creationId="{5810544B-1019-E2C2-A9F5-B3ABEB911F97}"/>
          </ac:spMkLst>
        </pc:spChg>
        <pc:spChg chg="mod">
          <ac:chgData name="Moris Montejo" userId="55e843e1-b95f-4cc0-a457-c4d5fafa72c5" providerId="ADAL" clId="{98955A6D-79C6-413F-BDA4-82996CA1A659}" dt="2023-05-03T15:09:39.470" v="623" actId="207"/>
          <ac:spMkLst>
            <pc:docMk/>
            <pc:sldMk cId="799258524" sldId="2076136466"/>
            <ac:spMk id="3" creationId="{00000000-0000-0000-0000-000000000000}"/>
          </ac:spMkLst>
        </pc:spChg>
        <pc:spChg chg="mod">
          <ac:chgData name="Moris Montejo" userId="55e843e1-b95f-4cc0-a457-c4d5fafa72c5" providerId="ADAL" clId="{98955A6D-79C6-413F-BDA4-82996CA1A659}" dt="2023-05-03T15:14:42.198" v="641" actId="207"/>
          <ac:spMkLst>
            <pc:docMk/>
            <pc:sldMk cId="799258524" sldId="2076136466"/>
            <ac:spMk id="13" creationId="{C38FC2DA-6A4C-4D4C-AD4F-9785F4017353}"/>
          </ac:spMkLst>
        </pc:spChg>
        <pc:spChg chg="mod">
          <ac:chgData name="Moris Montejo" userId="55e843e1-b95f-4cc0-a457-c4d5fafa72c5" providerId="ADAL" clId="{98955A6D-79C6-413F-BDA4-82996CA1A659}" dt="2023-05-03T15:14:45.169" v="642" actId="207"/>
          <ac:spMkLst>
            <pc:docMk/>
            <pc:sldMk cId="799258524" sldId="2076136466"/>
            <ac:spMk id="14" creationId="{80415B73-4666-4931-95D8-7309CE00A288}"/>
          </ac:spMkLst>
        </pc:spChg>
        <pc:spChg chg="mod">
          <ac:chgData name="Moris Montejo" userId="55e843e1-b95f-4cc0-a457-c4d5fafa72c5" providerId="ADAL" clId="{98955A6D-79C6-413F-BDA4-82996CA1A659}" dt="2023-05-03T15:15:43.850" v="651" actId="207"/>
          <ac:spMkLst>
            <pc:docMk/>
            <pc:sldMk cId="799258524" sldId="2076136466"/>
            <ac:spMk id="37" creationId="{FC2623DF-E1A5-4AD7-8372-2879C2C965C9}"/>
          </ac:spMkLst>
        </pc:spChg>
      </pc:sldChg>
      <pc:sldChg chg="addSp modSp mod">
        <pc:chgData name="Moris Montejo" userId="55e843e1-b95f-4cc0-a457-c4d5fafa72c5" providerId="ADAL" clId="{98955A6D-79C6-413F-BDA4-82996CA1A659}" dt="2023-05-03T15:16:17.127" v="659" actId="207"/>
        <pc:sldMkLst>
          <pc:docMk/>
          <pc:sldMk cId="1438885586" sldId="2076136467"/>
        </pc:sldMkLst>
        <pc:spChg chg="mod">
          <ac:chgData name="Moris Montejo" userId="55e843e1-b95f-4cc0-a457-c4d5fafa72c5" providerId="ADAL" clId="{98955A6D-79C6-413F-BDA4-82996CA1A659}" dt="2023-05-03T15:12:26.963" v="634" actId="207"/>
          <ac:spMkLst>
            <pc:docMk/>
            <pc:sldMk cId="1438885586" sldId="2076136467"/>
            <ac:spMk id="3" creationId="{00000000-0000-0000-0000-000000000000}"/>
          </ac:spMkLst>
        </pc:spChg>
        <pc:spChg chg="add mod">
          <ac:chgData name="Moris Montejo" userId="55e843e1-b95f-4cc0-a457-c4d5fafa72c5" providerId="ADAL" clId="{98955A6D-79C6-413F-BDA4-82996CA1A659}" dt="2023-05-03T15:02:35.016" v="566" actId="1076"/>
          <ac:spMkLst>
            <pc:docMk/>
            <pc:sldMk cId="1438885586" sldId="2076136467"/>
            <ac:spMk id="4" creationId="{BA213CA8-0B12-E88E-09FB-05D7AAC1AFAD}"/>
          </ac:spMkLst>
        </pc:spChg>
        <pc:graphicFrameChg chg="modGraphic">
          <ac:chgData name="Moris Montejo" userId="55e843e1-b95f-4cc0-a457-c4d5fafa72c5" providerId="ADAL" clId="{98955A6D-79C6-413F-BDA4-82996CA1A659}" dt="2023-05-03T15:16:17.127" v="659" actId="207"/>
          <ac:graphicFrameMkLst>
            <pc:docMk/>
            <pc:sldMk cId="1438885586" sldId="2076136467"/>
            <ac:graphicFrameMk id="9" creationId="{CE702611-002E-4410-A3DA-3E6E65A7D060}"/>
          </ac:graphicFrameMkLst>
        </pc:graphicFrameChg>
      </pc:sldChg>
      <pc:sldChg chg="del ord">
        <pc:chgData name="Moris Montejo" userId="55e843e1-b95f-4cc0-a457-c4d5fafa72c5" providerId="ADAL" clId="{98955A6D-79C6-413F-BDA4-82996CA1A659}" dt="2023-05-03T15:04:37.883" v="599" actId="2696"/>
        <pc:sldMkLst>
          <pc:docMk/>
          <pc:sldMk cId="1621654625" sldId="2076136468"/>
        </pc:sldMkLst>
      </pc:sldChg>
      <pc:sldChg chg="addSp modSp mod modAnim">
        <pc:chgData name="Moris Montejo" userId="55e843e1-b95f-4cc0-a457-c4d5fafa72c5" providerId="ADAL" clId="{98955A6D-79C6-413F-BDA4-82996CA1A659}" dt="2023-05-05T04:37:40.257" v="922" actId="207"/>
        <pc:sldMkLst>
          <pc:docMk/>
          <pc:sldMk cId="3858579829" sldId="2076136469"/>
        </pc:sldMkLst>
        <pc:spChg chg="mod">
          <ac:chgData name="Moris Montejo" userId="55e843e1-b95f-4cc0-a457-c4d5fafa72c5" providerId="ADAL" clId="{98955A6D-79C6-413F-BDA4-82996CA1A659}" dt="2023-05-03T15:18:04.091" v="676" actId="207"/>
          <ac:spMkLst>
            <pc:docMk/>
            <pc:sldMk cId="3858579829" sldId="2076136469"/>
            <ac:spMk id="3" creationId="{00000000-0000-0000-0000-000000000000}"/>
          </ac:spMkLst>
        </pc:spChg>
        <pc:spChg chg="mod">
          <ac:chgData name="Moris Montejo" userId="55e843e1-b95f-4cc0-a457-c4d5fafa72c5" providerId="ADAL" clId="{98955A6D-79C6-413F-BDA4-82996CA1A659}" dt="2023-05-05T04:37:36.349" v="921" actId="207"/>
          <ac:spMkLst>
            <pc:docMk/>
            <pc:sldMk cId="3858579829" sldId="2076136469"/>
            <ac:spMk id="5" creationId="{9F8A29B4-16D9-4365-9A80-E14978FFCBB7}"/>
          </ac:spMkLst>
        </pc:spChg>
        <pc:spChg chg="mod">
          <ac:chgData name="Moris Montejo" userId="55e843e1-b95f-4cc0-a457-c4d5fafa72c5" providerId="ADAL" clId="{98955A6D-79C6-413F-BDA4-82996CA1A659}" dt="2023-05-05T04:37:27.962" v="919" actId="207"/>
          <ac:spMkLst>
            <pc:docMk/>
            <pc:sldMk cId="3858579829" sldId="2076136469"/>
            <ac:spMk id="14" creationId="{C35DA179-00D2-4503-842F-6E2D2814A328}"/>
          </ac:spMkLst>
        </pc:spChg>
        <pc:spChg chg="mod">
          <ac:chgData name="Moris Montejo" userId="55e843e1-b95f-4cc0-a457-c4d5fafa72c5" providerId="ADAL" clId="{98955A6D-79C6-413F-BDA4-82996CA1A659}" dt="2023-05-03T15:51:19.375" v="889" actId="1076"/>
          <ac:spMkLst>
            <pc:docMk/>
            <pc:sldMk cId="3858579829" sldId="2076136469"/>
            <ac:spMk id="19" creationId="{54BA2F8D-C283-45A7-AF18-1E44D939CF61}"/>
          </ac:spMkLst>
        </pc:spChg>
        <pc:spChg chg="mod">
          <ac:chgData name="Moris Montejo" userId="55e843e1-b95f-4cc0-a457-c4d5fafa72c5" providerId="ADAL" clId="{98955A6D-79C6-413F-BDA4-82996CA1A659}" dt="2023-05-05T04:37:30.686" v="920" actId="207"/>
          <ac:spMkLst>
            <pc:docMk/>
            <pc:sldMk cId="3858579829" sldId="2076136469"/>
            <ac:spMk id="22" creationId="{5A09907B-F7A8-4612-9130-35AC43D41D14}"/>
          </ac:spMkLst>
        </pc:spChg>
        <pc:spChg chg="mod">
          <ac:chgData name="Moris Montejo" userId="55e843e1-b95f-4cc0-a457-c4d5fafa72c5" providerId="ADAL" clId="{98955A6D-79C6-413F-BDA4-82996CA1A659}" dt="2023-05-05T04:37:40.257" v="922" actId="207"/>
          <ac:spMkLst>
            <pc:docMk/>
            <pc:sldMk cId="3858579829" sldId="2076136469"/>
            <ac:spMk id="36" creationId="{A23EE9D6-FC7B-FCA0-D658-EE77A58C1A0A}"/>
          </ac:spMkLst>
        </pc:spChg>
        <pc:spChg chg="add mod">
          <ac:chgData name="Moris Montejo" userId="55e843e1-b95f-4cc0-a457-c4d5fafa72c5" providerId="ADAL" clId="{98955A6D-79C6-413F-BDA4-82996CA1A659}" dt="2023-05-03T15:02:45.248" v="570"/>
          <ac:spMkLst>
            <pc:docMk/>
            <pc:sldMk cId="3858579829" sldId="2076136469"/>
            <ac:spMk id="40" creationId="{51CBB1B3-0443-3326-6FBB-9976BCAD5F56}"/>
          </ac:spMkLst>
        </pc:spChg>
      </pc:sldChg>
      <pc:sldChg chg="addSp modSp mod">
        <pc:chgData name="Moris Montejo" userId="55e843e1-b95f-4cc0-a457-c4d5fafa72c5" providerId="ADAL" clId="{98955A6D-79C6-413F-BDA4-82996CA1A659}" dt="2023-05-03T15:21:49.847" v="703" actId="207"/>
        <pc:sldMkLst>
          <pc:docMk/>
          <pc:sldMk cId="748566241" sldId="2076136470"/>
        </pc:sldMkLst>
        <pc:spChg chg="add mod">
          <ac:chgData name="Moris Montejo" userId="55e843e1-b95f-4cc0-a457-c4d5fafa72c5" providerId="ADAL" clId="{98955A6D-79C6-413F-BDA4-82996CA1A659}" dt="2023-05-03T15:03:42.763" v="587"/>
          <ac:spMkLst>
            <pc:docMk/>
            <pc:sldMk cId="748566241" sldId="2076136470"/>
            <ac:spMk id="2" creationId="{2D9D18AB-00C0-2DA2-4BC3-801448DB0B07}"/>
          </ac:spMkLst>
        </pc:spChg>
        <pc:spChg chg="mod">
          <ac:chgData name="Moris Montejo" userId="55e843e1-b95f-4cc0-a457-c4d5fafa72c5" providerId="ADAL" clId="{98955A6D-79C6-413F-BDA4-82996CA1A659}" dt="2023-05-03T15:20:20.843" v="693" actId="207"/>
          <ac:spMkLst>
            <pc:docMk/>
            <pc:sldMk cId="748566241" sldId="2076136470"/>
            <ac:spMk id="3" creationId="{00000000-0000-0000-0000-000000000000}"/>
          </ac:spMkLst>
        </pc:spChg>
        <pc:spChg chg="mod">
          <ac:chgData name="Moris Montejo" userId="55e843e1-b95f-4cc0-a457-c4d5fafa72c5" providerId="ADAL" clId="{98955A6D-79C6-413F-BDA4-82996CA1A659}" dt="2023-05-03T15:21:49.847" v="703" actId="207"/>
          <ac:spMkLst>
            <pc:docMk/>
            <pc:sldMk cId="748566241" sldId="2076136470"/>
            <ac:spMk id="9" creationId="{8DACD8DF-D7EB-FE77-DF26-88063F63EB09}"/>
          </ac:spMkLst>
        </pc:spChg>
      </pc:sldChg>
      <pc:sldChg chg="addSp delSp modSp mod">
        <pc:chgData name="Moris Montejo" userId="55e843e1-b95f-4cc0-a457-c4d5fafa72c5" providerId="ADAL" clId="{98955A6D-79C6-413F-BDA4-82996CA1A659}" dt="2023-05-03T15:22:16.700" v="706" actId="207"/>
        <pc:sldMkLst>
          <pc:docMk/>
          <pc:sldMk cId="1915142075" sldId="2076136472"/>
        </pc:sldMkLst>
        <pc:spChg chg="mod">
          <ac:chgData name="Moris Montejo" userId="55e843e1-b95f-4cc0-a457-c4d5fafa72c5" providerId="ADAL" clId="{98955A6D-79C6-413F-BDA4-82996CA1A659}" dt="2023-05-03T15:22:16.700" v="706" actId="207"/>
          <ac:spMkLst>
            <pc:docMk/>
            <pc:sldMk cId="1915142075" sldId="2076136472"/>
            <ac:spMk id="3" creationId="{00000000-0000-0000-0000-000000000000}"/>
          </ac:spMkLst>
        </pc:spChg>
        <pc:spChg chg="add del mod">
          <ac:chgData name="Moris Montejo" userId="55e843e1-b95f-4cc0-a457-c4d5fafa72c5" providerId="ADAL" clId="{98955A6D-79C6-413F-BDA4-82996CA1A659}" dt="2023-05-03T15:03:04.012" v="578" actId="478"/>
          <ac:spMkLst>
            <pc:docMk/>
            <pc:sldMk cId="1915142075" sldId="2076136472"/>
            <ac:spMk id="4" creationId="{A429C635-3F2C-6050-83D0-457EA19F8122}"/>
          </ac:spMkLst>
        </pc:spChg>
        <pc:graphicFrameChg chg="modGraphic">
          <ac:chgData name="Moris Montejo" userId="55e843e1-b95f-4cc0-a457-c4d5fafa72c5" providerId="ADAL" clId="{98955A6D-79C6-413F-BDA4-82996CA1A659}" dt="2023-04-26T15:16:01.181" v="258" actId="20577"/>
          <ac:graphicFrameMkLst>
            <pc:docMk/>
            <pc:sldMk cId="1915142075" sldId="2076136472"/>
            <ac:graphicFrameMk id="9" creationId="{CE702611-002E-4410-A3DA-3E6E65A7D060}"/>
          </ac:graphicFrameMkLst>
        </pc:graphicFrameChg>
      </pc:sldChg>
      <pc:sldChg chg="addSp delSp modSp mod ord">
        <pc:chgData name="Moris Montejo" userId="55e843e1-b95f-4cc0-a457-c4d5fafa72c5" providerId="ADAL" clId="{98955A6D-79C6-413F-BDA4-82996CA1A659}" dt="2023-05-03T15:25:59.988" v="738" actId="20577"/>
        <pc:sldMkLst>
          <pc:docMk/>
          <pc:sldMk cId="1143210134" sldId="2076137250"/>
        </pc:sldMkLst>
        <pc:spChg chg="add del mod">
          <ac:chgData name="Moris Montejo" userId="55e843e1-b95f-4cc0-a457-c4d5fafa72c5" providerId="ADAL" clId="{98955A6D-79C6-413F-BDA4-82996CA1A659}" dt="2023-05-03T15:04:11.656" v="594" actId="478"/>
          <ac:spMkLst>
            <pc:docMk/>
            <pc:sldMk cId="1143210134" sldId="2076137250"/>
            <ac:spMk id="2" creationId="{D0CB5865-5D0A-1566-F75A-B85CAC652017}"/>
          </ac:spMkLst>
        </pc:spChg>
        <pc:spChg chg="add mod">
          <ac:chgData name="Moris Montejo" userId="55e843e1-b95f-4cc0-a457-c4d5fafa72c5" providerId="ADAL" clId="{98955A6D-79C6-413F-BDA4-82996CA1A659}" dt="2023-05-03T15:04:11.908" v="595"/>
          <ac:spMkLst>
            <pc:docMk/>
            <pc:sldMk cId="1143210134" sldId="2076137250"/>
            <ac:spMk id="3" creationId="{B0F993BD-2FEB-B324-887F-38D0371637C0}"/>
          </ac:spMkLst>
        </pc:spChg>
        <pc:spChg chg="mod">
          <ac:chgData name="Moris Montejo" userId="55e843e1-b95f-4cc0-a457-c4d5fafa72c5" providerId="ADAL" clId="{98955A6D-79C6-413F-BDA4-82996CA1A659}" dt="2023-05-03T15:24:57.565" v="723" actId="207"/>
          <ac:spMkLst>
            <pc:docMk/>
            <pc:sldMk cId="1143210134" sldId="2076137250"/>
            <ac:spMk id="15" creationId="{091437E1-4D02-41CC-B3C8-2902EB828135}"/>
          </ac:spMkLst>
        </pc:spChg>
        <pc:spChg chg="mod">
          <ac:chgData name="Moris Montejo" userId="55e843e1-b95f-4cc0-a457-c4d5fafa72c5" providerId="ADAL" clId="{98955A6D-79C6-413F-BDA4-82996CA1A659}" dt="2023-05-03T15:25:59.988" v="738" actId="20577"/>
          <ac:spMkLst>
            <pc:docMk/>
            <pc:sldMk cId="1143210134" sldId="2076137250"/>
            <ac:spMk id="18" creationId="{99531A61-BFC1-4975-9731-B9537BF38E97}"/>
          </ac:spMkLst>
        </pc:spChg>
      </pc:sldChg>
      <pc:sldChg chg="addSp delSp modSp mod ord modAnim">
        <pc:chgData name="Moris Montejo" userId="55e843e1-b95f-4cc0-a457-c4d5fafa72c5" providerId="ADAL" clId="{98955A6D-79C6-413F-BDA4-82996CA1A659}" dt="2023-05-03T15:23:16.890" v="719"/>
        <pc:sldMkLst>
          <pc:docMk/>
          <pc:sldMk cId="3547083997" sldId="2076137263"/>
        </pc:sldMkLst>
        <pc:spChg chg="add del mod">
          <ac:chgData name="Moris Montejo" userId="55e843e1-b95f-4cc0-a457-c4d5fafa72c5" providerId="ADAL" clId="{98955A6D-79C6-413F-BDA4-82996CA1A659}" dt="2023-05-03T15:03:15.781" v="580" actId="478"/>
          <ac:spMkLst>
            <pc:docMk/>
            <pc:sldMk cId="3547083997" sldId="2076137263"/>
            <ac:spMk id="4" creationId="{5C3F1F90-6C5E-7BB6-35D2-765C3174E000}"/>
          </ac:spMkLst>
        </pc:spChg>
        <pc:spChg chg="add del mod">
          <ac:chgData name="Moris Montejo" userId="55e843e1-b95f-4cc0-a457-c4d5fafa72c5" providerId="ADAL" clId="{98955A6D-79C6-413F-BDA4-82996CA1A659}" dt="2023-05-03T15:04:02.653" v="590" actId="478"/>
          <ac:spMkLst>
            <pc:docMk/>
            <pc:sldMk cId="3547083997" sldId="2076137263"/>
            <ac:spMk id="5" creationId="{474ACD6C-33B1-5EEC-AEA5-EC00B2927B4E}"/>
          </ac:spMkLst>
        </pc:spChg>
        <pc:spChg chg="add mod">
          <ac:chgData name="Moris Montejo" userId="55e843e1-b95f-4cc0-a457-c4d5fafa72c5" providerId="ADAL" clId="{98955A6D-79C6-413F-BDA4-82996CA1A659}" dt="2023-05-03T15:04:03.566" v="591"/>
          <ac:spMkLst>
            <pc:docMk/>
            <pc:sldMk cId="3547083997" sldId="2076137263"/>
            <ac:spMk id="6" creationId="{94261C77-2308-562E-4EA7-980F1ECFCF71}"/>
          </ac:spMkLst>
        </pc:spChg>
        <pc:spChg chg="mod">
          <ac:chgData name="Moris Montejo" userId="55e843e1-b95f-4cc0-a457-c4d5fafa72c5" providerId="ADAL" clId="{98955A6D-79C6-413F-BDA4-82996CA1A659}" dt="2023-05-03T15:22:43.919" v="713" actId="207"/>
          <ac:spMkLst>
            <pc:docMk/>
            <pc:sldMk cId="3547083997" sldId="2076137263"/>
            <ac:spMk id="12" creationId="{5C44F797-72D5-4C7D-A9B6-A10F12A72197}"/>
          </ac:spMkLst>
        </pc:spChg>
      </pc:sldChg>
      <pc:sldChg chg="addSp delSp modSp mod ord">
        <pc:chgData name="Moris Montejo" userId="55e843e1-b95f-4cc0-a457-c4d5fafa72c5" providerId="ADAL" clId="{98955A6D-79C6-413F-BDA4-82996CA1A659}" dt="2023-05-03T15:25:52.863" v="735" actId="20577"/>
        <pc:sldMkLst>
          <pc:docMk/>
          <pc:sldMk cId="2275155069" sldId="2076137264"/>
        </pc:sldMkLst>
        <pc:spChg chg="add del mod">
          <ac:chgData name="Moris Montejo" userId="55e843e1-b95f-4cc0-a457-c4d5fafa72c5" providerId="ADAL" clId="{98955A6D-79C6-413F-BDA4-82996CA1A659}" dt="2023-05-03T15:04:07.758" v="592" actId="478"/>
          <ac:spMkLst>
            <pc:docMk/>
            <pc:sldMk cId="2275155069" sldId="2076137264"/>
            <ac:spMk id="2" creationId="{249B6ED6-7434-F02F-2877-BC40B6A0A529}"/>
          </ac:spMkLst>
        </pc:spChg>
        <pc:spChg chg="add mod">
          <ac:chgData name="Moris Montejo" userId="55e843e1-b95f-4cc0-a457-c4d5fafa72c5" providerId="ADAL" clId="{98955A6D-79C6-413F-BDA4-82996CA1A659}" dt="2023-05-03T15:04:08.069" v="593"/>
          <ac:spMkLst>
            <pc:docMk/>
            <pc:sldMk cId="2275155069" sldId="2076137264"/>
            <ac:spMk id="3" creationId="{C45EE835-37B0-5C50-9884-2DAC97FF1E64}"/>
          </ac:spMkLst>
        </pc:spChg>
        <pc:spChg chg="mod">
          <ac:chgData name="Moris Montejo" userId="55e843e1-b95f-4cc0-a457-c4d5fafa72c5" providerId="ADAL" clId="{98955A6D-79C6-413F-BDA4-82996CA1A659}" dt="2023-05-03T15:24:36.285" v="720" actId="207"/>
          <ac:spMkLst>
            <pc:docMk/>
            <pc:sldMk cId="2275155069" sldId="2076137264"/>
            <ac:spMk id="15" creationId="{091437E1-4D02-41CC-B3C8-2902EB828135}"/>
          </ac:spMkLst>
        </pc:spChg>
        <pc:spChg chg="mod">
          <ac:chgData name="Moris Montejo" userId="55e843e1-b95f-4cc0-a457-c4d5fafa72c5" providerId="ADAL" clId="{98955A6D-79C6-413F-BDA4-82996CA1A659}" dt="2023-05-03T15:25:52.863" v="735" actId="20577"/>
          <ac:spMkLst>
            <pc:docMk/>
            <pc:sldMk cId="2275155069" sldId="2076137264"/>
            <ac:spMk id="18" creationId="{99531A61-BFC1-4975-9731-B9537BF38E97}"/>
          </ac:spMkLst>
        </pc:spChg>
      </pc:sldChg>
      <pc:sldChg chg="addSp modSp mod ord">
        <pc:chgData name="Moris Montejo" userId="55e843e1-b95f-4cc0-a457-c4d5fafa72c5" providerId="ADAL" clId="{98955A6D-79C6-413F-BDA4-82996CA1A659}" dt="2023-05-03T15:25:34.499" v="731" actId="20577"/>
        <pc:sldMkLst>
          <pc:docMk/>
          <pc:sldMk cId="4063590351" sldId="2076137265"/>
        </pc:sldMkLst>
        <pc:spChg chg="add mod">
          <ac:chgData name="Moris Montejo" userId="55e843e1-b95f-4cc0-a457-c4d5fafa72c5" providerId="ADAL" clId="{98955A6D-79C6-413F-BDA4-82996CA1A659}" dt="2023-05-03T15:04:15.314" v="596"/>
          <ac:spMkLst>
            <pc:docMk/>
            <pc:sldMk cId="4063590351" sldId="2076137265"/>
            <ac:spMk id="2" creationId="{901089FF-4F0F-6470-3370-4F682E590E90}"/>
          </ac:spMkLst>
        </pc:spChg>
        <pc:spChg chg="mod">
          <ac:chgData name="Moris Montejo" userId="55e843e1-b95f-4cc0-a457-c4d5fafa72c5" providerId="ADAL" clId="{98955A6D-79C6-413F-BDA4-82996CA1A659}" dt="2023-05-03T15:25:14.577" v="726" actId="207"/>
          <ac:spMkLst>
            <pc:docMk/>
            <pc:sldMk cId="4063590351" sldId="2076137265"/>
            <ac:spMk id="15" creationId="{091437E1-4D02-41CC-B3C8-2902EB828135}"/>
          </ac:spMkLst>
        </pc:spChg>
        <pc:spChg chg="mod">
          <ac:chgData name="Moris Montejo" userId="55e843e1-b95f-4cc0-a457-c4d5fafa72c5" providerId="ADAL" clId="{98955A6D-79C6-413F-BDA4-82996CA1A659}" dt="2023-05-03T15:25:34.499" v="731" actId="20577"/>
          <ac:spMkLst>
            <pc:docMk/>
            <pc:sldMk cId="4063590351" sldId="2076137265"/>
            <ac:spMk id="18" creationId="{99531A61-BFC1-4975-9731-B9537BF38E97}"/>
          </ac:spMkLst>
        </pc:spChg>
      </pc:sldChg>
      <pc:sldChg chg="addSp modSp mod ord">
        <pc:chgData name="Moris Montejo" userId="55e843e1-b95f-4cc0-a457-c4d5fafa72c5" providerId="ADAL" clId="{98955A6D-79C6-413F-BDA4-82996CA1A659}" dt="2023-05-03T15:26:24.875" v="744" actId="33524"/>
        <pc:sldMkLst>
          <pc:docMk/>
          <pc:sldMk cId="942757422" sldId="2076137266"/>
        </pc:sldMkLst>
        <pc:spChg chg="add mod">
          <ac:chgData name="Moris Montejo" userId="55e843e1-b95f-4cc0-a457-c4d5fafa72c5" providerId="ADAL" clId="{98955A6D-79C6-413F-BDA4-82996CA1A659}" dt="2023-05-03T15:04:31.598" v="597"/>
          <ac:spMkLst>
            <pc:docMk/>
            <pc:sldMk cId="942757422" sldId="2076137266"/>
            <ac:spMk id="2" creationId="{319CFBFF-98FA-B948-7666-3FAA786F14EC}"/>
          </ac:spMkLst>
        </pc:spChg>
        <pc:spChg chg="mod">
          <ac:chgData name="Moris Montejo" userId="55e843e1-b95f-4cc0-a457-c4d5fafa72c5" providerId="ADAL" clId="{98955A6D-79C6-413F-BDA4-82996CA1A659}" dt="2023-05-03T15:26:14.100" v="740" actId="207"/>
          <ac:spMkLst>
            <pc:docMk/>
            <pc:sldMk cId="942757422" sldId="2076137266"/>
            <ac:spMk id="15" creationId="{091437E1-4D02-41CC-B3C8-2902EB828135}"/>
          </ac:spMkLst>
        </pc:spChg>
        <pc:spChg chg="mod">
          <ac:chgData name="Moris Montejo" userId="55e843e1-b95f-4cc0-a457-c4d5fafa72c5" providerId="ADAL" clId="{98955A6D-79C6-413F-BDA4-82996CA1A659}" dt="2023-05-03T15:26:24.875" v="744" actId="33524"/>
          <ac:spMkLst>
            <pc:docMk/>
            <pc:sldMk cId="942757422" sldId="2076137266"/>
            <ac:spMk id="18" creationId="{99531A61-BFC1-4975-9731-B9537BF38E97}"/>
          </ac:spMkLst>
        </pc:spChg>
      </pc:sldChg>
      <pc:sldChg chg="addSp modSp mod ord">
        <pc:chgData name="Moris Montejo" userId="55e843e1-b95f-4cc0-a457-c4d5fafa72c5" providerId="ADAL" clId="{98955A6D-79C6-413F-BDA4-82996CA1A659}" dt="2023-05-03T15:26:48.920" v="745" actId="207"/>
        <pc:sldMkLst>
          <pc:docMk/>
          <pc:sldMk cId="2925407661" sldId="2076137268"/>
        </pc:sldMkLst>
        <pc:spChg chg="add mod">
          <ac:chgData name="Moris Montejo" userId="55e843e1-b95f-4cc0-a457-c4d5fafa72c5" providerId="ADAL" clId="{98955A6D-79C6-413F-BDA4-82996CA1A659}" dt="2023-05-03T15:04:33.608" v="598"/>
          <ac:spMkLst>
            <pc:docMk/>
            <pc:sldMk cId="2925407661" sldId="2076137268"/>
            <ac:spMk id="2" creationId="{D6C3A016-D7A7-FE49-3750-A5CA0423736D}"/>
          </ac:spMkLst>
        </pc:spChg>
        <pc:spChg chg="mod">
          <ac:chgData name="Moris Montejo" userId="55e843e1-b95f-4cc0-a457-c4d5fafa72c5" providerId="ADAL" clId="{98955A6D-79C6-413F-BDA4-82996CA1A659}" dt="2023-05-03T15:26:48.920" v="745" actId="207"/>
          <ac:spMkLst>
            <pc:docMk/>
            <pc:sldMk cId="2925407661" sldId="2076137268"/>
            <ac:spMk id="14" creationId="{E6C999CA-4EBA-45FD-86EB-FFE4E3696445}"/>
          </ac:spMkLst>
        </pc:spChg>
        <pc:graphicFrameChg chg="modGraphic">
          <ac:chgData name="Moris Montejo" userId="55e843e1-b95f-4cc0-a457-c4d5fafa72c5" providerId="ADAL" clId="{98955A6D-79C6-413F-BDA4-82996CA1A659}" dt="2023-04-26T15:19:43.047" v="262" actId="20577"/>
          <ac:graphicFrameMkLst>
            <pc:docMk/>
            <pc:sldMk cId="2925407661" sldId="2076137268"/>
            <ac:graphicFrameMk id="17" creationId="{992A4B4A-ABDA-4268-A8FA-42C7424D8B9A}"/>
          </ac:graphicFrameMkLst>
        </pc:graphicFrameChg>
      </pc:sldChg>
      <pc:sldChg chg="addSp modSp mod modAnim">
        <pc:chgData name="Moris Montejo" userId="55e843e1-b95f-4cc0-a457-c4d5fafa72c5" providerId="ADAL" clId="{98955A6D-79C6-413F-BDA4-82996CA1A659}" dt="2023-05-03T15:53:54.467" v="898" actId="12"/>
        <pc:sldMkLst>
          <pc:docMk/>
          <pc:sldMk cId="3078267432" sldId="2076137269"/>
        </pc:sldMkLst>
        <pc:spChg chg="mod">
          <ac:chgData name="Moris Montejo" userId="55e843e1-b95f-4cc0-a457-c4d5fafa72c5" providerId="ADAL" clId="{98955A6D-79C6-413F-BDA4-82996CA1A659}" dt="2023-05-03T15:53:54.467" v="898" actId="12"/>
          <ac:spMkLst>
            <pc:docMk/>
            <pc:sldMk cId="3078267432" sldId="2076137269"/>
            <ac:spMk id="2" creationId="{60FA83D9-3FF4-59D5-E9C8-B0C143AC858B}"/>
          </ac:spMkLst>
        </pc:spChg>
        <pc:spChg chg="mod">
          <ac:chgData name="Moris Montejo" userId="55e843e1-b95f-4cc0-a457-c4d5fafa72c5" providerId="ADAL" clId="{98955A6D-79C6-413F-BDA4-82996CA1A659}" dt="2023-05-03T15:35:19.729" v="856" actId="207"/>
          <ac:spMkLst>
            <pc:docMk/>
            <pc:sldMk cId="3078267432" sldId="2076137269"/>
            <ac:spMk id="3" creationId="{00000000-0000-0000-0000-000000000000}"/>
          </ac:spMkLst>
        </pc:spChg>
        <pc:spChg chg="add mod">
          <ac:chgData name="Moris Montejo" userId="55e843e1-b95f-4cc0-a457-c4d5fafa72c5" providerId="ADAL" clId="{98955A6D-79C6-413F-BDA4-82996CA1A659}" dt="2023-05-03T15:04:59.556" v="608"/>
          <ac:spMkLst>
            <pc:docMk/>
            <pc:sldMk cId="3078267432" sldId="2076137269"/>
            <ac:spMk id="6" creationId="{CE382B9F-4272-3F64-188E-503999A71B21}"/>
          </ac:spMkLst>
        </pc:spChg>
        <pc:spChg chg="mod">
          <ac:chgData name="Moris Montejo" userId="55e843e1-b95f-4cc0-a457-c4d5fafa72c5" providerId="ADAL" clId="{98955A6D-79C6-413F-BDA4-82996CA1A659}" dt="2023-05-03T15:04:58.401" v="607" actId="1076"/>
          <ac:spMkLst>
            <pc:docMk/>
            <pc:sldMk cId="3078267432" sldId="2076137269"/>
            <ac:spMk id="7" creationId="{DBD69EAF-AEDA-9A59-BABC-1E114C1C4B23}"/>
          </ac:spMkLst>
        </pc:spChg>
      </pc:sldChg>
      <pc:sldChg chg="modSp del mod">
        <pc:chgData name="Moris Montejo" userId="55e843e1-b95f-4cc0-a457-c4d5fafa72c5" providerId="ADAL" clId="{98955A6D-79C6-413F-BDA4-82996CA1A659}" dt="2023-05-03T15:22:34.173" v="707" actId="47"/>
        <pc:sldMkLst>
          <pc:docMk/>
          <pc:sldMk cId="546103449" sldId="2076137270"/>
        </pc:sldMkLst>
        <pc:spChg chg="mod">
          <ac:chgData name="Moris Montejo" userId="55e843e1-b95f-4cc0-a457-c4d5fafa72c5" providerId="ADAL" clId="{98955A6D-79C6-413F-BDA4-82996CA1A659}" dt="2023-04-26T15:03:08.625" v="234" actId="20577"/>
          <ac:spMkLst>
            <pc:docMk/>
            <pc:sldMk cId="546103449" sldId="2076137270"/>
            <ac:spMk id="5" creationId="{27132E6D-A6EE-402B-895A-D0B053AB702A}"/>
          </ac:spMkLst>
        </pc:spChg>
      </pc:sldChg>
      <pc:sldChg chg="modSp mod">
        <pc:chgData name="Moris Montejo" userId="55e843e1-b95f-4cc0-a457-c4d5fafa72c5" providerId="ADAL" clId="{98955A6D-79C6-413F-BDA4-82996CA1A659}" dt="2023-05-03T15:01:12.675" v="554" actId="20577"/>
        <pc:sldMkLst>
          <pc:docMk/>
          <pc:sldMk cId="601706283" sldId="2145706662"/>
        </pc:sldMkLst>
        <pc:spChg chg="mod">
          <ac:chgData name="Moris Montejo" userId="55e843e1-b95f-4cc0-a457-c4d5fafa72c5" providerId="ADAL" clId="{98955A6D-79C6-413F-BDA4-82996CA1A659}" dt="2023-05-03T15:01:12.675" v="554" actId="20577"/>
          <ac:spMkLst>
            <pc:docMk/>
            <pc:sldMk cId="601706283" sldId="2145706662"/>
            <ac:spMk id="5" creationId="{27132E6D-A6EE-402B-895A-D0B053AB702A}"/>
          </ac:spMkLst>
        </pc:spChg>
      </pc:sldChg>
      <pc:sldChg chg="modSp add mod">
        <pc:chgData name="Moris Montejo" userId="55e843e1-b95f-4cc0-a457-c4d5fafa72c5" providerId="ADAL" clId="{98955A6D-79C6-413F-BDA4-82996CA1A659}" dt="2023-05-05T04:36:38.552" v="918" actId="20577"/>
        <pc:sldMkLst>
          <pc:docMk/>
          <pc:sldMk cId="641711193" sldId="2147469902"/>
        </pc:sldMkLst>
        <pc:graphicFrameChg chg="mod modGraphic">
          <ac:chgData name="Moris Montejo" userId="55e843e1-b95f-4cc0-a457-c4d5fafa72c5" providerId="ADAL" clId="{98955A6D-79C6-413F-BDA4-82996CA1A659}" dt="2023-05-05T04:36:38.552" v="918" actId="20577"/>
          <ac:graphicFrameMkLst>
            <pc:docMk/>
            <pc:sldMk cId="641711193" sldId="2147469902"/>
            <ac:graphicFrameMk id="41" creationId="{2F2EA0C9-C38D-4F1A-8551-0B45DED4B9B8}"/>
          </ac:graphicFrameMkLst>
        </pc:graphicFrameChg>
      </pc:sldChg>
      <pc:sldChg chg="modSp mod">
        <pc:chgData name="Moris Montejo" userId="55e843e1-b95f-4cc0-a457-c4d5fafa72c5" providerId="ADAL" clId="{98955A6D-79C6-413F-BDA4-82996CA1A659}" dt="2023-05-03T15:16:38.055" v="668" actId="20577"/>
        <pc:sldMkLst>
          <pc:docMk/>
          <pc:sldMk cId="329238419" sldId="2147469903"/>
        </pc:sldMkLst>
        <pc:spChg chg="mod">
          <ac:chgData name="Moris Montejo" userId="55e843e1-b95f-4cc0-a457-c4d5fafa72c5" providerId="ADAL" clId="{98955A6D-79C6-413F-BDA4-82996CA1A659}" dt="2023-05-03T15:16:38.055" v="668" actId="20577"/>
          <ac:spMkLst>
            <pc:docMk/>
            <pc:sldMk cId="329238419" sldId="2147469903"/>
            <ac:spMk id="5" creationId="{27132E6D-A6EE-402B-895A-D0B053AB702A}"/>
          </ac:spMkLst>
        </pc:spChg>
      </pc:sldChg>
      <pc:sldChg chg="modSp mod">
        <pc:chgData name="Moris Montejo" userId="55e843e1-b95f-4cc0-a457-c4d5fafa72c5" providerId="ADAL" clId="{98955A6D-79C6-413F-BDA4-82996CA1A659}" dt="2023-05-03T15:22:40.092" v="712" actId="20577"/>
        <pc:sldMkLst>
          <pc:docMk/>
          <pc:sldMk cId="614706248" sldId="2147469904"/>
        </pc:sldMkLst>
        <pc:spChg chg="mod">
          <ac:chgData name="Moris Montejo" userId="55e843e1-b95f-4cc0-a457-c4d5fafa72c5" providerId="ADAL" clId="{98955A6D-79C6-413F-BDA4-82996CA1A659}" dt="2023-05-03T15:22:40.092" v="712" actId="20577"/>
          <ac:spMkLst>
            <pc:docMk/>
            <pc:sldMk cId="614706248" sldId="2147469904"/>
            <ac:spMk id="5" creationId="{27132E6D-A6EE-402B-895A-D0B053AB702A}"/>
          </ac:spMkLst>
        </pc:spChg>
      </pc:sldChg>
      <pc:sldChg chg="modSp mod">
        <pc:chgData name="Moris Montejo" userId="55e843e1-b95f-4cc0-a457-c4d5fafa72c5" providerId="ADAL" clId="{98955A6D-79C6-413F-BDA4-82996CA1A659}" dt="2023-05-03T15:27:16.354" v="778" actId="14100"/>
        <pc:sldMkLst>
          <pc:docMk/>
          <pc:sldMk cId="2637820068" sldId="2147469905"/>
        </pc:sldMkLst>
        <pc:spChg chg="mod">
          <ac:chgData name="Moris Montejo" userId="55e843e1-b95f-4cc0-a457-c4d5fafa72c5" providerId="ADAL" clId="{98955A6D-79C6-413F-BDA4-82996CA1A659}" dt="2023-05-03T15:27:16.354" v="778" actId="14100"/>
          <ac:spMkLst>
            <pc:docMk/>
            <pc:sldMk cId="2637820068" sldId="2147469905"/>
            <ac:spMk id="5" creationId="{27132E6D-A6EE-402B-895A-D0B053AB702A}"/>
          </ac:spMkLst>
        </pc:spChg>
      </pc:sldChg>
      <pc:sldChg chg="modSp mod">
        <pc:chgData name="Moris Montejo" userId="55e843e1-b95f-4cc0-a457-c4d5fafa72c5" providerId="ADAL" clId="{98955A6D-79C6-413F-BDA4-82996CA1A659}" dt="2023-05-03T15:32:14.968" v="833" actId="20577"/>
        <pc:sldMkLst>
          <pc:docMk/>
          <pc:sldMk cId="2697173481" sldId="2147469906"/>
        </pc:sldMkLst>
        <pc:spChg chg="mod">
          <ac:chgData name="Moris Montejo" userId="55e843e1-b95f-4cc0-a457-c4d5fafa72c5" providerId="ADAL" clId="{98955A6D-79C6-413F-BDA4-82996CA1A659}" dt="2023-05-03T15:32:14.968" v="833" actId="20577"/>
          <ac:spMkLst>
            <pc:docMk/>
            <pc:sldMk cId="2697173481" sldId="2147469906"/>
            <ac:spMk id="5" creationId="{27132E6D-A6EE-402B-895A-D0B053AB702A}"/>
          </ac:spMkLst>
        </pc:spChg>
      </pc:sldChg>
      <pc:sldChg chg="modSp mod">
        <pc:chgData name="Moris Montejo" userId="55e843e1-b95f-4cc0-a457-c4d5fafa72c5" providerId="ADAL" clId="{98955A6D-79C6-413F-BDA4-82996CA1A659}" dt="2023-05-05T04:54:51.382" v="946" actId="20577"/>
        <pc:sldMkLst>
          <pc:docMk/>
          <pc:sldMk cId="958331285" sldId="2147469909"/>
        </pc:sldMkLst>
        <pc:spChg chg="mod">
          <ac:chgData name="Moris Montejo" userId="55e843e1-b95f-4cc0-a457-c4d5fafa72c5" providerId="ADAL" clId="{98955A6D-79C6-413F-BDA4-82996CA1A659}" dt="2023-05-05T04:54:51.382" v="946" actId="20577"/>
          <ac:spMkLst>
            <pc:docMk/>
            <pc:sldMk cId="958331285" sldId="2147469909"/>
            <ac:spMk id="6" creationId="{12808BD5-6BEE-4164-9264-E55A823F2E3D}"/>
          </ac:spMkLst>
        </pc:spChg>
      </pc:sldChg>
    </pc:docChg>
  </pc:docChgLst>
  <pc:docChgLst>
    <pc:chgData name="Devid Treuling" userId="59319ebe-00e0-4bed-b2ef-326bd7e50483" providerId="ADAL" clId="{398C985C-4939-4904-9544-A192F358B56A}"/>
    <pc:docChg chg="undo custSel addSld delSld modSld addMainMaster delMainMaster modMainMaster">
      <pc:chgData name="Devid Treuling" userId="59319ebe-00e0-4bed-b2ef-326bd7e50483" providerId="ADAL" clId="{398C985C-4939-4904-9544-A192F358B56A}" dt="2020-05-20T16:13:01.605" v="776" actId="2696"/>
      <pc:docMkLst>
        <pc:docMk/>
      </pc:docMkLst>
      <pc:sldChg chg="modSp modTransition">
        <pc:chgData name="Devid Treuling" userId="59319ebe-00e0-4bed-b2ef-326bd7e50483" providerId="ADAL" clId="{398C985C-4939-4904-9544-A192F358B56A}" dt="2020-05-20T16:13:01.482" v="693"/>
        <pc:sldMkLst>
          <pc:docMk/>
          <pc:sldMk cId="2181956486" sldId="256"/>
        </pc:sldMkLst>
        <pc:spChg chg="mod">
          <ac:chgData name="Devid Treuling" userId="59319ebe-00e0-4bed-b2ef-326bd7e50483" providerId="ADAL" clId="{398C985C-4939-4904-9544-A192F358B56A}" dt="2020-05-20T16:13:00.795" v="600"/>
          <ac:spMkLst>
            <pc:docMk/>
            <pc:sldMk cId="2181956486" sldId="256"/>
            <ac:spMk id="4" creationId="{00000000-0000-0000-0000-000000000000}"/>
          </ac:spMkLst>
        </pc:spChg>
        <pc:spChg chg="mod">
          <ac:chgData name="Devid Treuling" userId="59319ebe-00e0-4bed-b2ef-326bd7e50483" providerId="ADAL" clId="{398C985C-4939-4904-9544-A192F358B56A}" dt="2020-05-20T16:13:00.795" v="600"/>
          <ac:spMkLst>
            <pc:docMk/>
            <pc:sldMk cId="2181956486" sldId="256"/>
            <ac:spMk id="6" creationId="{12808BD5-6BEE-4164-9264-E55A823F2E3D}"/>
          </ac:spMkLst>
        </pc:spChg>
        <pc:picChg chg="mod">
          <ac:chgData name="Devid Treuling" userId="59319ebe-00e0-4bed-b2ef-326bd7e50483" providerId="ADAL" clId="{398C985C-4939-4904-9544-A192F358B56A}" dt="2020-05-20T16:13:00.795" v="600"/>
          <ac:picMkLst>
            <pc:docMk/>
            <pc:sldMk cId="2181956486" sldId="256"/>
            <ac:picMk id="8" creationId="{DEBB7B6C-5800-4217-A7DA-4983C5C30F7A}"/>
          </ac:picMkLst>
        </pc:picChg>
      </pc:sldChg>
      <pc:sldChg chg="modTransition">
        <pc:chgData name="Devid Treuling" userId="59319ebe-00e0-4bed-b2ef-326bd7e50483" providerId="ADAL" clId="{398C985C-4939-4904-9544-A192F358B56A}" dt="2020-05-20T16:13:01.486" v="698"/>
        <pc:sldMkLst>
          <pc:docMk/>
          <pc:sldMk cId="2242852715" sldId="257"/>
        </pc:sldMkLst>
      </pc:sldChg>
      <pc:sldChg chg="modSp modTransition">
        <pc:chgData name="Devid Treuling" userId="59319ebe-00e0-4bed-b2ef-326bd7e50483" providerId="ADAL" clId="{398C985C-4939-4904-9544-A192F358B56A}" dt="2020-05-20T16:13:01.490" v="703"/>
        <pc:sldMkLst>
          <pc:docMk/>
          <pc:sldMk cId="3001679096" sldId="258"/>
        </pc:sldMkLst>
        <pc:spChg chg="mod">
          <ac:chgData name="Devid Treuling" userId="59319ebe-00e0-4bed-b2ef-326bd7e50483" providerId="ADAL" clId="{398C985C-4939-4904-9544-A192F358B56A}" dt="2020-05-20T16:13:00.795" v="600"/>
          <ac:spMkLst>
            <pc:docMk/>
            <pc:sldMk cId="3001679096" sldId="258"/>
            <ac:spMk id="2" creationId="{0D571322-9F37-477D-9B5B-EBF49D8B1DE4}"/>
          </ac:spMkLst>
        </pc:spChg>
        <pc:spChg chg="mod">
          <ac:chgData name="Devid Treuling" userId="59319ebe-00e0-4bed-b2ef-326bd7e50483" providerId="ADAL" clId="{398C985C-4939-4904-9544-A192F358B56A}" dt="2020-05-20T16:13:00.795" v="600"/>
          <ac:spMkLst>
            <pc:docMk/>
            <pc:sldMk cId="3001679096" sldId="258"/>
            <ac:spMk id="3" creationId="{355F4707-2382-4D2B-8385-1E54F39F514C}"/>
          </ac:spMkLst>
        </pc:spChg>
      </pc:sldChg>
      <pc:sldChg chg="modSp modTransition">
        <pc:chgData name="Devid Treuling" userId="59319ebe-00e0-4bed-b2ef-326bd7e50483" providerId="ADAL" clId="{398C985C-4939-4904-9544-A192F358B56A}" dt="2020-05-20T16:13:01.495" v="708"/>
        <pc:sldMkLst>
          <pc:docMk/>
          <pc:sldMk cId="1635881331" sldId="259"/>
        </pc:sldMkLst>
        <pc:spChg chg="mod">
          <ac:chgData name="Devid Treuling" userId="59319ebe-00e0-4bed-b2ef-326bd7e50483" providerId="ADAL" clId="{398C985C-4939-4904-9544-A192F358B56A}" dt="2020-05-20T16:13:00.795" v="600"/>
          <ac:spMkLst>
            <pc:docMk/>
            <pc:sldMk cId="1635881331" sldId="259"/>
            <ac:spMk id="5" creationId="{27132E6D-A6EE-402B-895A-D0B053AB702A}"/>
          </ac:spMkLst>
        </pc:spChg>
      </pc:sldChg>
      <pc:sldChg chg="modSp modTransition">
        <pc:chgData name="Devid Treuling" userId="59319ebe-00e0-4bed-b2ef-326bd7e50483" providerId="ADAL" clId="{398C985C-4939-4904-9544-A192F358B56A}" dt="2020-05-20T16:13:01.499" v="713"/>
        <pc:sldMkLst>
          <pc:docMk/>
          <pc:sldMk cId="1732864890" sldId="260"/>
        </pc:sldMkLst>
        <pc:spChg chg="mod">
          <ac:chgData name="Devid Treuling" userId="59319ebe-00e0-4bed-b2ef-326bd7e50483" providerId="ADAL" clId="{398C985C-4939-4904-9544-A192F358B56A}" dt="2020-05-20T16:13:00.795" v="600"/>
          <ac:spMkLst>
            <pc:docMk/>
            <pc:sldMk cId="1732864890" sldId="260"/>
            <ac:spMk id="4" creationId="{3BDD850C-29B9-4641-B580-0B91B9EBAE00}"/>
          </ac:spMkLst>
        </pc:spChg>
        <pc:spChg chg="mod">
          <ac:chgData name="Devid Treuling" userId="59319ebe-00e0-4bed-b2ef-326bd7e50483" providerId="ADAL" clId="{398C985C-4939-4904-9544-A192F358B56A}" dt="2020-05-20T16:13:00.795" v="600"/>
          <ac:spMkLst>
            <pc:docMk/>
            <pc:sldMk cId="1732864890" sldId="260"/>
            <ac:spMk id="5" creationId="{55182462-DFDF-4D48-A92C-42FD52821C4E}"/>
          </ac:spMkLst>
        </pc:spChg>
        <pc:spChg chg="mod">
          <ac:chgData name="Devid Treuling" userId="59319ebe-00e0-4bed-b2ef-326bd7e50483" providerId="ADAL" clId="{398C985C-4939-4904-9544-A192F358B56A}" dt="2020-05-20T16:13:00.795" v="600"/>
          <ac:spMkLst>
            <pc:docMk/>
            <pc:sldMk cId="1732864890" sldId="260"/>
            <ac:spMk id="7" creationId="{D26C7312-6643-4F44-86B4-FA64F536177B}"/>
          </ac:spMkLst>
        </pc:spChg>
      </pc:sldChg>
      <pc:sldChg chg="modSp modTransition">
        <pc:chgData name="Devid Treuling" userId="59319ebe-00e0-4bed-b2ef-326bd7e50483" providerId="ADAL" clId="{398C985C-4939-4904-9544-A192F358B56A}" dt="2020-05-20T16:13:01.502" v="718"/>
        <pc:sldMkLst>
          <pc:docMk/>
          <pc:sldMk cId="914707366" sldId="261"/>
        </pc:sldMkLst>
        <pc:spChg chg="mod">
          <ac:chgData name="Devid Treuling" userId="59319ebe-00e0-4bed-b2ef-326bd7e50483" providerId="ADAL" clId="{398C985C-4939-4904-9544-A192F358B56A}" dt="2020-05-20T16:13:00.795" v="600"/>
          <ac:spMkLst>
            <pc:docMk/>
            <pc:sldMk cId="914707366" sldId="261"/>
            <ac:spMk id="2" creationId="{00000000-0000-0000-0000-000000000000}"/>
          </ac:spMkLst>
        </pc:spChg>
        <pc:spChg chg="mod">
          <ac:chgData name="Devid Treuling" userId="59319ebe-00e0-4bed-b2ef-326bd7e50483" providerId="ADAL" clId="{398C985C-4939-4904-9544-A192F358B56A}" dt="2020-05-20T16:13:00.795" v="600"/>
          <ac:spMkLst>
            <pc:docMk/>
            <pc:sldMk cId="914707366" sldId="261"/>
            <ac:spMk id="3" creationId="{00000000-0000-0000-0000-000000000000}"/>
          </ac:spMkLst>
        </pc:spChg>
        <pc:spChg chg="mod">
          <ac:chgData name="Devid Treuling" userId="59319ebe-00e0-4bed-b2ef-326bd7e50483" providerId="ADAL" clId="{398C985C-4939-4904-9544-A192F358B56A}" dt="2020-05-20T16:13:00.795" v="600"/>
          <ac:spMkLst>
            <pc:docMk/>
            <pc:sldMk cId="914707366" sldId="261"/>
            <ac:spMk id="12" creationId="{C4226080-F4D3-473F-8324-DFB4ADA600CB}"/>
          </ac:spMkLst>
        </pc:spChg>
      </pc:sldChg>
      <pc:sldChg chg="modSp modTransition">
        <pc:chgData name="Devid Treuling" userId="59319ebe-00e0-4bed-b2ef-326bd7e50483" providerId="ADAL" clId="{398C985C-4939-4904-9544-A192F358B56A}" dt="2020-05-20T16:13:01.505" v="723"/>
        <pc:sldMkLst>
          <pc:docMk/>
          <pc:sldMk cId="2379444036" sldId="262"/>
        </pc:sldMkLst>
        <pc:spChg chg="mod">
          <ac:chgData name="Devid Treuling" userId="59319ebe-00e0-4bed-b2ef-326bd7e50483" providerId="ADAL" clId="{398C985C-4939-4904-9544-A192F358B56A}" dt="2020-05-20T16:13:00.795" v="600"/>
          <ac:spMkLst>
            <pc:docMk/>
            <pc:sldMk cId="2379444036" sldId="262"/>
            <ac:spMk id="4" creationId="{9CBC6F63-616D-478D-A91D-8B071350BF64}"/>
          </ac:spMkLst>
        </pc:spChg>
      </pc:sldChg>
      <pc:sldChg chg="modSp modTransition">
        <pc:chgData name="Devid Treuling" userId="59319ebe-00e0-4bed-b2ef-326bd7e50483" providerId="ADAL" clId="{398C985C-4939-4904-9544-A192F358B56A}" dt="2020-05-20T16:13:01.507" v="728"/>
        <pc:sldMkLst>
          <pc:docMk/>
          <pc:sldMk cId="1385431110" sldId="263"/>
        </pc:sldMkLst>
        <pc:spChg chg="mod">
          <ac:chgData name="Devid Treuling" userId="59319ebe-00e0-4bed-b2ef-326bd7e50483" providerId="ADAL" clId="{398C985C-4939-4904-9544-A192F358B56A}" dt="2020-05-20T16:13:00.795" v="600"/>
          <ac:spMkLst>
            <pc:docMk/>
            <pc:sldMk cId="1385431110" sldId="263"/>
            <ac:spMk id="2" creationId="{E0DCCC6D-05C4-4092-8C9D-AA0D46C1A281}"/>
          </ac:spMkLst>
        </pc:spChg>
        <pc:spChg chg="mod">
          <ac:chgData name="Devid Treuling" userId="59319ebe-00e0-4bed-b2ef-326bd7e50483" providerId="ADAL" clId="{398C985C-4939-4904-9544-A192F358B56A}" dt="2020-05-20T16:13:00.795" v="600"/>
          <ac:spMkLst>
            <pc:docMk/>
            <pc:sldMk cId="1385431110" sldId="263"/>
            <ac:spMk id="3" creationId="{00000000-0000-0000-0000-000000000000}"/>
          </ac:spMkLst>
        </pc:spChg>
      </pc:sldChg>
      <pc:sldChg chg="modSp modTransition">
        <pc:chgData name="Devid Treuling" userId="59319ebe-00e0-4bed-b2ef-326bd7e50483" providerId="ADAL" clId="{398C985C-4939-4904-9544-A192F358B56A}" dt="2020-05-20T16:13:01.510" v="733"/>
        <pc:sldMkLst>
          <pc:docMk/>
          <pc:sldMk cId="3996308554" sldId="264"/>
        </pc:sldMkLst>
        <pc:spChg chg="mod">
          <ac:chgData name="Devid Treuling" userId="59319ebe-00e0-4bed-b2ef-326bd7e50483" providerId="ADAL" clId="{398C985C-4939-4904-9544-A192F358B56A}" dt="2020-05-20T16:13:00.795" v="600"/>
          <ac:spMkLst>
            <pc:docMk/>
            <pc:sldMk cId="3996308554" sldId="264"/>
            <ac:spMk id="3" creationId="{8F64A22E-2B43-4FC6-AF08-0CDB3F9E9269}"/>
          </ac:spMkLst>
        </pc:spChg>
        <pc:spChg chg="mod">
          <ac:chgData name="Devid Treuling" userId="59319ebe-00e0-4bed-b2ef-326bd7e50483" providerId="ADAL" clId="{398C985C-4939-4904-9544-A192F358B56A}" dt="2020-05-20T16:13:00.795" v="600"/>
          <ac:spMkLst>
            <pc:docMk/>
            <pc:sldMk cId="3996308554" sldId="264"/>
            <ac:spMk id="7" creationId="{B0504AD0-36BB-4D91-BEB6-18A5CDC8B4E0}"/>
          </ac:spMkLst>
        </pc:spChg>
        <pc:picChg chg="mod">
          <ac:chgData name="Devid Treuling" userId="59319ebe-00e0-4bed-b2ef-326bd7e50483" providerId="ADAL" clId="{398C985C-4939-4904-9544-A192F358B56A}" dt="2020-05-20T16:13:00.795" v="600"/>
          <ac:picMkLst>
            <pc:docMk/>
            <pc:sldMk cId="3996308554" sldId="264"/>
            <ac:picMk id="16" creationId="{F27CF966-34DA-4658-8DA3-65A171614831}"/>
          </ac:picMkLst>
        </pc:picChg>
      </pc:sldChg>
      <pc:sldChg chg="modSp modTransition">
        <pc:chgData name="Devid Treuling" userId="59319ebe-00e0-4bed-b2ef-326bd7e50483" providerId="ADAL" clId="{398C985C-4939-4904-9544-A192F358B56A}" dt="2020-05-20T16:13:01.514" v="738"/>
        <pc:sldMkLst>
          <pc:docMk/>
          <pc:sldMk cId="4145703054" sldId="265"/>
        </pc:sldMkLst>
        <pc:spChg chg="mod">
          <ac:chgData name="Devid Treuling" userId="59319ebe-00e0-4bed-b2ef-326bd7e50483" providerId="ADAL" clId="{398C985C-4939-4904-9544-A192F358B56A}" dt="2020-05-20T16:13:00.795" v="600"/>
          <ac:spMkLst>
            <pc:docMk/>
            <pc:sldMk cId="4145703054" sldId="265"/>
            <ac:spMk id="2" creationId="{4615BB0C-211A-4A6B-A4FE-D9C725309C49}"/>
          </ac:spMkLst>
        </pc:spChg>
        <pc:spChg chg="mod">
          <ac:chgData name="Devid Treuling" userId="59319ebe-00e0-4bed-b2ef-326bd7e50483" providerId="ADAL" clId="{398C985C-4939-4904-9544-A192F358B56A}" dt="2020-05-20T16:13:00.795" v="600"/>
          <ac:spMkLst>
            <pc:docMk/>
            <pc:sldMk cId="4145703054" sldId="265"/>
            <ac:spMk id="15" creationId="{6DAA8F88-5BE5-4DEB-B8E1-CCA52313CEB8}"/>
          </ac:spMkLst>
        </pc:spChg>
        <pc:picChg chg="mod">
          <ac:chgData name="Devid Treuling" userId="59319ebe-00e0-4bed-b2ef-326bd7e50483" providerId="ADAL" clId="{398C985C-4939-4904-9544-A192F358B56A}" dt="2020-05-20T16:13:00.795" v="600"/>
          <ac:picMkLst>
            <pc:docMk/>
            <pc:sldMk cId="4145703054" sldId="265"/>
            <ac:picMk id="36" creationId="{E609CE4D-9188-4CF4-804D-5F16F38688F4}"/>
          </ac:picMkLst>
        </pc:picChg>
      </pc:sldChg>
      <pc:sldChg chg="modSp modTransition">
        <pc:chgData name="Devid Treuling" userId="59319ebe-00e0-4bed-b2ef-326bd7e50483" providerId="ADAL" clId="{398C985C-4939-4904-9544-A192F358B56A}" dt="2020-05-20T16:13:01.517" v="743"/>
        <pc:sldMkLst>
          <pc:docMk/>
          <pc:sldMk cId="3977638465" sldId="266"/>
        </pc:sldMkLst>
        <pc:spChg chg="mod">
          <ac:chgData name="Devid Treuling" userId="59319ebe-00e0-4bed-b2ef-326bd7e50483" providerId="ADAL" clId="{398C985C-4939-4904-9544-A192F358B56A}" dt="2020-05-20T16:13:00.795" v="600"/>
          <ac:spMkLst>
            <pc:docMk/>
            <pc:sldMk cId="3977638465" sldId="266"/>
            <ac:spMk id="2" creationId="{BC57B38C-8413-4861-A4F5-7DF656AEAD0D}"/>
          </ac:spMkLst>
        </pc:spChg>
        <pc:spChg chg="mod">
          <ac:chgData name="Devid Treuling" userId="59319ebe-00e0-4bed-b2ef-326bd7e50483" providerId="ADAL" clId="{398C985C-4939-4904-9544-A192F358B56A}" dt="2020-05-20T16:13:00.795" v="600"/>
          <ac:spMkLst>
            <pc:docMk/>
            <pc:sldMk cId="3977638465" sldId="266"/>
            <ac:spMk id="10" creationId="{3AEB9F1D-7FAA-4E4F-8117-85F44C19869A}"/>
          </ac:spMkLst>
        </pc:spChg>
        <pc:spChg chg="mod">
          <ac:chgData name="Devid Treuling" userId="59319ebe-00e0-4bed-b2ef-326bd7e50483" providerId="ADAL" clId="{398C985C-4939-4904-9544-A192F358B56A}" dt="2020-05-20T16:13:00.795" v="600"/>
          <ac:spMkLst>
            <pc:docMk/>
            <pc:sldMk cId="3977638465" sldId="266"/>
            <ac:spMk id="11" creationId="{F520343A-4103-4113-8E4D-00C78583B1A1}"/>
          </ac:spMkLst>
        </pc:spChg>
      </pc:sldChg>
      <pc:sldChg chg="modSp modTransition">
        <pc:chgData name="Devid Treuling" userId="59319ebe-00e0-4bed-b2ef-326bd7e50483" providerId="ADAL" clId="{398C985C-4939-4904-9544-A192F358B56A}" dt="2020-05-20T16:13:01.519" v="748"/>
        <pc:sldMkLst>
          <pc:docMk/>
          <pc:sldMk cId="3596592614" sldId="267"/>
        </pc:sldMkLst>
        <pc:spChg chg="mod">
          <ac:chgData name="Devid Treuling" userId="59319ebe-00e0-4bed-b2ef-326bd7e50483" providerId="ADAL" clId="{398C985C-4939-4904-9544-A192F358B56A}" dt="2020-05-20T16:13:00.795" v="600"/>
          <ac:spMkLst>
            <pc:docMk/>
            <pc:sldMk cId="3596592614" sldId="267"/>
            <ac:spMk id="5" creationId="{27132E6D-A6EE-402B-895A-D0B053AB702A}"/>
          </ac:spMkLst>
        </pc:spChg>
      </pc:sldChg>
      <pc:sldChg chg="modSp modTransition">
        <pc:chgData name="Devid Treuling" userId="59319ebe-00e0-4bed-b2ef-326bd7e50483" providerId="ADAL" clId="{398C985C-4939-4904-9544-A192F358B56A}" dt="2020-05-20T16:13:01.522" v="753"/>
        <pc:sldMkLst>
          <pc:docMk/>
          <pc:sldMk cId="2843332786" sldId="268"/>
        </pc:sldMkLst>
        <pc:spChg chg="mod">
          <ac:chgData name="Devid Treuling" userId="59319ebe-00e0-4bed-b2ef-326bd7e50483" providerId="ADAL" clId="{398C985C-4939-4904-9544-A192F358B56A}" dt="2020-05-20T16:13:00.795" v="600"/>
          <ac:spMkLst>
            <pc:docMk/>
            <pc:sldMk cId="2843332786" sldId="268"/>
            <ac:spMk id="2" creationId="{E0DCCC6D-05C4-4092-8C9D-AA0D46C1A281}"/>
          </ac:spMkLst>
        </pc:spChg>
        <pc:spChg chg="mod">
          <ac:chgData name="Devid Treuling" userId="59319ebe-00e0-4bed-b2ef-326bd7e50483" providerId="ADAL" clId="{398C985C-4939-4904-9544-A192F358B56A}" dt="2020-05-20T16:13:00.795" v="600"/>
          <ac:spMkLst>
            <pc:docMk/>
            <pc:sldMk cId="2843332786" sldId="268"/>
            <ac:spMk id="3" creationId="{00000000-0000-0000-0000-000000000000}"/>
          </ac:spMkLst>
        </pc:spChg>
      </pc:sldChg>
      <pc:sldChg chg="modTransition">
        <pc:chgData name="Devid Treuling" userId="59319ebe-00e0-4bed-b2ef-326bd7e50483" providerId="ADAL" clId="{398C985C-4939-4904-9544-A192F358B56A}" dt="2020-05-20T16:13:01.525" v="758"/>
        <pc:sldMkLst>
          <pc:docMk/>
          <pc:sldMk cId="1094208049" sldId="269"/>
        </pc:sldMkLst>
      </pc:sldChg>
      <pc:sldChg chg="modSp add del modTransition">
        <pc:chgData name="Devid Treuling" userId="59319ebe-00e0-4bed-b2ef-326bd7e50483" providerId="ADAL" clId="{398C985C-4939-4904-9544-A192F358B56A}" dt="2020-05-20T16:13:01.605" v="776" actId="2696"/>
        <pc:sldMkLst>
          <pc:docMk/>
          <pc:sldMk cId="335324268" sldId="270"/>
        </pc:sldMkLst>
        <pc:spChg chg="mod">
          <ac:chgData name="Devid Treuling" userId="59319ebe-00e0-4bed-b2ef-326bd7e50483" providerId="ADAL" clId="{398C985C-4939-4904-9544-A192F358B56A}" dt="2020-05-20T16:13:00.795" v="600"/>
          <ac:spMkLst>
            <pc:docMk/>
            <pc:sldMk cId="335324268" sldId="270"/>
            <ac:spMk id="2" creationId="{2D3A4FD7-13A3-4DA6-B45D-F9C53C9F2DBE}"/>
          </ac:spMkLst>
        </pc:spChg>
        <pc:spChg chg="mod">
          <ac:chgData name="Devid Treuling" userId="59319ebe-00e0-4bed-b2ef-326bd7e50483" providerId="ADAL" clId="{398C985C-4939-4904-9544-A192F358B56A}" dt="2020-05-20T16:13:00.795" v="600"/>
          <ac:spMkLst>
            <pc:docMk/>
            <pc:sldMk cId="335324268" sldId="270"/>
            <ac:spMk id="3" creationId="{E6E80BC3-0F20-4181-9AFB-A28E3E77BA45}"/>
          </ac:spMkLst>
        </pc:spChg>
      </pc:sldChg>
      <pc:sldChg chg="modSp add del modTransition">
        <pc:chgData name="Devid Treuling" userId="59319ebe-00e0-4bed-b2ef-326bd7e50483" providerId="ADAL" clId="{398C985C-4939-4904-9544-A192F358B56A}" dt="2020-05-20T16:08:52.991" v="596" actId="2696"/>
        <pc:sldMkLst>
          <pc:docMk/>
          <pc:sldMk cId="1931592040" sldId="270"/>
        </pc:sldMkLst>
        <pc:spChg chg="mod">
          <ac:chgData name="Devid Treuling" userId="59319ebe-00e0-4bed-b2ef-326bd7e50483" providerId="ADAL" clId="{398C985C-4939-4904-9544-A192F358B56A}" dt="2020-05-20T16:08:52.459" v="420"/>
          <ac:spMkLst>
            <pc:docMk/>
            <pc:sldMk cId="1931592040" sldId="270"/>
            <ac:spMk id="2" creationId="{766E78AD-CCC5-4C39-A7E3-1B005F93A143}"/>
          </ac:spMkLst>
        </pc:spChg>
        <pc:spChg chg="mod">
          <ac:chgData name="Devid Treuling" userId="59319ebe-00e0-4bed-b2ef-326bd7e50483" providerId="ADAL" clId="{398C985C-4939-4904-9544-A192F358B56A}" dt="2020-05-20T16:08:52.459" v="420"/>
          <ac:spMkLst>
            <pc:docMk/>
            <pc:sldMk cId="1931592040" sldId="270"/>
            <ac:spMk id="3" creationId="{D8FC1111-34E1-4977-A0CE-6FDBDFF0688B}"/>
          </ac:spMkLst>
        </pc:spChg>
      </pc:sldChg>
      <pc:sldChg chg="modSp add del modTransition">
        <pc:chgData name="Devid Treuling" userId="59319ebe-00e0-4bed-b2ef-326bd7e50483" providerId="ADAL" clId="{398C985C-4939-4904-9544-A192F358B56A}" dt="2020-05-20T16:05:25.617" v="416" actId="2696"/>
        <pc:sldMkLst>
          <pc:docMk/>
          <pc:sldMk cId="2023283921" sldId="270"/>
        </pc:sldMkLst>
        <pc:spChg chg="mod">
          <ac:chgData name="Devid Treuling" userId="59319ebe-00e0-4bed-b2ef-326bd7e50483" providerId="ADAL" clId="{398C985C-4939-4904-9544-A192F358B56A}" dt="2020-05-20T16:05:25.160" v="240"/>
          <ac:spMkLst>
            <pc:docMk/>
            <pc:sldMk cId="2023283921" sldId="270"/>
            <ac:spMk id="2" creationId="{F2EAFF10-CFA8-4D63-ADB3-61AB3556C466}"/>
          </ac:spMkLst>
        </pc:spChg>
        <pc:spChg chg="mod">
          <ac:chgData name="Devid Treuling" userId="59319ebe-00e0-4bed-b2ef-326bd7e50483" providerId="ADAL" clId="{398C985C-4939-4904-9544-A192F358B56A}" dt="2020-05-20T16:05:25.160" v="240"/>
          <ac:spMkLst>
            <pc:docMk/>
            <pc:sldMk cId="2023283921" sldId="270"/>
            <ac:spMk id="3" creationId="{3354AE07-D3B6-4077-B822-E8AC6663941E}"/>
          </ac:spMkLst>
        </pc:spChg>
      </pc:sldChg>
      <pc:sldChg chg="modSp add del modTransition">
        <pc:chgData name="Devid Treuling" userId="59319ebe-00e0-4bed-b2ef-326bd7e50483" providerId="ADAL" clId="{398C985C-4939-4904-9544-A192F358B56A}" dt="2020-05-20T16:04:46.399" v="237"/>
        <pc:sldMkLst>
          <pc:docMk/>
          <pc:sldMk cId="3909586908" sldId="270"/>
        </pc:sldMkLst>
        <pc:spChg chg="mod">
          <ac:chgData name="Devid Treuling" userId="59319ebe-00e0-4bed-b2ef-326bd7e50483" providerId="ADAL" clId="{398C985C-4939-4904-9544-A192F358B56A}" dt="2020-05-20T16:04:46.399" v="237"/>
          <ac:spMkLst>
            <pc:docMk/>
            <pc:sldMk cId="3909586908" sldId="270"/>
            <ac:spMk id="2" creationId="{85102FE9-E88C-4DA9-8EBD-3E4CB6203965}"/>
          </ac:spMkLst>
        </pc:spChg>
        <pc:spChg chg="mod">
          <ac:chgData name="Devid Treuling" userId="59319ebe-00e0-4bed-b2ef-326bd7e50483" providerId="ADAL" clId="{398C985C-4939-4904-9544-A192F358B56A}" dt="2020-05-20T16:04:46.399" v="237"/>
          <ac:spMkLst>
            <pc:docMk/>
            <pc:sldMk cId="3909586908" sldId="270"/>
            <ac:spMk id="3" creationId="{5C1E9712-EF32-4D11-942F-4A9E57123474}"/>
          </ac:spMkLst>
        </pc:spChg>
      </pc:sldChg>
      <pc:sldChg chg="add del">
        <pc:chgData name="Devid Treuling" userId="59319ebe-00e0-4bed-b2ef-326bd7e50483" providerId="ADAL" clId="{398C985C-4939-4904-9544-A192F358B56A}" dt="2020-05-20T16:08:52.559" v="436" actId="2696"/>
        <pc:sldMkLst>
          <pc:docMk/>
          <pc:sldMk cId="36924870" sldId="271"/>
        </pc:sldMkLst>
      </pc:sldChg>
      <pc:sldChg chg="add del">
        <pc:chgData name="Devid Treuling" userId="59319ebe-00e0-4bed-b2ef-326bd7e50483" providerId="ADAL" clId="{398C985C-4939-4904-9544-A192F358B56A}" dt="2020-05-20T16:13:00.898" v="606" actId="2696"/>
        <pc:sldMkLst>
          <pc:docMk/>
          <pc:sldMk cId="51638523" sldId="271"/>
        </pc:sldMkLst>
      </pc:sldChg>
      <pc:sldChg chg="add del">
        <pc:chgData name="Devid Treuling" userId="59319ebe-00e0-4bed-b2ef-326bd7e50483" providerId="ADAL" clId="{398C985C-4939-4904-9544-A192F358B56A}" dt="2020-05-20T16:08:52.516" v="426" actId="2696"/>
        <pc:sldMkLst>
          <pc:docMk/>
          <pc:sldMk cId="85159755" sldId="271"/>
        </pc:sldMkLst>
      </pc:sldChg>
      <pc:sldChg chg="add del">
        <pc:chgData name="Devid Treuling" userId="59319ebe-00e0-4bed-b2ef-326bd7e50483" providerId="ADAL" clId="{398C985C-4939-4904-9544-A192F358B56A}" dt="2020-05-20T16:08:52.591" v="444" actId="2696"/>
        <pc:sldMkLst>
          <pc:docMk/>
          <pc:sldMk cId="92762928" sldId="271"/>
        </pc:sldMkLst>
      </pc:sldChg>
      <pc:sldChg chg="add del">
        <pc:chgData name="Devid Treuling" userId="59319ebe-00e0-4bed-b2ef-326bd7e50483" providerId="ADAL" clId="{398C985C-4939-4904-9544-A192F358B56A}" dt="2020-05-20T16:08:52.610" v="448" actId="2696"/>
        <pc:sldMkLst>
          <pc:docMk/>
          <pc:sldMk cId="113612559" sldId="271"/>
        </pc:sldMkLst>
      </pc:sldChg>
      <pc:sldChg chg="add del">
        <pc:chgData name="Devid Treuling" userId="59319ebe-00e0-4bed-b2ef-326bd7e50483" providerId="ADAL" clId="{398C985C-4939-4904-9544-A192F358B56A}" dt="2020-05-20T16:13:00.865" v="602" actId="2696"/>
        <pc:sldMkLst>
          <pc:docMk/>
          <pc:sldMk cId="114021026" sldId="271"/>
        </pc:sldMkLst>
      </pc:sldChg>
      <pc:sldChg chg="add del">
        <pc:chgData name="Devid Treuling" userId="59319ebe-00e0-4bed-b2ef-326bd7e50483" providerId="ADAL" clId="{398C985C-4939-4904-9544-A192F358B56A}" dt="2020-05-20T16:08:52.682" v="464" actId="2696"/>
        <pc:sldMkLst>
          <pc:docMk/>
          <pc:sldMk cId="128138076" sldId="271"/>
        </pc:sldMkLst>
      </pc:sldChg>
      <pc:sldChg chg="add del">
        <pc:chgData name="Devid Treuling" userId="59319ebe-00e0-4bed-b2ef-326bd7e50483" providerId="ADAL" clId="{398C985C-4939-4904-9544-A192F358B56A}" dt="2020-05-20T16:13:00.881" v="604" actId="2696"/>
        <pc:sldMkLst>
          <pc:docMk/>
          <pc:sldMk cId="139511120" sldId="271"/>
        </pc:sldMkLst>
      </pc:sldChg>
      <pc:sldChg chg="add del">
        <pc:chgData name="Devid Treuling" userId="59319ebe-00e0-4bed-b2ef-326bd7e50483" providerId="ADAL" clId="{398C985C-4939-4904-9544-A192F358B56A}" dt="2020-05-20T16:05:25.346" v="290" actId="2696"/>
        <pc:sldMkLst>
          <pc:docMk/>
          <pc:sldMk cId="173472931" sldId="271"/>
        </pc:sldMkLst>
      </pc:sldChg>
      <pc:sldChg chg="add del">
        <pc:chgData name="Devid Treuling" userId="59319ebe-00e0-4bed-b2ef-326bd7e50483" providerId="ADAL" clId="{398C985C-4939-4904-9544-A192F358B56A}" dt="2020-05-20T16:13:01.376" v="680" actId="2696"/>
        <pc:sldMkLst>
          <pc:docMk/>
          <pc:sldMk cId="196676974" sldId="271"/>
        </pc:sldMkLst>
      </pc:sldChg>
      <pc:sldChg chg="add del">
        <pc:chgData name="Devid Treuling" userId="59319ebe-00e0-4bed-b2ef-326bd7e50483" providerId="ADAL" clId="{398C985C-4939-4904-9544-A192F358B56A}" dt="2020-05-20T16:13:00.963" v="616" actId="2696"/>
        <pc:sldMkLst>
          <pc:docMk/>
          <pc:sldMk cId="200661770" sldId="271"/>
        </pc:sldMkLst>
      </pc:sldChg>
      <pc:sldChg chg="add del">
        <pc:chgData name="Devid Treuling" userId="59319ebe-00e0-4bed-b2ef-326bd7e50483" providerId="ADAL" clId="{398C985C-4939-4904-9544-A192F358B56A}" dt="2020-05-20T16:13:01.247" v="660" actId="2696"/>
        <pc:sldMkLst>
          <pc:docMk/>
          <pc:sldMk cId="202848886" sldId="271"/>
        </pc:sldMkLst>
      </pc:sldChg>
      <pc:sldChg chg="add del">
        <pc:chgData name="Devid Treuling" userId="59319ebe-00e0-4bed-b2ef-326bd7e50483" providerId="ADAL" clId="{398C985C-4939-4904-9544-A192F358B56A}" dt="2020-05-20T16:13:01.010" v="624" actId="2696"/>
        <pc:sldMkLst>
          <pc:docMk/>
          <pc:sldMk cId="216730633" sldId="271"/>
        </pc:sldMkLst>
      </pc:sldChg>
      <pc:sldChg chg="add del">
        <pc:chgData name="Devid Treuling" userId="59319ebe-00e0-4bed-b2ef-326bd7e50483" providerId="ADAL" clId="{398C985C-4939-4904-9544-A192F358B56A}" dt="2020-05-20T16:04:46.399" v="237"/>
        <pc:sldMkLst>
          <pc:docMk/>
          <pc:sldMk cId="266340866" sldId="271"/>
        </pc:sldMkLst>
      </pc:sldChg>
      <pc:sldChg chg="add del">
        <pc:chgData name="Devid Treuling" userId="59319ebe-00e0-4bed-b2ef-326bd7e50483" providerId="ADAL" clId="{398C985C-4939-4904-9544-A192F358B56A}" dt="2020-05-20T16:04:46.399" v="237"/>
        <pc:sldMkLst>
          <pc:docMk/>
          <pc:sldMk cId="267317235" sldId="271"/>
        </pc:sldMkLst>
      </pc:sldChg>
      <pc:sldChg chg="add del">
        <pc:chgData name="Devid Treuling" userId="59319ebe-00e0-4bed-b2ef-326bd7e50483" providerId="ADAL" clId="{398C985C-4939-4904-9544-A192F358B56A}" dt="2020-05-20T16:05:25.279" v="272" actId="2696"/>
        <pc:sldMkLst>
          <pc:docMk/>
          <pc:sldMk cId="287192860" sldId="271"/>
        </pc:sldMkLst>
      </pc:sldChg>
      <pc:sldChg chg="add del">
        <pc:chgData name="Devid Treuling" userId="59319ebe-00e0-4bed-b2ef-326bd7e50483" providerId="ADAL" clId="{398C985C-4939-4904-9544-A192F358B56A}" dt="2020-05-20T16:04:46.399" v="237"/>
        <pc:sldMkLst>
          <pc:docMk/>
          <pc:sldMk cId="329814291" sldId="271"/>
        </pc:sldMkLst>
      </pc:sldChg>
      <pc:sldChg chg="add del">
        <pc:chgData name="Devid Treuling" userId="59319ebe-00e0-4bed-b2ef-326bd7e50483" providerId="ADAL" clId="{398C985C-4939-4904-9544-A192F358B56A}" dt="2020-05-20T16:08:52.543" v="432" actId="2696"/>
        <pc:sldMkLst>
          <pc:docMk/>
          <pc:sldMk cId="354991226" sldId="271"/>
        </pc:sldMkLst>
      </pc:sldChg>
      <pc:sldChg chg="add del">
        <pc:chgData name="Devid Treuling" userId="59319ebe-00e0-4bed-b2ef-326bd7e50483" providerId="ADAL" clId="{398C985C-4939-4904-9544-A192F358B56A}" dt="2020-05-20T16:04:46.399" v="237"/>
        <pc:sldMkLst>
          <pc:docMk/>
          <pc:sldMk cId="358391883" sldId="271"/>
        </pc:sldMkLst>
      </pc:sldChg>
      <pc:sldChg chg="add del">
        <pc:chgData name="Devid Treuling" userId="59319ebe-00e0-4bed-b2ef-326bd7e50483" providerId="ADAL" clId="{398C985C-4939-4904-9544-A192F358B56A}" dt="2020-05-20T16:13:01.343" v="674" actId="2696"/>
        <pc:sldMkLst>
          <pc:docMk/>
          <pc:sldMk cId="365926347" sldId="271"/>
        </pc:sldMkLst>
      </pc:sldChg>
      <pc:sldChg chg="add del">
        <pc:chgData name="Devid Treuling" userId="59319ebe-00e0-4bed-b2ef-326bd7e50483" providerId="ADAL" clId="{398C985C-4939-4904-9544-A192F358B56A}" dt="2020-05-20T16:04:46.399" v="237"/>
        <pc:sldMkLst>
          <pc:docMk/>
          <pc:sldMk cId="406453099" sldId="271"/>
        </pc:sldMkLst>
      </pc:sldChg>
      <pc:sldChg chg="add del">
        <pc:chgData name="Devid Treuling" userId="59319ebe-00e0-4bed-b2ef-326bd7e50483" providerId="ADAL" clId="{398C985C-4939-4904-9544-A192F358B56A}" dt="2020-05-20T16:04:46.399" v="237"/>
        <pc:sldMkLst>
          <pc:docMk/>
          <pc:sldMk cId="495839391" sldId="271"/>
        </pc:sldMkLst>
      </pc:sldChg>
      <pc:sldChg chg="add del">
        <pc:chgData name="Devid Treuling" userId="59319ebe-00e0-4bed-b2ef-326bd7e50483" providerId="ADAL" clId="{398C985C-4939-4904-9544-A192F358B56A}" dt="2020-05-20T16:04:46.399" v="237"/>
        <pc:sldMkLst>
          <pc:docMk/>
          <pc:sldMk cId="509551319" sldId="271"/>
        </pc:sldMkLst>
      </pc:sldChg>
      <pc:sldChg chg="add del">
        <pc:chgData name="Devid Treuling" userId="59319ebe-00e0-4bed-b2ef-326bd7e50483" providerId="ADAL" clId="{398C985C-4939-4904-9544-A192F358B56A}" dt="2020-05-20T16:04:46.399" v="237"/>
        <pc:sldMkLst>
          <pc:docMk/>
          <pc:sldMk cId="515033839" sldId="271"/>
        </pc:sldMkLst>
      </pc:sldChg>
      <pc:sldChg chg="add del">
        <pc:chgData name="Devid Treuling" userId="59319ebe-00e0-4bed-b2ef-326bd7e50483" providerId="ADAL" clId="{398C985C-4939-4904-9544-A192F358B56A}" dt="2020-05-20T16:05:25.318" v="284" actId="2696"/>
        <pc:sldMkLst>
          <pc:docMk/>
          <pc:sldMk cId="573840639" sldId="271"/>
        </pc:sldMkLst>
      </pc:sldChg>
      <pc:sldChg chg="add del">
        <pc:chgData name="Devid Treuling" userId="59319ebe-00e0-4bed-b2ef-326bd7e50483" providerId="ADAL" clId="{398C985C-4939-4904-9544-A192F358B56A}" dt="2020-05-20T16:13:01.209" v="654" actId="2696"/>
        <pc:sldMkLst>
          <pc:docMk/>
          <pc:sldMk cId="610087979" sldId="271"/>
        </pc:sldMkLst>
      </pc:sldChg>
      <pc:sldChg chg="add del">
        <pc:chgData name="Devid Treuling" userId="59319ebe-00e0-4bed-b2ef-326bd7e50483" providerId="ADAL" clId="{398C985C-4939-4904-9544-A192F358B56A}" dt="2020-05-20T16:13:01.261" v="662" actId="2696"/>
        <pc:sldMkLst>
          <pc:docMk/>
          <pc:sldMk cId="672690545" sldId="271"/>
        </pc:sldMkLst>
      </pc:sldChg>
      <pc:sldChg chg="add del">
        <pc:chgData name="Devid Treuling" userId="59319ebe-00e0-4bed-b2ef-326bd7e50483" providerId="ADAL" clId="{398C985C-4939-4904-9544-A192F358B56A}" dt="2020-05-20T16:04:46.399" v="237"/>
        <pc:sldMkLst>
          <pc:docMk/>
          <pc:sldMk cId="673514535" sldId="271"/>
        </pc:sldMkLst>
      </pc:sldChg>
      <pc:sldChg chg="add del">
        <pc:chgData name="Devid Treuling" userId="59319ebe-00e0-4bed-b2ef-326bd7e50483" providerId="ADAL" clId="{398C985C-4939-4904-9544-A192F358B56A}" dt="2020-05-20T16:05:25.463" v="320" actId="2696"/>
        <pc:sldMkLst>
          <pc:docMk/>
          <pc:sldMk cId="695332406" sldId="271"/>
        </pc:sldMkLst>
      </pc:sldChg>
      <pc:sldChg chg="add del">
        <pc:chgData name="Devid Treuling" userId="59319ebe-00e0-4bed-b2ef-326bd7e50483" providerId="ADAL" clId="{398C985C-4939-4904-9544-A192F358B56A}" dt="2020-05-20T16:08:52.707" v="470" actId="2696"/>
        <pc:sldMkLst>
          <pc:docMk/>
          <pc:sldMk cId="701138289" sldId="271"/>
        </pc:sldMkLst>
      </pc:sldChg>
      <pc:sldChg chg="add del">
        <pc:chgData name="Devid Treuling" userId="59319ebe-00e0-4bed-b2ef-326bd7e50483" providerId="ADAL" clId="{398C985C-4939-4904-9544-A192F358B56A}" dt="2020-05-20T16:13:01.051" v="630" actId="2696"/>
        <pc:sldMkLst>
          <pc:docMk/>
          <pc:sldMk cId="723869927" sldId="271"/>
        </pc:sldMkLst>
      </pc:sldChg>
      <pc:sldChg chg="add del">
        <pc:chgData name="Devid Treuling" userId="59319ebe-00e0-4bed-b2ef-326bd7e50483" providerId="ADAL" clId="{398C985C-4939-4904-9544-A192F358B56A}" dt="2020-05-20T16:08:52.830" v="498" actId="2696"/>
        <pc:sldMkLst>
          <pc:docMk/>
          <pc:sldMk cId="725029371" sldId="271"/>
        </pc:sldMkLst>
      </pc:sldChg>
      <pc:sldChg chg="add del">
        <pc:chgData name="Devid Treuling" userId="59319ebe-00e0-4bed-b2ef-326bd7e50483" providerId="ADAL" clId="{398C985C-4939-4904-9544-A192F358B56A}" dt="2020-05-20T16:04:46.399" v="237"/>
        <pc:sldMkLst>
          <pc:docMk/>
          <pc:sldMk cId="733299046" sldId="271"/>
        </pc:sldMkLst>
      </pc:sldChg>
      <pc:sldChg chg="add del">
        <pc:chgData name="Devid Treuling" userId="59319ebe-00e0-4bed-b2ef-326bd7e50483" providerId="ADAL" clId="{398C985C-4939-4904-9544-A192F358B56A}" dt="2020-05-20T16:08:52.820" v="496" actId="2696"/>
        <pc:sldMkLst>
          <pc:docMk/>
          <pc:sldMk cId="782646269" sldId="271"/>
        </pc:sldMkLst>
      </pc:sldChg>
      <pc:sldChg chg="add del">
        <pc:chgData name="Devid Treuling" userId="59319ebe-00e0-4bed-b2ef-326bd7e50483" providerId="ADAL" clId="{398C985C-4939-4904-9544-A192F358B56A}" dt="2020-05-20T16:08:52.628" v="452" actId="2696"/>
        <pc:sldMkLst>
          <pc:docMk/>
          <pc:sldMk cId="794950587" sldId="271"/>
        </pc:sldMkLst>
      </pc:sldChg>
      <pc:sldChg chg="add del">
        <pc:chgData name="Devid Treuling" userId="59319ebe-00e0-4bed-b2ef-326bd7e50483" providerId="ADAL" clId="{398C985C-4939-4904-9544-A192F358B56A}" dt="2020-05-20T16:13:01.114" v="638" actId="2696"/>
        <pc:sldMkLst>
          <pc:docMk/>
          <pc:sldMk cId="917501674" sldId="271"/>
        </pc:sldMkLst>
      </pc:sldChg>
      <pc:sldChg chg="add del">
        <pc:chgData name="Devid Treuling" userId="59319ebe-00e0-4bed-b2ef-326bd7e50483" providerId="ADAL" clId="{398C985C-4939-4904-9544-A192F358B56A}" dt="2020-05-20T16:04:46.399" v="237"/>
        <pc:sldMkLst>
          <pc:docMk/>
          <pc:sldMk cId="936670317" sldId="271"/>
        </pc:sldMkLst>
      </pc:sldChg>
      <pc:sldChg chg="add del">
        <pc:chgData name="Devid Treuling" userId="59319ebe-00e0-4bed-b2ef-326bd7e50483" providerId="ADAL" clId="{398C985C-4939-4904-9544-A192F358B56A}" dt="2020-05-20T16:13:01.443" v="688" actId="2696"/>
        <pc:sldMkLst>
          <pc:docMk/>
          <pc:sldMk cId="944043278" sldId="271"/>
        </pc:sldMkLst>
      </pc:sldChg>
      <pc:sldChg chg="add del">
        <pc:chgData name="Devid Treuling" userId="59319ebe-00e0-4bed-b2ef-326bd7e50483" providerId="ADAL" clId="{398C985C-4939-4904-9544-A192F358B56A}" dt="2020-05-20T16:05:25.385" v="300" actId="2696"/>
        <pc:sldMkLst>
          <pc:docMk/>
          <pc:sldMk cId="966258844" sldId="271"/>
        </pc:sldMkLst>
      </pc:sldChg>
      <pc:sldChg chg="add del">
        <pc:chgData name="Devid Treuling" userId="59319ebe-00e0-4bed-b2ef-326bd7e50483" providerId="ADAL" clId="{398C985C-4939-4904-9544-A192F358B56A}" dt="2020-05-20T16:05:25.418" v="308" actId="2696"/>
        <pc:sldMkLst>
          <pc:docMk/>
          <pc:sldMk cId="997697209" sldId="271"/>
        </pc:sldMkLst>
      </pc:sldChg>
      <pc:sldChg chg="add del">
        <pc:chgData name="Devid Treuling" userId="59319ebe-00e0-4bed-b2ef-326bd7e50483" providerId="ADAL" clId="{398C985C-4939-4904-9544-A192F358B56A}" dt="2020-05-20T16:05:25.259" v="266" actId="2696"/>
        <pc:sldMkLst>
          <pc:docMk/>
          <pc:sldMk cId="1015620131" sldId="271"/>
        </pc:sldMkLst>
      </pc:sldChg>
      <pc:sldChg chg="add del">
        <pc:chgData name="Devid Treuling" userId="59319ebe-00e0-4bed-b2ef-326bd7e50483" providerId="ADAL" clId="{398C985C-4939-4904-9544-A192F358B56A}" dt="2020-05-20T16:08:52.657" v="458" actId="2696"/>
        <pc:sldMkLst>
          <pc:docMk/>
          <pc:sldMk cId="1037600215" sldId="271"/>
        </pc:sldMkLst>
      </pc:sldChg>
      <pc:sldChg chg="add del">
        <pc:chgData name="Devid Treuling" userId="59319ebe-00e0-4bed-b2ef-326bd7e50483" providerId="ADAL" clId="{398C985C-4939-4904-9544-A192F358B56A}" dt="2020-05-20T16:05:25.354" v="292" actId="2696"/>
        <pc:sldMkLst>
          <pc:docMk/>
          <pc:sldMk cId="1038066339" sldId="271"/>
        </pc:sldMkLst>
      </pc:sldChg>
      <pc:sldChg chg="add del">
        <pc:chgData name="Devid Treuling" userId="59319ebe-00e0-4bed-b2ef-326bd7e50483" providerId="ADAL" clId="{398C985C-4939-4904-9544-A192F358B56A}" dt="2020-05-20T16:04:46.399" v="237"/>
        <pc:sldMkLst>
          <pc:docMk/>
          <pc:sldMk cId="1093448140" sldId="271"/>
        </pc:sldMkLst>
      </pc:sldChg>
      <pc:sldChg chg="add del">
        <pc:chgData name="Devid Treuling" userId="59319ebe-00e0-4bed-b2ef-326bd7e50483" providerId="ADAL" clId="{398C985C-4939-4904-9544-A192F358B56A}" dt="2020-05-20T16:05:25.339" v="288" actId="2696"/>
        <pc:sldMkLst>
          <pc:docMk/>
          <pc:sldMk cId="1111256248" sldId="271"/>
        </pc:sldMkLst>
      </pc:sldChg>
      <pc:sldChg chg="add del">
        <pc:chgData name="Devid Treuling" userId="59319ebe-00e0-4bed-b2ef-326bd7e50483" providerId="ADAL" clId="{398C985C-4939-4904-9544-A192F358B56A}" dt="2020-05-20T16:05:25.248" v="262" actId="2696"/>
        <pc:sldMkLst>
          <pc:docMk/>
          <pc:sldMk cId="1121204164" sldId="271"/>
        </pc:sldMkLst>
      </pc:sldChg>
      <pc:sldChg chg="add del">
        <pc:chgData name="Devid Treuling" userId="59319ebe-00e0-4bed-b2ef-326bd7e50483" providerId="ADAL" clId="{398C985C-4939-4904-9544-A192F358B56A}" dt="2020-05-20T16:04:46.399" v="237"/>
        <pc:sldMkLst>
          <pc:docMk/>
          <pc:sldMk cId="1137313193" sldId="271"/>
        </pc:sldMkLst>
      </pc:sldChg>
      <pc:sldChg chg="add del">
        <pc:chgData name="Devid Treuling" userId="59319ebe-00e0-4bed-b2ef-326bd7e50483" providerId="ADAL" clId="{398C985C-4939-4904-9544-A192F358B56A}" dt="2020-05-20T16:04:46.399" v="237"/>
        <pc:sldMkLst>
          <pc:docMk/>
          <pc:sldMk cId="1145460840" sldId="271"/>
        </pc:sldMkLst>
      </pc:sldChg>
      <pc:sldChg chg="add del">
        <pc:chgData name="Devid Treuling" userId="59319ebe-00e0-4bed-b2ef-326bd7e50483" providerId="ADAL" clId="{398C985C-4939-4904-9544-A192F358B56A}" dt="2020-05-20T16:05:25.217" v="252" actId="2696"/>
        <pc:sldMkLst>
          <pc:docMk/>
          <pc:sldMk cId="1145535732" sldId="271"/>
        </pc:sldMkLst>
      </pc:sldChg>
      <pc:sldChg chg="add del">
        <pc:chgData name="Devid Treuling" userId="59319ebe-00e0-4bed-b2ef-326bd7e50483" providerId="ADAL" clId="{398C985C-4939-4904-9544-A192F358B56A}" dt="2020-05-20T16:04:46.399" v="237"/>
        <pc:sldMkLst>
          <pc:docMk/>
          <pc:sldMk cId="1158535527" sldId="271"/>
        </pc:sldMkLst>
      </pc:sldChg>
      <pc:sldChg chg="add del">
        <pc:chgData name="Devid Treuling" userId="59319ebe-00e0-4bed-b2ef-326bd7e50483" providerId="ADAL" clId="{398C985C-4939-4904-9544-A192F358B56A}" dt="2020-05-20T16:05:25.241" v="260" actId="2696"/>
        <pc:sldMkLst>
          <pc:docMk/>
          <pc:sldMk cId="1160752468" sldId="271"/>
        </pc:sldMkLst>
      </pc:sldChg>
      <pc:sldChg chg="add del">
        <pc:chgData name="Devid Treuling" userId="59319ebe-00e0-4bed-b2ef-326bd7e50483" providerId="ADAL" clId="{398C985C-4939-4904-9544-A192F358B56A}" dt="2020-05-20T16:05:25.235" v="258" actId="2696"/>
        <pc:sldMkLst>
          <pc:docMk/>
          <pc:sldMk cId="1223799680" sldId="271"/>
        </pc:sldMkLst>
      </pc:sldChg>
      <pc:sldChg chg="add del">
        <pc:chgData name="Devid Treuling" userId="59319ebe-00e0-4bed-b2ef-326bd7e50483" providerId="ADAL" clId="{398C985C-4939-4904-9544-A192F358B56A}" dt="2020-05-20T16:13:01.174" v="648" actId="2696"/>
        <pc:sldMkLst>
          <pc:docMk/>
          <pc:sldMk cId="1335682673" sldId="271"/>
        </pc:sldMkLst>
      </pc:sldChg>
      <pc:sldChg chg="add del">
        <pc:chgData name="Devid Treuling" userId="59319ebe-00e0-4bed-b2ef-326bd7e50483" providerId="ADAL" clId="{398C985C-4939-4904-9544-A192F358B56A}" dt="2020-05-20T16:13:01.036" v="628" actId="2696"/>
        <pc:sldMkLst>
          <pc:docMk/>
          <pc:sldMk cId="1395025649" sldId="271"/>
        </pc:sldMkLst>
      </pc:sldChg>
      <pc:sldChg chg="add del">
        <pc:chgData name="Devid Treuling" userId="59319ebe-00e0-4bed-b2ef-326bd7e50483" providerId="ADAL" clId="{398C985C-4939-4904-9544-A192F358B56A}" dt="2020-05-20T16:05:25.298" v="278" actId="2696"/>
        <pc:sldMkLst>
          <pc:docMk/>
          <pc:sldMk cId="1395600820" sldId="271"/>
        </pc:sldMkLst>
      </pc:sldChg>
      <pc:sldChg chg="add del">
        <pc:chgData name="Devid Treuling" userId="59319ebe-00e0-4bed-b2ef-326bd7e50483" providerId="ADAL" clId="{398C985C-4939-4904-9544-A192F358B56A}" dt="2020-05-20T16:08:52.600" v="446" actId="2696"/>
        <pc:sldMkLst>
          <pc:docMk/>
          <pc:sldMk cId="1438968381" sldId="271"/>
        </pc:sldMkLst>
      </pc:sldChg>
      <pc:sldChg chg="add del">
        <pc:chgData name="Devid Treuling" userId="59319ebe-00e0-4bed-b2ef-326bd7e50483" providerId="ADAL" clId="{398C985C-4939-4904-9544-A192F358B56A}" dt="2020-05-20T16:04:46.399" v="237"/>
        <pc:sldMkLst>
          <pc:docMk/>
          <pc:sldMk cId="1457766667" sldId="271"/>
        </pc:sldMkLst>
      </pc:sldChg>
      <pc:sldChg chg="add del">
        <pc:chgData name="Devid Treuling" userId="59319ebe-00e0-4bed-b2ef-326bd7e50483" providerId="ADAL" clId="{398C985C-4939-4904-9544-A192F358B56A}" dt="2020-05-20T16:08:52.787" v="488" actId="2696"/>
        <pc:sldMkLst>
          <pc:docMk/>
          <pc:sldMk cId="1463299695" sldId="271"/>
        </pc:sldMkLst>
      </pc:sldChg>
      <pc:sldChg chg="add del">
        <pc:chgData name="Devid Treuling" userId="59319ebe-00e0-4bed-b2ef-326bd7e50483" providerId="ADAL" clId="{398C985C-4939-4904-9544-A192F358B56A}" dt="2020-05-20T16:04:46.399" v="237"/>
        <pc:sldMkLst>
          <pc:docMk/>
          <pc:sldMk cId="1495312200" sldId="271"/>
        </pc:sldMkLst>
      </pc:sldChg>
      <pc:sldChg chg="add del">
        <pc:chgData name="Devid Treuling" userId="59319ebe-00e0-4bed-b2ef-326bd7e50483" providerId="ADAL" clId="{398C985C-4939-4904-9544-A192F358B56A}" dt="2020-05-20T16:13:01.385" v="682" actId="2696"/>
        <pc:sldMkLst>
          <pc:docMk/>
          <pc:sldMk cId="1500364237" sldId="271"/>
        </pc:sldMkLst>
      </pc:sldChg>
      <pc:sldChg chg="add del">
        <pc:chgData name="Devid Treuling" userId="59319ebe-00e0-4bed-b2ef-326bd7e50483" providerId="ADAL" clId="{398C985C-4939-4904-9544-A192F358B56A}" dt="2020-05-20T16:04:46.399" v="237"/>
        <pc:sldMkLst>
          <pc:docMk/>
          <pc:sldMk cId="1503837535" sldId="271"/>
        </pc:sldMkLst>
      </pc:sldChg>
      <pc:sldChg chg="add del">
        <pc:chgData name="Devid Treuling" userId="59319ebe-00e0-4bed-b2ef-326bd7e50483" providerId="ADAL" clId="{398C985C-4939-4904-9544-A192F358B56A}" dt="2020-05-20T16:08:52.724" v="474" actId="2696"/>
        <pc:sldMkLst>
          <pc:docMk/>
          <pc:sldMk cId="1504865335" sldId="271"/>
        </pc:sldMkLst>
      </pc:sldChg>
      <pc:sldChg chg="add del">
        <pc:chgData name="Devid Treuling" userId="59319ebe-00e0-4bed-b2ef-326bd7e50483" providerId="ADAL" clId="{398C985C-4939-4904-9544-A192F358B56A}" dt="2020-05-20T16:13:01.126" v="640" actId="2696"/>
        <pc:sldMkLst>
          <pc:docMk/>
          <pc:sldMk cId="1563055702" sldId="271"/>
        </pc:sldMkLst>
      </pc:sldChg>
      <pc:sldChg chg="add del">
        <pc:chgData name="Devid Treuling" userId="59319ebe-00e0-4bed-b2ef-326bd7e50483" providerId="ADAL" clId="{398C985C-4939-4904-9544-A192F358B56A}" dt="2020-05-20T16:13:01.022" v="626" actId="2696"/>
        <pc:sldMkLst>
          <pc:docMk/>
          <pc:sldMk cId="1569949796" sldId="271"/>
        </pc:sldMkLst>
      </pc:sldChg>
      <pc:sldChg chg="add del">
        <pc:chgData name="Devid Treuling" userId="59319ebe-00e0-4bed-b2ef-326bd7e50483" providerId="ADAL" clId="{398C985C-4939-4904-9544-A192F358B56A}" dt="2020-05-20T16:13:01.278" v="664" actId="2696"/>
        <pc:sldMkLst>
          <pc:docMk/>
          <pc:sldMk cId="1570116790" sldId="271"/>
        </pc:sldMkLst>
      </pc:sldChg>
      <pc:sldChg chg="add del">
        <pc:chgData name="Devid Treuling" userId="59319ebe-00e0-4bed-b2ef-326bd7e50483" providerId="ADAL" clId="{398C985C-4939-4904-9544-A192F358B56A}" dt="2020-05-20T16:13:01.433" v="686" actId="2696"/>
        <pc:sldMkLst>
          <pc:docMk/>
          <pc:sldMk cId="1583550797" sldId="271"/>
        </pc:sldMkLst>
      </pc:sldChg>
      <pc:sldChg chg="add del">
        <pc:chgData name="Devid Treuling" userId="59319ebe-00e0-4bed-b2ef-326bd7e50483" providerId="ADAL" clId="{398C985C-4939-4904-9544-A192F358B56A}" dt="2020-05-20T16:04:46.399" v="237"/>
        <pc:sldMkLst>
          <pc:docMk/>
          <pc:sldMk cId="1603416834" sldId="271"/>
        </pc:sldMkLst>
      </pc:sldChg>
      <pc:sldChg chg="add del">
        <pc:chgData name="Devid Treuling" userId="59319ebe-00e0-4bed-b2ef-326bd7e50483" providerId="ADAL" clId="{398C985C-4939-4904-9544-A192F358B56A}" dt="2020-05-20T16:08:52.574" v="440" actId="2696"/>
        <pc:sldMkLst>
          <pc:docMk/>
          <pc:sldMk cId="1604861710" sldId="271"/>
        </pc:sldMkLst>
      </pc:sldChg>
      <pc:sldChg chg="add del">
        <pc:chgData name="Devid Treuling" userId="59319ebe-00e0-4bed-b2ef-326bd7e50483" providerId="ADAL" clId="{398C985C-4939-4904-9544-A192F358B56A}" dt="2020-05-20T16:05:25.192" v="244" actId="2696"/>
        <pc:sldMkLst>
          <pc:docMk/>
          <pc:sldMk cId="1615732525" sldId="271"/>
        </pc:sldMkLst>
      </pc:sldChg>
      <pc:sldChg chg="add del">
        <pc:chgData name="Devid Treuling" userId="59319ebe-00e0-4bed-b2ef-326bd7e50483" providerId="ADAL" clId="{398C985C-4939-4904-9544-A192F358B56A}" dt="2020-05-20T16:13:00.913" v="608" actId="2696"/>
        <pc:sldMkLst>
          <pc:docMk/>
          <pc:sldMk cId="1712145510" sldId="271"/>
        </pc:sldMkLst>
      </pc:sldChg>
      <pc:sldChg chg="add del">
        <pc:chgData name="Devid Treuling" userId="59319ebe-00e0-4bed-b2ef-326bd7e50483" providerId="ADAL" clId="{398C985C-4939-4904-9544-A192F358B56A}" dt="2020-05-20T16:05:25.311" v="282" actId="2696"/>
        <pc:sldMkLst>
          <pc:docMk/>
          <pc:sldMk cId="1726951149" sldId="271"/>
        </pc:sldMkLst>
      </pc:sldChg>
      <pc:sldChg chg="add del">
        <pc:chgData name="Devid Treuling" userId="59319ebe-00e0-4bed-b2ef-326bd7e50483" providerId="ADAL" clId="{398C985C-4939-4904-9544-A192F358B56A}" dt="2020-05-20T16:04:46.399" v="237"/>
        <pc:sldMkLst>
          <pc:docMk/>
          <pc:sldMk cId="1730290030" sldId="271"/>
        </pc:sldMkLst>
      </pc:sldChg>
      <pc:sldChg chg="add del">
        <pc:chgData name="Devid Treuling" userId="59319ebe-00e0-4bed-b2ef-326bd7e50483" providerId="ADAL" clId="{398C985C-4939-4904-9544-A192F358B56A}" dt="2020-05-20T16:08:52.649" v="456" actId="2696"/>
        <pc:sldMkLst>
          <pc:docMk/>
          <pc:sldMk cId="1738537227" sldId="271"/>
        </pc:sldMkLst>
      </pc:sldChg>
      <pc:sldChg chg="add del">
        <pc:chgData name="Devid Treuling" userId="59319ebe-00e0-4bed-b2ef-326bd7e50483" providerId="ADAL" clId="{398C985C-4939-4904-9544-A192F358B56A}" dt="2020-05-20T16:08:52.846" v="502" actId="2696"/>
        <pc:sldMkLst>
          <pc:docMk/>
          <pc:sldMk cId="1769629403" sldId="271"/>
        </pc:sldMkLst>
      </pc:sldChg>
      <pc:sldChg chg="add del">
        <pc:chgData name="Devid Treuling" userId="59319ebe-00e0-4bed-b2ef-326bd7e50483" providerId="ADAL" clId="{398C985C-4939-4904-9544-A192F358B56A}" dt="2020-05-20T16:05:25.292" v="276" actId="2696"/>
        <pc:sldMkLst>
          <pc:docMk/>
          <pc:sldMk cId="1778647977" sldId="271"/>
        </pc:sldMkLst>
      </pc:sldChg>
      <pc:sldChg chg="add del">
        <pc:chgData name="Devid Treuling" userId="59319ebe-00e0-4bed-b2ef-326bd7e50483" providerId="ADAL" clId="{398C985C-4939-4904-9544-A192F358B56A}" dt="2020-05-20T16:05:25.230" v="256" actId="2696"/>
        <pc:sldMkLst>
          <pc:docMk/>
          <pc:sldMk cId="1782384048" sldId="271"/>
        </pc:sldMkLst>
      </pc:sldChg>
      <pc:sldChg chg="add del">
        <pc:chgData name="Devid Treuling" userId="59319ebe-00e0-4bed-b2ef-326bd7e50483" providerId="ADAL" clId="{398C985C-4939-4904-9544-A192F358B56A}" dt="2020-05-20T16:08:52.535" v="430" actId="2696"/>
        <pc:sldMkLst>
          <pc:docMk/>
          <pc:sldMk cId="1790179800" sldId="271"/>
        </pc:sldMkLst>
      </pc:sldChg>
      <pc:sldChg chg="add del">
        <pc:chgData name="Devid Treuling" userId="59319ebe-00e0-4bed-b2ef-326bd7e50483" providerId="ADAL" clId="{398C985C-4939-4904-9544-A192F358B56A}" dt="2020-05-20T16:05:25.427" v="310" actId="2696"/>
        <pc:sldMkLst>
          <pc:docMk/>
          <pc:sldMk cId="1814732165" sldId="271"/>
        </pc:sldMkLst>
      </pc:sldChg>
      <pc:sldChg chg="add del">
        <pc:chgData name="Devid Treuling" userId="59319ebe-00e0-4bed-b2ef-326bd7e50483" providerId="ADAL" clId="{398C985C-4939-4904-9544-A192F358B56A}" dt="2020-05-20T16:04:46.399" v="237"/>
        <pc:sldMkLst>
          <pc:docMk/>
          <pc:sldMk cId="1864237439" sldId="271"/>
        </pc:sldMkLst>
      </pc:sldChg>
      <pc:sldChg chg="add del">
        <pc:chgData name="Devid Treuling" userId="59319ebe-00e0-4bed-b2ef-326bd7e50483" providerId="ADAL" clId="{398C985C-4939-4904-9544-A192F358B56A}" dt="2020-05-20T16:05:25.212" v="250" actId="2696"/>
        <pc:sldMkLst>
          <pc:docMk/>
          <pc:sldMk cId="1881680827" sldId="271"/>
        </pc:sldMkLst>
      </pc:sldChg>
      <pc:sldChg chg="add del">
        <pc:chgData name="Devid Treuling" userId="59319ebe-00e0-4bed-b2ef-326bd7e50483" providerId="ADAL" clId="{398C985C-4939-4904-9544-A192F358B56A}" dt="2020-05-20T16:04:46.399" v="237"/>
        <pc:sldMkLst>
          <pc:docMk/>
          <pc:sldMk cId="1932871552" sldId="271"/>
        </pc:sldMkLst>
      </pc:sldChg>
      <pc:sldChg chg="add del">
        <pc:chgData name="Devid Treuling" userId="59319ebe-00e0-4bed-b2ef-326bd7e50483" providerId="ADAL" clId="{398C985C-4939-4904-9544-A192F358B56A}" dt="2020-05-20T16:04:46.399" v="237"/>
        <pc:sldMkLst>
          <pc:docMk/>
          <pc:sldMk cId="2025420531" sldId="271"/>
        </pc:sldMkLst>
      </pc:sldChg>
      <pc:sldChg chg="add del">
        <pc:chgData name="Devid Treuling" userId="59319ebe-00e0-4bed-b2ef-326bd7e50483" providerId="ADAL" clId="{398C985C-4939-4904-9544-A192F358B56A}" dt="2020-05-20T16:04:46.399" v="237"/>
        <pc:sldMkLst>
          <pc:docMk/>
          <pc:sldMk cId="2030923944" sldId="271"/>
        </pc:sldMkLst>
      </pc:sldChg>
      <pc:sldChg chg="add del">
        <pc:chgData name="Devid Treuling" userId="59319ebe-00e0-4bed-b2ef-326bd7e50483" providerId="ADAL" clId="{398C985C-4939-4904-9544-A192F358B56A}" dt="2020-05-20T16:04:46.399" v="237"/>
        <pc:sldMkLst>
          <pc:docMk/>
          <pc:sldMk cId="2037232021" sldId="271"/>
        </pc:sldMkLst>
      </pc:sldChg>
      <pc:sldChg chg="add del">
        <pc:chgData name="Devid Treuling" userId="59319ebe-00e0-4bed-b2ef-326bd7e50483" providerId="ADAL" clId="{398C985C-4939-4904-9544-A192F358B56A}" dt="2020-05-20T16:05:25.198" v="246" actId="2696"/>
        <pc:sldMkLst>
          <pc:docMk/>
          <pc:sldMk cId="2070561891" sldId="271"/>
        </pc:sldMkLst>
      </pc:sldChg>
      <pc:sldChg chg="add del">
        <pc:chgData name="Devid Treuling" userId="59319ebe-00e0-4bed-b2ef-326bd7e50483" providerId="ADAL" clId="{398C985C-4939-4904-9544-A192F358B56A}" dt="2020-05-20T16:05:25.434" v="312" actId="2696"/>
        <pc:sldMkLst>
          <pc:docMk/>
          <pc:sldMk cId="2079631904" sldId="271"/>
        </pc:sldMkLst>
      </pc:sldChg>
      <pc:sldChg chg="add del">
        <pc:chgData name="Devid Treuling" userId="59319ebe-00e0-4bed-b2ef-326bd7e50483" providerId="ADAL" clId="{398C985C-4939-4904-9544-A192F358B56A}" dt="2020-05-20T16:08:52.771" v="484" actId="2696"/>
        <pc:sldMkLst>
          <pc:docMk/>
          <pc:sldMk cId="2082663959" sldId="271"/>
        </pc:sldMkLst>
      </pc:sldChg>
      <pc:sldChg chg="add del">
        <pc:chgData name="Devid Treuling" userId="59319ebe-00e0-4bed-b2ef-326bd7e50483" providerId="ADAL" clId="{398C985C-4939-4904-9544-A192F358B56A}" dt="2020-05-20T16:13:01.139" v="642" actId="2696"/>
        <pc:sldMkLst>
          <pc:docMk/>
          <pc:sldMk cId="2112051054" sldId="271"/>
        </pc:sldMkLst>
      </pc:sldChg>
      <pc:sldChg chg="add del">
        <pc:chgData name="Devid Treuling" userId="59319ebe-00e0-4bed-b2ef-326bd7e50483" providerId="ADAL" clId="{398C985C-4939-4904-9544-A192F358B56A}" dt="2020-05-20T16:08:52.583" v="442" actId="2696"/>
        <pc:sldMkLst>
          <pc:docMk/>
          <pc:sldMk cId="2140907250" sldId="271"/>
        </pc:sldMkLst>
      </pc:sldChg>
      <pc:sldChg chg="add del">
        <pc:chgData name="Devid Treuling" userId="59319ebe-00e0-4bed-b2ef-326bd7e50483" providerId="ADAL" clId="{398C985C-4939-4904-9544-A192F358B56A}" dt="2020-05-20T16:05:25.223" v="254" actId="2696"/>
        <pc:sldMkLst>
          <pc:docMk/>
          <pc:sldMk cId="2145436157" sldId="271"/>
        </pc:sldMkLst>
      </pc:sldChg>
      <pc:sldChg chg="add del">
        <pc:chgData name="Devid Treuling" userId="59319ebe-00e0-4bed-b2ef-326bd7e50483" providerId="ADAL" clId="{398C985C-4939-4904-9544-A192F358B56A}" dt="2020-05-20T16:05:25.186" v="242" actId="2696"/>
        <pc:sldMkLst>
          <pc:docMk/>
          <pc:sldMk cId="2210839292" sldId="271"/>
        </pc:sldMkLst>
      </pc:sldChg>
      <pc:sldChg chg="add del">
        <pc:chgData name="Devid Treuling" userId="59319ebe-00e0-4bed-b2ef-326bd7e50483" providerId="ADAL" clId="{398C985C-4939-4904-9544-A192F358B56A}" dt="2020-05-20T16:08:52.804" v="492" actId="2696"/>
        <pc:sldMkLst>
          <pc:docMk/>
          <pc:sldMk cId="2272272014" sldId="271"/>
        </pc:sldMkLst>
      </pc:sldChg>
      <pc:sldChg chg="add del">
        <pc:chgData name="Devid Treuling" userId="59319ebe-00e0-4bed-b2ef-326bd7e50483" providerId="ADAL" clId="{398C985C-4939-4904-9544-A192F358B56A}" dt="2020-05-20T16:13:00.927" v="610" actId="2696"/>
        <pc:sldMkLst>
          <pc:docMk/>
          <pc:sldMk cId="2285980336" sldId="271"/>
        </pc:sldMkLst>
      </pc:sldChg>
      <pc:sldChg chg="add del">
        <pc:chgData name="Devid Treuling" userId="59319ebe-00e0-4bed-b2ef-326bd7e50483" providerId="ADAL" clId="{398C985C-4939-4904-9544-A192F358B56A}" dt="2020-05-20T16:08:52.878" v="506" actId="2696"/>
        <pc:sldMkLst>
          <pc:docMk/>
          <pc:sldMk cId="2299279724" sldId="271"/>
        </pc:sldMkLst>
      </pc:sldChg>
      <pc:sldChg chg="add del">
        <pc:chgData name="Devid Treuling" userId="59319ebe-00e0-4bed-b2ef-326bd7e50483" providerId="ADAL" clId="{398C985C-4939-4904-9544-A192F358B56A}" dt="2020-05-20T16:08:52.869" v="504" actId="2696"/>
        <pc:sldMkLst>
          <pc:docMk/>
          <pc:sldMk cId="2322337479" sldId="271"/>
        </pc:sldMkLst>
      </pc:sldChg>
      <pc:sldChg chg="add del">
        <pc:chgData name="Devid Treuling" userId="59319ebe-00e0-4bed-b2ef-326bd7e50483" providerId="ADAL" clId="{398C985C-4939-4904-9544-A192F358B56A}" dt="2020-05-20T16:13:01.420" v="684" actId="2696"/>
        <pc:sldMkLst>
          <pc:docMk/>
          <pc:sldMk cId="2324328577" sldId="271"/>
        </pc:sldMkLst>
      </pc:sldChg>
      <pc:sldChg chg="add del">
        <pc:chgData name="Devid Treuling" userId="59319ebe-00e0-4bed-b2ef-326bd7e50483" providerId="ADAL" clId="{398C985C-4939-4904-9544-A192F358B56A}" dt="2020-05-20T16:05:25.457" v="318" actId="2696"/>
        <pc:sldMkLst>
          <pc:docMk/>
          <pc:sldMk cId="2410427694" sldId="271"/>
        </pc:sldMkLst>
      </pc:sldChg>
      <pc:sldChg chg="add del">
        <pc:chgData name="Devid Treuling" userId="59319ebe-00e0-4bed-b2ef-326bd7e50483" providerId="ADAL" clId="{398C985C-4939-4904-9544-A192F358B56A}" dt="2020-05-20T16:04:46.399" v="237"/>
        <pc:sldMkLst>
          <pc:docMk/>
          <pc:sldMk cId="2413444091" sldId="271"/>
        </pc:sldMkLst>
      </pc:sldChg>
      <pc:sldChg chg="add del">
        <pc:chgData name="Devid Treuling" userId="59319ebe-00e0-4bed-b2ef-326bd7e50483" providerId="ADAL" clId="{398C985C-4939-4904-9544-A192F358B56A}" dt="2020-05-20T16:13:00.938" v="612" actId="2696"/>
        <pc:sldMkLst>
          <pc:docMk/>
          <pc:sldMk cId="2423555278" sldId="271"/>
        </pc:sldMkLst>
      </pc:sldChg>
      <pc:sldChg chg="add del">
        <pc:chgData name="Devid Treuling" userId="59319ebe-00e0-4bed-b2ef-326bd7e50483" providerId="ADAL" clId="{398C985C-4939-4904-9544-A192F358B56A}" dt="2020-05-20T16:08:52.566" v="438" actId="2696"/>
        <pc:sldMkLst>
          <pc:docMk/>
          <pc:sldMk cId="2461512542" sldId="271"/>
        </pc:sldMkLst>
      </pc:sldChg>
      <pc:sldChg chg="add del">
        <pc:chgData name="Devid Treuling" userId="59319ebe-00e0-4bed-b2ef-326bd7e50483" providerId="ADAL" clId="{398C985C-4939-4904-9544-A192F358B56A}" dt="2020-05-20T16:08:52.733" v="476" actId="2696"/>
        <pc:sldMkLst>
          <pc:docMk/>
          <pc:sldMk cId="2473012113" sldId="271"/>
        </pc:sldMkLst>
      </pc:sldChg>
      <pc:sldChg chg="add del">
        <pc:chgData name="Devid Treuling" userId="59319ebe-00e0-4bed-b2ef-326bd7e50483" providerId="ADAL" clId="{398C985C-4939-4904-9544-A192F358B56A}" dt="2020-05-20T16:13:01.085" v="634" actId="2696"/>
        <pc:sldMkLst>
          <pc:docMk/>
          <pc:sldMk cId="2498035731" sldId="271"/>
        </pc:sldMkLst>
      </pc:sldChg>
      <pc:sldChg chg="add del">
        <pc:chgData name="Devid Treuling" userId="59319ebe-00e0-4bed-b2ef-326bd7e50483" providerId="ADAL" clId="{398C985C-4939-4904-9544-A192F358B56A}" dt="2020-05-20T16:05:25.489" v="324" actId="2696"/>
        <pc:sldMkLst>
          <pc:docMk/>
          <pc:sldMk cId="2537869755" sldId="271"/>
        </pc:sldMkLst>
      </pc:sldChg>
      <pc:sldChg chg="add del">
        <pc:chgData name="Devid Treuling" userId="59319ebe-00e0-4bed-b2ef-326bd7e50483" providerId="ADAL" clId="{398C985C-4939-4904-9544-A192F358B56A}" dt="2020-05-20T16:08:52.813" v="494" actId="2696"/>
        <pc:sldMkLst>
          <pc:docMk/>
          <pc:sldMk cId="2568060645" sldId="271"/>
        </pc:sldMkLst>
      </pc:sldChg>
      <pc:sldChg chg="add del">
        <pc:chgData name="Devid Treuling" userId="59319ebe-00e0-4bed-b2ef-326bd7e50483" providerId="ADAL" clId="{398C985C-4939-4904-9544-A192F358B56A}" dt="2020-05-20T16:08:52.508" v="424" actId="2696"/>
        <pc:sldMkLst>
          <pc:docMk/>
          <pc:sldMk cId="2593929225" sldId="271"/>
        </pc:sldMkLst>
      </pc:sldChg>
      <pc:sldChg chg="add del">
        <pc:chgData name="Devid Treuling" userId="59319ebe-00e0-4bed-b2ef-326bd7e50483" providerId="ADAL" clId="{398C985C-4939-4904-9544-A192F358B56A}" dt="2020-05-20T16:05:25.403" v="304" actId="2696"/>
        <pc:sldMkLst>
          <pc:docMk/>
          <pc:sldMk cId="2596949577" sldId="271"/>
        </pc:sldMkLst>
      </pc:sldChg>
      <pc:sldChg chg="add del">
        <pc:chgData name="Devid Treuling" userId="59319ebe-00e0-4bed-b2ef-326bd7e50483" providerId="ADAL" clId="{398C985C-4939-4904-9544-A192F358B56A}" dt="2020-05-20T16:04:46.399" v="237"/>
        <pc:sldMkLst>
          <pc:docMk/>
          <pc:sldMk cId="2635994018" sldId="271"/>
        </pc:sldMkLst>
      </pc:sldChg>
      <pc:sldChg chg="add del">
        <pc:chgData name="Devid Treuling" userId="59319ebe-00e0-4bed-b2ef-326bd7e50483" providerId="ADAL" clId="{398C985C-4939-4904-9544-A192F358B56A}" dt="2020-05-20T16:05:25.204" v="248" actId="2696"/>
        <pc:sldMkLst>
          <pc:docMk/>
          <pc:sldMk cId="2804341784" sldId="271"/>
        </pc:sldMkLst>
      </pc:sldChg>
      <pc:sldChg chg="add del">
        <pc:chgData name="Devid Treuling" userId="59319ebe-00e0-4bed-b2ef-326bd7e50483" providerId="ADAL" clId="{398C985C-4939-4904-9544-A192F358B56A}" dt="2020-05-20T16:13:01.233" v="658" actId="2696"/>
        <pc:sldMkLst>
          <pc:docMk/>
          <pc:sldMk cId="2806329267" sldId="271"/>
        </pc:sldMkLst>
      </pc:sldChg>
      <pc:sldChg chg="add del">
        <pc:chgData name="Devid Treuling" userId="59319ebe-00e0-4bed-b2ef-326bd7e50483" providerId="ADAL" clId="{398C985C-4939-4904-9544-A192F358B56A}" dt="2020-05-20T16:04:46.399" v="237"/>
        <pc:sldMkLst>
          <pc:docMk/>
          <pc:sldMk cId="2896514504" sldId="271"/>
        </pc:sldMkLst>
      </pc:sldChg>
      <pc:sldChg chg="add del">
        <pc:chgData name="Devid Treuling" userId="59319ebe-00e0-4bed-b2ef-326bd7e50483" providerId="ADAL" clId="{398C985C-4939-4904-9544-A192F358B56A}" dt="2020-05-20T16:13:01.289" v="666" actId="2696"/>
        <pc:sldMkLst>
          <pc:docMk/>
          <pc:sldMk cId="2917434561" sldId="271"/>
        </pc:sldMkLst>
      </pc:sldChg>
      <pc:sldChg chg="add del">
        <pc:chgData name="Devid Treuling" userId="59319ebe-00e0-4bed-b2ef-326bd7e50483" providerId="ADAL" clId="{398C985C-4939-4904-9544-A192F358B56A}" dt="2020-05-20T16:08:52.666" v="460" actId="2696"/>
        <pc:sldMkLst>
          <pc:docMk/>
          <pc:sldMk cId="2935736801" sldId="271"/>
        </pc:sldMkLst>
      </pc:sldChg>
      <pc:sldChg chg="add del">
        <pc:chgData name="Devid Treuling" userId="59319ebe-00e0-4bed-b2ef-326bd7e50483" providerId="ADAL" clId="{398C985C-4939-4904-9544-A192F358B56A}" dt="2020-05-20T16:13:01.185" v="650" actId="2696"/>
        <pc:sldMkLst>
          <pc:docMk/>
          <pc:sldMk cId="2943515219" sldId="271"/>
        </pc:sldMkLst>
      </pc:sldChg>
      <pc:sldChg chg="add del">
        <pc:chgData name="Devid Treuling" userId="59319ebe-00e0-4bed-b2ef-326bd7e50483" providerId="ADAL" clId="{398C985C-4939-4904-9544-A192F358B56A}" dt="2020-05-20T16:05:25.306" v="280" actId="2696"/>
        <pc:sldMkLst>
          <pc:docMk/>
          <pc:sldMk cId="2961772710" sldId="271"/>
        </pc:sldMkLst>
      </pc:sldChg>
      <pc:sldChg chg="add del">
        <pc:chgData name="Devid Treuling" userId="59319ebe-00e0-4bed-b2ef-326bd7e50483" providerId="ADAL" clId="{398C985C-4939-4904-9544-A192F358B56A}" dt="2020-05-20T16:08:52.524" v="428" actId="2696"/>
        <pc:sldMkLst>
          <pc:docMk/>
          <pc:sldMk cId="2978626763" sldId="271"/>
        </pc:sldMkLst>
      </pc:sldChg>
      <pc:sldChg chg="add del">
        <pc:chgData name="Devid Treuling" userId="59319ebe-00e0-4bed-b2ef-326bd7e50483" providerId="ADAL" clId="{398C985C-4939-4904-9544-A192F358B56A}" dt="2020-05-20T16:13:01.150" v="644" actId="2696"/>
        <pc:sldMkLst>
          <pc:docMk/>
          <pc:sldMk cId="3005520389" sldId="271"/>
        </pc:sldMkLst>
      </pc:sldChg>
      <pc:sldChg chg="add del">
        <pc:chgData name="Devid Treuling" userId="59319ebe-00e0-4bed-b2ef-326bd7e50483" providerId="ADAL" clId="{398C985C-4939-4904-9544-A192F358B56A}" dt="2020-05-20T16:04:46.399" v="237"/>
        <pc:sldMkLst>
          <pc:docMk/>
          <pc:sldMk cId="3009530665" sldId="271"/>
        </pc:sldMkLst>
      </pc:sldChg>
      <pc:sldChg chg="add del">
        <pc:chgData name="Devid Treuling" userId="59319ebe-00e0-4bed-b2ef-326bd7e50483" providerId="ADAL" clId="{398C985C-4939-4904-9544-A192F358B56A}" dt="2020-05-20T16:13:01.066" v="632" actId="2696"/>
        <pc:sldMkLst>
          <pc:docMk/>
          <pc:sldMk cId="3010590887" sldId="271"/>
        </pc:sldMkLst>
      </pc:sldChg>
      <pc:sldChg chg="add del">
        <pc:chgData name="Devid Treuling" userId="59319ebe-00e0-4bed-b2ef-326bd7e50483" providerId="ADAL" clId="{398C985C-4939-4904-9544-A192F358B56A}" dt="2020-05-20T16:13:00.975" v="618" actId="2696"/>
        <pc:sldMkLst>
          <pc:docMk/>
          <pc:sldMk cId="3023999743" sldId="271"/>
        </pc:sldMkLst>
      </pc:sldChg>
      <pc:sldChg chg="add del">
        <pc:chgData name="Devid Treuling" userId="59319ebe-00e0-4bed-b2ef-326bd7e50483" providerId="ADAL" clId="{398C985C-4939-4904-9544-A192F358B56A}" dt="2020-05-20T16:04:46.399" v="237"/>
        <pc:sldMkLst>
          <pc:docMk/>
          <pc:sldMk cId="3066480832" sldId="271"/>
        </pc:sldMkLst>
      </pc:sldChg>
      <pc:sldChg chg="add del">
        <pc:chgData name="Devid Treuling" userId="59319ebe-00e0-4bed-b2ef-326bd7e50483" providerId="ADAL" clId="{398C985C-4939-4904-9544-A192F358B56A}" dt="2020-05-20T16:05:25.378" v="298" actId="2696"/>
        <pc:sldMkLst>
          <pc:docMk/>
          <pc:sldMk cId="3068718577" sldId="271"/>
        </pc:sldMkLst>
      </pc:sldChg>
      <pc:sldChg chg="add del">
        <pc:chgData name="Devid Treuling" userId="59319ebe-00e0-4bed-b2ef-326bd7e50483" providerId="ADAL" clId="{398C985C-4939-4904-9544-A192F358B56A}" dt="2020-05-20T16:05:25.368" v="296" actId="2696"/>
        <pc:sldMkLst>
          <pc:docMk/>
          <pc:sldMk cId="3115304970" sldId="271"/>
        </pc:sldMkLst>
      </pc:sldChg>
      <pc:sldChg chg="add del">
        <pc:chgData name="Devid Treuling" userId="59319ebe-00e0-4bed-b2ef-326bd7e50483" providerId="ADAL" clId="{398C985C-4939-4904-9544-A192F358B56A}" dt="2020-05-20T16:04:46.399" v="237"/>
        <pc:sldMkLst>
          <pc:docMk/>
          <pc:sldMk cId="3134568875" sldId="271"/>
        </pc:sldMkLst>
      </pc:sldChg>
      <pc:sldChg chg="add del">
        <pc:chgData name="Devid Treuling" userId="59319ebe-00e0-4bed-b2ef-326bd7e50483" providerId="ADAL" clId="{398C985C-4939-4904-9544-A192F358B56A}" dt="2020-05-20T16:08:52.885" v="508" actId="2696"/>
        <pc:sldMkLst>
          <pc:docMk/>
          <pc:sldMk cId="3151999884" sldId="271"/>
        </pc:sldMkLst>
      </pc:sldChg>
      <pc:sldChg chg="add del">
        <pc:chgData name="Devid Treuling" userId="59319ebe-00e0-4bed-b2ef-326bd7e50483" providerId="ADAL" clId="{398C985C-4939-4904-9544-A192F358B56A}" dt="2020-05-20T16:13:00.999" v="622" actId="2696"/>
        <pc:sldMkLst>
          <pc:docMk/>
          <pc:sldMk cId="3152498557" sldId="271"/>
        </pc:sldMkLst>
      </pc:sldChg>
      <pc:sldChg chg="add del">
        <pc:chgData name="Devid Treuling" userId="59319ebe-00e0-4bed-b2ef-326bd7e50483" providerId="ADAL" clId="{398C985C-4939-4904-9544-A192F358B56A}" dt="2020-05-20T16:08:52.674" v="462" actId="2696"/>
        <pc:sldMkLst>
          <pc:docMk/>
          <pc:sldMk cId="3155697806" sldId="271"/>
        </pc:sldMkLst>
      </pc:sldChg>
      <pc:sldChg chg="add del">
        <pc:chgData name="Devid Treuling" userId="59319ebe-00e0-4bed-b2ef-326bd7e50483" providerId="ADAL" clId="{398C985C-4939-4904-9544-A192F358B56A}" dt="2020-05-20T16:05:25.330" v="286" actId="2696"/>
        <pc:sldMkLst>
          <pc:docMk/>
          <pc:sldMk cId="3225417692" sldId="271"/>
        </pc:sldMkLst>
      </pc:sldChg>
      <pc:sldChg chg="add del">
        <pc:chgData name="Devid Treuling" userId="59319ebe-00e0-4bed-b2ef-326bd7e50483" providerId="ADAL" clId="{398C985C-4939-4904-9544-A192F358B56A}" dt="2020-05-20T16:08:52.499" v="422" actId="2696"/>
        <pc:sldMkLst>
          <pc:docMk/>
          <pc:sldMk cId="3234237962" sldId="271"/>
        </pc:sldMkLst>
      </pc:sldChg>
      <pc:sldChg chg="add del">
        <pc:chgData name="Devid Treuling" userId="59319ebe-00e0-4bed-b2ef-326bd7e50483" providerId="ADAL" clId="{398C985C-4939-4904-9544-A192F358B56A}" dt="2020-05-20T16:05:25.470" v="322" actId="2696"/>
        <pc:sldMkLst>
          <pc:docMk/>
          <pc:sldMk cId="3248091811" sldId="271"/>
        </pc:sldMkLst>
      </pc:sldChg>
      <pc:sldChg chg="add del">
        <pc:chgData name="Devid Treuling" userId="59319ebe-00e0-4bed-b2ef-326bd7e50483" providerId="ADAL" clId="{398C985C-4939-4904-9544-A192F358B56A}" dt="2020-05-20T16:04:46.399" v="237"/>
        <pc:sldMkLst>
          <pc:docMk/>
          <pc:sldMk cId="3255801789" sldId="271"/>
        </pc:sldMkLst>
      </pc:sldChg>
      <pc:sldChg chg="add del">
        <pc:chgData name="Devid Treuling" userId="59319ebe-00e0-4bed-b2ef-326bd7e50483" providerId="ADAL" clId="{398C985C-4939-4904-9544-A192F358B56A}" dt="2020-05-20T16:08:52.550" v="434" actId="2696"/>
        <pc:sldMkLst>
          <pc:docMk/>
          <pc:sldMk cId="3302367121" sldId="271"/>
        </pc:sldMkLst>
      </pc:sldChg>
      <pc:sldChg chg="add del">
        <pc:chgData name="Devid Treuling" userId="59319ebe-00e0-4bed-b2ef-326bd7e50483" providerId="ADAL" clId="{398C985C-4939-4904-9544-A192F358B56A}" dt="2020-05-20T16:04:46.399" v="237"/>
        <pc:sldMkLst>
          <pc:docMk/>
          <pc:sldMk cId="3308381796" sldId="271"/>
        </pc:sldMkLst>
      </pc:sldChg>
      <pc:sldChg chg="add del">
        <pc:chgData name="Devid Treuling" userId="59319ebe-00e0-4bed-b2ef-326bd7e50483" providerId="ADAL" clId="{398C985C-4939-4904-9544-A192F358B56A}" dt="2020-05-20T16:05:25.254" v="264" actId="2696"/>
        <pc:sldMkLst>
          <pc:docMk/>
          <pc:sldMk cId="3322032201" sldId="271"/>
        </pc:sldMkLst>
      </pc:sldChg>
      <pc:sldChg chg="add del">
        <pc:chgData name="Devid Treuling" userId="59319ebe-00e0-4bed-b2ef-326bd7e50483" providerId="ADAL" clId="{398C985C-4939-4904-9544-A192F358B56A}" dt="2020-05-20T16:04:46.399" v="237"/>
        <pc:sldMkLst>
          <pc:docMk/>
          <pc:sldMk cId="3339277636" sldId="271"/>
        </pc:sldMkLst>
      </pc:sldChg>
      <pc:sldChg chg="add del">
        <pc:chgData name="Devid Treuling" userId="59319ebe-00e0-4bed-b2ef-326bd7e50483" providerId="ADAL" clId="{398C985C-4939-4904-9544-A192F358B56A}" dt="2020-05-20T16:08:52.779" v="486" actId="2696"/>
        <pc:sldMkLst>
          <pc:docMk/>
          <pc:sldMk cId="3358489515" sldId="271"/>
        </pc:sldMkLst>
      </pc:sldChg>
      <pc:sldChg chg="add del">
        <pc:chgData name="Devid Treuling" userId="59319ebe-00e0-4bed-b2ef-326bd7e50483" providerId="ADAL" clId="{398C985C-4939-4904-9544-A192F358B56A}" dt="2020-05-20T16:08:52.743" v="478" actId="2696"/>
        <pc:sldMkLst>
          <pc:docMk/>
          <pc:sldMk cId="3471499296" sldId="271"/>
        </pc:sldMkLst>
      </pc:sldChg>
      <pc:sldChg chg="add del">
        <pc:chgData name="Devid Treuling" userId="59319ebe-00e0-4bed-b2ef-326bd7e50483" providerId="ADAL" clId="{398C985C-4939-4904-9544-A192F358B56A}" dt="2020-05-20T16:08:52.760" v="482" actId="2696"/>
        <pc:sldMkLst>
          <pc:docMk/>
          <pc:sldMk cId="3471889803" sldId="271"/>
        </pc:sldMkLst>
      </pc:sldChg>
      <pc:sldChg chg="add del">
        <pc:chgData name="Devid Treuling" userId="59319ebe-00e0-4bed-b2ef-326bd7e50483" providerId="ADAL" clId="{398C985C-4939-4904-9544-A192F358B56A}" dt="2020-05-20T16:13:01.316" v="670" actId="2696"/>
        <pc:sldMkLst>
          <pc:docMk/>
          <pc:sldMk cId="3478645113" sldId="271"/>
        </pc:sldMkLst>
      </pc:sldChg>
      <pc:sldChg chg="add del">
        <pc:chgData name="Devid Treuling" userId="59319ebe-00e0-4bed-b2ef-326bd7e50483" providerId="ADAL" clId="{398C985C-4939-4904-9544-A192F358B56A}" dt="2020-05-20T16:04:46.399" v="237"/>
        <pc:sldMkLst>
          <pc:docMk/>
          <pc:sldMk cId="3504034655" sldId="271"/>
        </pc:sldMkLst>
      </pc:sldChg>
      <pc:sldChg chg="add del">
        <pc:chgData name="Devid Treuling" userId="59319ebe-00e0-4bed-b2ef-326bd7e50483" providerId="ADAL" clId="{398C985C-4939-4904-9544-A192F358B56A}" dt="2020-05-20T16:13:01.301" v="668" actId="2696"/>
        <pc:sldMkLst>
          <pc:docMk/>
          <pc:sldMk cId="3515240560" sldId="271"/>
        </pc:sldMkLst>
      </pc:sldChg>
      <pc:sldChg chg="add del">
        <pc:chgData name="Devid Treuling" userId="59319ebe-00e0-4bed-b2ef-326bd7e50483" providerId="ADAL" clId="{398C985C-4939-4904-9544-A192F358B56A}" dt="2020-05-20T16:08:52.752" v="480" actId="2696"/>
        <pc:sldMkLst>
          <pc:docMk/>
          <pc:sldMk cId="3519742245" sldId="271"/>
        </pc:sldMkLst>
      </pc:sldChg>
      <pc:sldChg chg="add del">
        <pc:chgData name="Devid Treuling" userId="59319ebe-00e0-4bed-b2ef-326bd7e50483" providerId="ADAL" clId="{398C985C-4939-4904-9544-A192F358B56A}" dt="2020-05-20T16:05:25.273" v="270" actId="2696"/>
        <pc:sldMkLst>
          <pc:docMk/>
          <pc:sldMk cId="3526786170" sldId="271"/>
        </pc:sldMkLst>
      </pc:sldChg>
      <pc:sldChg chg="add del">
        <pc:chgData name="Devid Treuling" userId="59319ebe-00e0-4bed-b2ef-326bd7e50483" providerId="ADAL" clId="{398C985C-4939-4904-9544-A192F358B56A}" dt="2020-05-20T16:05:25.287" v="274" actId="2696"/>
        <pc:sldMkLst>
          <pc:docMk/>
          <pc:sldMk cId="3545029672" sldId="271"/>
        </pc:sldMkLst>
      </pc:sldChg>
      <pc:sldChg chg="add del">
        <pc:chgData name="Devid Treuling" userId="59319ebe-00e0-4bed-b2ef-326bd7e50483" providerId="ADAL" clId="{398C985C-4939-4904-9544-A192F358B56A}" dt="2020-05-20T16:04:46.399" v="237"/>
        <pc:sldMkLst>
          <pc:docMk/>
          <pc:sldMk cId="3558736246" sldId="271"/>
        </pc:sldMkLst>
      </pc:sldChg>
      <pc:sldChg chg="add del">
        <pc:chgData name="Devid Treuling" userId="59319ebe-00e0-4bed-b2ef-326bd7e50483" providerId="ADAL" clId="{398C985C-4939-4904-9544-A192F358B56A}" dt="2020-05-20T16:04:46.399" v="237"/>
        <pc:sldMkLst>
          <pc:docMk/>
          <pc:sldMk cId="3577409082" sldId="271"/>
        </pc:sldMkLst>
      </pc:sldChg>
      <pc:sldChg chg="add del">
        <pc:chgData name="Devid Treuling" userId="59319ebe-00e0-4bed-b2ef-326bd7e50483" providerId="ADAL" clId="{398C985C-4939-4904-9544-A192F358B56A}" dt="2020-05-20T16:05:25.449" v="316" actId="2696"/>
        <pc:sldMkLst>
          <pc:docMk/>
          <pc:sldMk cId="3617862044" sldId="271"/>
        </pc:sldMkLst>
      </pc:sldChg>
      <pc:sldChg chg="add del">
        <pc:chgData name="Devid Treuling" userId="59319ebe-00e0-4bed-b2ef-326bd7e50483" providerId="ADAL" clId="{398C985C-4939-4904-9544-A192F358B56A}" dt="2020-05-20T16:05:25.505" v="328" actId="2696"/>
        <pc:sldMkLst>
          <pc:docMk/>
          <pc:sldMk cId="3632801486" sldId="271"/>
        </pc:sldMkLst>
      </pc:sldChg>
      <pc:sldChg chg="add del">
        <pc:chgData name="Devid Treuling" userId="59319ebe-00e0-4bed-b2ef-326bd7e50483" providerId="ADAL" clId="{398C985C-4939-4904-9544-A192F358B56A}" dt="2020-05-20T16:05:25.361" v="294" actId="2696"/>
        <pc:sldMkLst>
          <pc:docMk/>
          <pc:sldMk cId="3633229947" sldId="271"/>
        </pc:sldMkLst>
      </pc:sldChg>
      <pc:sldChg chg="add del">
        <pc:chgData name="Devid Treuling" userId="59319ebe-00e0-4bed-b2ef-326bd7e50483" providerId="ADAL" clId="{398C985C-4939-4904-9544-A192F358B56A}" dt="2020-05-20T16:13:01.327" v="672" actId="2696"/>
        <pc:sldMkLst>
          <pc:docMk/>
          <pc:sldMk cId="3708133370" sldId="271"/>
        </pc:sldMkLst>
      </pc:sldChg>
      <pc:sldChg chg="add del">
        <pc:chgData name="Devid Treuling" userId="59319ebe-00e0-4bed-b2ef-326bd7e50483" providerId="ADAL" clId="{398C985C-4939-4904-9544-A192F358B56A}" dt="2020-05-20T16:05:25.393" v="302" actId="2696"/>
        <pc:sldMkLst>
          <pc:docMk/>
          <pc:sldMk cId="3713382052" sldId="271"/>
        </pc:sldMkLst>
      </pc:sldChg>
      <pc:sldChg chg="add del">
        <pc:chgData name="Devid Treuling" userId="59319ebe-00e0-4bed-b2ef-326bd7e50483" providerId="ADAL" clId="{398C985C-4939-4904-9544-A192F358B56A}" dt="2020-05-20T16:05:25.442" v="314" actId="2696"/>
        <pc:sldMkLst>
          <pc:docMk/>
          <pc:sldMk cId="3746515406" sldId="271"/>
        </pc:sldMkLst>
      </pc:sldChg>
      <pc:sldChg chg="add del">
        <pc:chgData name="Devid Treuling" userId="59319ebe-00e0-4bed-b2ef-326bd7e50483" providerId="ADAL" clId="{398C985C-4939-4904-9544-A192F358B56A}" dt="2020-05-20T16:13:01.220" v="656" actId="2696"/>
        <pc:sldMkLst>
          <pc:docMk/>
          <pc:sldMk cId="3803061972" sldId="271"/>
        </pc:sldMkLst>
      </pc:sldChg>
      <pc:sldChg chg="add del">
        <pc:chgData name="Devid Treuling" userId="59319ebe-00e0-4bed-b2ef-326bd7e50483" providerId="ADAL" clId="{398C985C-4939-4904-9544-A192F358B56A}" dt="2020-05-20T16:13:01.102" v="636" actId="2696"/>
        <pc:sldMkLst>
          <pc:docMk/>
          <pc:sldMk cId="3804608404" sldId="271"/>
        </pc:sldMkLst>
      </pc:sldChg>
      <pc:sldChg chg="add del">
        <pc:chgData name="Devid Treuling" userId="59319ebe-00e0-4bed-b2ef-326bd7e50483" providerId="ADAL" clId="{398C985C-4939-4904-9544-A192F358B56A}" dt="2020-05-20T16:04:46.399" v="237"/>
        <pc:sldMkLst>
          <pc:docMk/>
          <pc:sldMk cId="3820967589" sldId="271"/>
        </pc:sldMkLst>
      </pc:sldChg>
      <pc:sldChg chg="add del">
        <pc:chgData name="Devid Treuling" userId="59319ebe-00e0-4bed-b2ef-326bd7e50483" providerId="ADAL" clId="{398C985C-4939-4904-9544-A192F358B56A}" dt="2020-05-20T16:04:46.399" v="237"/>
        <pc:sldMkLst>
          <pc:docMk/>
          <pc:sldMk cId="3860819983" sldId="271"/>
        </pc:sldMkLst>
      </pc:sldChg>
      <pc:sldChg chg="add del">
        <pc:chgData name="Devid Treuling" userId="59319ebe-00e0-4bed-b2ef-326bd7e50483" providerId="ADAL" clId="{398C985C-4939-4904-9544-A192F358B56A}" dt="2020-05-20T16:04:46.399" v="237"/>
        <pc:sldMkLst>
          <pc:docMk/>
          <pc:sldMk cId="3861999348" sldId="271"/>
        </pc:sldMkLst>
      </pc:sldChg>
      <pc:sldChg chg="add del">
        <pc:chgData name="Devid Treuling" userId="59319ebe-00e0-4bed-b2ef-326bd7e50483" providerId="ADAL" clId="{398C985C-4939-4904-9544-A192F358B56A}" dt="2020-05-20T16:13:00.987" v="620" actId="2696"/>
        <pc:sldMkLst>
          <pc:docMk/>
          <pc:sldMk cId="3875115115" sldId="271"/>
        </pc:sldMkLst>
      </pc:sldChg>
      <pc:sldChg chg="add del">
        <pc:chgData name="Devid Treuling" userId="59319ebe-00e0-4bed-b2ef-326bd7e50483" providerId="ADAL" clId="{398C985C-4939-4904-9544-A192F358B56A}" dt="2020-05-20T16:13:01.353" v="676" actId="2696"/>
        <pc:sldMkLst>
          <pc:docMk/>
          <pc:sldMk cId="3889826737" sldId="271"/>
        </pc:sldMkLst>
      </pc:sldChg>
      <pc:sldChg chg="add del">
        <pc:chgData name="Devid Treuling" userId="59319ebe-00e0-4bed-b2ef-326bd7e50483" providerId="ADAL" clId="{398C985C-4939-4904-9544-A192F358B56A}" dt="2020-05-20T16:05:25.410" v="306" actId="2696"/>
        <pc:sldMkLst>
          <pc:docMk/>
          <pc:sldMk cId="3951038472" sldId="271"/>
        </pc:sldMkLst>
      </pc:sldChg>
      <pc:sldChg chg="add del">
        <pc:chgData name="Devid Treuling" userId="59319ebe-00e0-4bed-b2ef-326bd7e50483" providerId="ADAL" clId="{398C985C-4939-4904-9544-A192F358B56A}" dt="2020-05-20T16:04:46.399" v="237"/>
        <pc:sldMkLst>
          <pc:docMk/>
          <pc:sldMk cId="3962659254" sldId="271"/>
        </pc:sldMkLst>
      </pc:sldChg>
      <pc:sldChg chg="add del">
        <pc:chgData name="Devid Treuling" userId="59319ebe-00e0-4bed-b2ef-326bd7e50483" providerId="ADAL" clId="{398C985C-4939-4904-9544-A192F358B56A}" dt="2020-05-20T16:08:52.618" v="450" actId="2696"/>
        <pc:sldMkLst>
          <pc:docMk/>
          <pc:sldMk cId="3968900325" sldId="271"/>
        </pc:sldMkLst>
      </pc:sldChg>
      <pc:sldChg chg="add del">
        <pc:chgData name="Devid Treuling" userId="59319ebe-00e0-4bed-b2ef-326bd7e50483" providerId="ADAL" clId="{398C985C-4939-4904-9544-A192F358B56A}" dt="2020-05-20T16:08:52.716" v="472" actId="2696"/>
        <pc:sldMkLst>
          <pc:docMk/>
          <pc:sldMk cId="3990357291" sldId="271"/>
        </pc:sldMkLst>
      </pc:sldChg>
      <pc:sldChg chg="add del">
        <pc:chgData name="Devid Treuling" userId="59319ebe-00e0-4bed-b2ef-326bd7e50483" providerId="ADAL" clId="{398C985C-4939-4904-9544-A192F358B56A}" dt="2020-05-20T16:13:01.163" v="646" actId="2696"/>
        <pc:sldMkLst>
          <pc:docMk/>
          <pc:sldMk cId="4021555259" sldId="271"/>
        </pc:sldMkLst>
      </pc:sldChg>
      <pc:sldChg chg="add del">
        <pc:chgData name="Devid Treuling" userId="59319ebe-00e0-4bed-b2ef-326bd7e50483" providerId="ADAL" clId="{398C985C-4939-4904-9544-A192F358B56A}" dt="2020-05-20T16:13:01.199" v="652" actId="2696"/>
        <pc:sldMkLst>
          <pc:docMk/>
          <pc:sldMk cId="4027013660" sldId="271"/>
        </pc:sldMkLst>
      </pc:sldChg>
      <pc:sldChg chg="add del">
        <pc:chgData name="Devid Treuling" userId="59319ebe-00e0-4bed-b2ef-326bd7e50483" providerId="ADAL" clId="{398C985C-4939-4904-9544-A192F358B56A}" dt="2020-05-20T16:04:46.399" v="237"/>
        <pc:sldMkLst>
          <pc:docMk/>
          <pc:sldMk cId="4092232106" sldId="271"/>
        </pc:sldMkLst>
      </pc:sldChg>
      <pc:sldChg chg="add del">
        <pc:chgData name="Devid Treuling" userId="59319ebe-00e0-4bed-b2ef-326bd7e50483" providerId="ADAL" clId="{398C985C-4939-4904-9544-A192F358B56A}" dt="2020-05-20T16:05:25.267" v="268" actId="2696"/>
        <pc:sldMkLst>
          <pc:docMk/>
          <pc:sldMk cId="4102144873" sldId="271"/>
        </pc:sldMkLst>
      </pc:sldChg>
      <pc:sldChg chg="add del">
        <pc:chgData name="Devid Treuling" userId="59319ebe-00e0-4bed-b2ef-326bd7e50483" providerId="ADAL" clId="{398C985C-4939-4904-9544-A192F358B56A}" dt="2020-05-20T16:04:46.399" v="237"/>
        <pc:sldMkLst>
          <pc:docMk/>
          <pc:sldMk cId="4105628903" sldId="271"/>
        </pc:sldMkLst>
      </pc:sldChg>
      <pc:sldChg chg="add del">
        <pc:chgData name="Devid Treuling" userId="59319ebe-00e0-4bed-b2ef-326bd7e50483" providerId="ADAL" clId="{398C985C-4939-4904-9544-A192F358B56A}" dt="2020-05-20T16:08:52.691" v="466" actId="2696"/>
        <pc:sldMkLst>
          <pc:docMk/>
          <pc:sldMk cId="4154538183" sldId="271"/>
        </pc:sldMkLst>
      </pc:sldChg>
      <pc:sldChg chg="add del">
        <pc:chgData name="Devid Treuling" userId="59319ebe-00e0-4bed-b2ef-326bd7e50483" providerId="ADAL" clId="{398C985C-4939-4904-9544-A192F358B56A}" dt="2020-05-20T16:08:52.839" v="500" actId="2696"/>
        <pc:sldMkLst>
          <pc:docMk/>
          <pc:sldMk cId="4170583464" sldId="271"/>
        </pc:sldMkLst>
      </pc:sldChg>
      <pc:sldChg chg="add del">
        <pc:chgData name="Devid Treuling" userId="59319ebe-00e0-4bed-b2ef-326bd7e50483" providerId="ADAL" clId="{398C985C-4939-4904-9544-A192F358B56A}" dt="2020-05-20T16:13:00.949" v="614" actId="2696"/>
        <pc:sldMkLst>
          <pc:docMk/>
          <pc:sldMk cId="4180979615" sldId="271"/>
        </pc:sldMkLst>
      </pc:sldChg>
      <pc:sldChg chg="add del">
        <pc:chgData name="Devid Treuling" userId="59319ebe-00e0-4bed-b2ef-326bd7e50483" providerId="ADAL" clId="{398C985C-4939-4904-9544-A192F358B56A}" dt="2020-05-20T16:08:52.699" v="468" actId="2696"/>
        <pc:sldMkLst>
          <pc:docMk/>
          <pc:sldMk cId="4202439140" sldId="271"/>
        </pc:sldMkLst>
      </pc:sldChg>
      <pc:sldChg chg="add del">
        <pc:chgData name="Devid Treuling" userId="59319ebe-00e0-4bed-b2ef-326bd7e50483" providerId="ADAL" clId="{398C985C-4939-4904-9544-A192F358B56A}" dt="2020-05-20T16:08:52.796" v="490" actId="2696"/>
        <pc:sldMkLst>
          <pc:docMk/>
          <pc:sldMk cId="4208943033" sldId="271"/>
        </pc:sldMkLst>
      </pc:sldChg>
      <pc:sldChg chg="add del">
        <pc:chgData name="Devid Treuling" userId="59319ebe-00e0-4bed-b2ef-326bd7e50483" providerId="ADAL" clId="{398C985C-4939-4904-9544-A192F358B56A}" dt="2020-05-20T16:08:52.639" v="454" actId="2696"/>
        <pc:sldMkLst>
          <pc:docMk/>
          <pc:sldMk cId="4247461440" sldId="271"/>
        </pc:sldMkLst>
      </pc:sldChg>
      <pc:sldChg chg="add del">
        <pc:chgData name="Devid Treuling" userId="59319ebe-00e0-4bed-b2ef-326bd7e50483" providerId="ADAL" clId="{398C985C-4939-4904-9544-A192F358B56A}" dt="2020-05-20T16:05:25.497" v="326" actId="2696"/>
        <pc:sldMkLst>
          <pc:docMk/>
          <pc:sldMk cId="4262531944" sldId="271"/>
        </pc:sldMkLst>
      </pc:sldChg>
      <pc:sldChg chg="add del">
        <pc:chgData name="Devid Treuling" userId="59319ebe-00e0-4bed-b2ef-326bd7e50483" providerId="ADAL" clId="{398C985C-4939-4904-9544-A192F358B56A}" dt="2020-05-20T16:04:46.399" v="237"/>
        <pc:sldMkLst>
          <pc:docMk/>
          <pc:sldMk cId="4285258409" sldId="271"/>
        </pc:sldMkLst>
      </pc:sldChg>
      <pc:sldChg chg="add del">
        <pc:chgData name="Devid Treuling" userId="59319ebe-00e0-4bed-b2ef-326bd7e50483" providerId="ADAL" clId="{398C985C-4939-4904-9544-A192F358B56A}" dt="2020-05-20T16:13:01.365" v="678" actId="2696"/>
        <pc:sldMkLst>
          <pc:docMk/>
          <pc:sldMk cId="4292311958" sldId="271"/>
        </pc:sldMkLst>
      </pc:sldChg>
      <pc:sldMasterChg chg="addSp modSp add del addSldLayout delSldLayout">
        <pc:chgData name="Devid Treuling" userId="59319ebe-00e0-4bed-b2ef-326bd7e50483" providerId="ADAL" clId="{398C985C-4939-4904-9544-A192F358B56A}" dt="2020-05-20T16:04:45.595" v="192" actId="2696"/>
        <pc:sldMasterMkLst>
          <pc:docMk/>
          <pc:sldMasterMk cId="2651484743" sldId="2147483864"/>
        </pc:sldMasterMkLst>
        <pc:spChg chg="add mod">
          <ac:chgData name="Devid Treuling" userId="59319ebe-00e0-4bed-b2ef-326bd7e50483" providerId="ADAL" clId="{398C985C-4939-4904-9544-A192F358B56A}" dt="2020-05-20T16:04:17.045" v="0"/>
          <ac:spMkLst>
            <pc:docMk/>
            <pc:sldMasterMk cId="2651484743" sldId="2147483864"/>
            <ac:spMk id="2" creationId="{2CE15B16-B15B-4C97-B68A-638EA796364C}"/>
          </ac:spMkLst>
        </pc:spChg>
        <pc:spChg chg="add mod">
          <ac:chgData name="Devid Treuling" userId="59319ebe-00e0-4bed-b2ef-326bd7e50483" providerId="ADAL" clId="{398C985C-4939-4904-9544-A192F358B56A}" dt="2020-05-20T16:04:17.045" v="0"/>
          <ac:spMkLst>
            <pc:docMk/>
            <pc:sldMasterMk cId="2651484743" sldId="2147483864"/>
            <ac:spMk id="3" creationId="{D1756289-8BA9-47CC-8905-5F465C07470F}"/>
          </ac:spMkLst>
        </pc:spChg>
        <pc:spChg chg="add mod">
          <ac:chgData name="Devid Treuling" userId="59319ebe-00e0-4bed-b2ef-326bd7e50483" providerId="ADAL" clId="{398C985C-4939-4904-9544-A192F358B56A}" dt="2020-05-20T16:04:17.045" v="0"/>
          <ac:spMkLst>
            <pc:docMk/>
            <pc:sldMasterMk cId="2651484743" sldId="2147483864"/>
            <ac:spMk id="4" creationId="{53AFC883-3A4A-4493-B5C8-49728E9C102B}"/>
          </ac:spMkLst>
        </pc:spChg>
        <pc:spChg chg="add mod">
          <ac:chgData name="Devid Treuling" userId="59319ebe-00e0-4bed-b2ef-326bd7e50483" providerId="ADAL" clId="{398C985C-4939-4904-9544-A192F358B56A}" dt="2020-05-20T16:04:17.045" v="0"/>
          <ac:spMkLst>
            <pc:docMk/>
            <pc:sldMasterMk cId="2651484743" sldId="2147483864"/>
            <ac:spMk id="5" creationId="{1B0CE53B-908F-472F-902E-44CEC875B767}"/>
          </ac:spMkLst>
        </pc:spChg>
        <pc:spChg chg="add mod">
          <ac:chgData name="Devid Treuling" userId="59319ebe-00e0-4bed-b2ef-326bd7e50483" providerId="ADAL" clId="{398C985C-4939-4904-9544-A192F358B56A}" dt="2020-05-20T16:04:17.045" v="0"/>
          <ac:spMkLst>
            <pc:docMk/>
            <pc:sldMasterMk cId="2651484743" sldId="2147483864"/>
            <ac:spMk id="6" creationId="{60910DF6-470C-4FD2-AEB3-F91703A85F66}"/>
          </ac:spMkLst>
        </pc:spChg>
        <pc:sldLayoutChg chg="add del">
          <pc:chgData name="Devid Treuling" userId="59319ebe-00e0-4bed-b2ef-326bd7e50483" providerId="ADAL" clId="{398C985C-4939-4904-9544-A192F358B56A}" dt="2020-05-20T16:04:45.595" v="192" actId="2696"/>
          <pc:sldLayoutMkLst>
            <pc:docMk/>
            <pc:sldMasterMk cId="2651484743" sldId="2147483864"/>
            <pc:sldLayoutMk cId="1726332788" sldId="2147483865"/>
          </pc:sldLayoutMkLst>
        </pc:sldLayoutChg>
        <pc:sldLayoutChg chg="add del">
          <pc:chgData name="Devid Treuling" userId="59319ebe-00e0-4bed-b2ef-326bd7e50483" providerId="ADAL" clId="{398C985C-4939-4904-9544-A192F358B56A}" dt="2020-05-20T16:04:45.594" v="191" actId="2696"/>
          <pc:sldLayoutMkLst>
            <pc:docMk/>
            <pc:sldMasterMk cId="2651484743" sldId="2147483864"/>
            <pc:sldLayoutMk cId="4077783673" sldId="2147483866"/>
          </pc:sldLayoutMkLst>
        </pc:sldLayoutChg>
        <pc:sldLayoutChg chg="add del">
          <pc:chgData name="Devid Treuling" userId="59319ebe-00e0-4bed-b2ef-326bd7e50483" providerId="ADAL" clId="{398C985C-4939-4904-9544-A192F358B56A}" dt="2020-05-20T16:04:45.593" v="190" actId="2696"/>
          <pc:sldLayoutMkLst>
            <pc:docMk/>
            <pc:sldMasterMk cId="2651484743" sldId="2147483864"/>
            <pc:sldLayoutMk cId="3055791324" sldId="2147483867"/>
          </pc:sldLayoutMkLst>
        </pc:sldLayoutChg>
        <pc:sldLayoutChg chg="add del">
          <pc:chgData name="Devid Treuling" userId="59319ebe-00e0-4bed-b2ef-326bd7e50483" providerId="ADAL" clId="{398C985C-4939-4904-9544-A192F358B56A}" dt="2020-05-20T16:04:45.593" v="189" actId="2696"/>
          <pc:sldLayoutMkLst>
            <pc:docMk/>
            <pc:sldMasterMk cId="2651484743" sldId="2147483864"/>
            <pc:sldLayoutMk cId="4064112885" sldId="2147483868"/>
          </pc:sldLayoutMkLst>
        </pc:sldLayoutChg>
        <pc:sldLayoutChg chg="add del">
          <pc:chgData name="Devid Treuling" userId="59319ebe-00e0-4bed-b2ef-326bd7e50483" providerId="ADAL" clId="{398C985C-4939-4904-9544-A192F358B56A}" dt="2020-05-20T16:04:45.592" v="188" actId="2696"/>
          <pc:sldLayoutMkLst>
            <pc:docMk/>
            <pc:sldMasterMk cId="2651484743" sldId="2147483864"/>
            <pc:sldLayoutMk cId="3867488135" sldId="2147483869"/>
          </pc:sldLayoutMkLst>
        </pc:sldLayoutChg>
        <pc:sldLayoutChg chg="add del">
          <pc:chgData name="Devid Treuling" userId="59319ebe-00e0-4bed-b2ef-326bd7e50483" providerId="ADAL" clId="{398C985C-4939-4904-9544-A192F358B56A}" dt="2020-05-20T16:04:45.591" v="187" actId="2696"/>
          <pc:sldLayoutMkLst>
            <pc:docMk/>
            <pc:sldMasterMk cId="2651484743" sldId="2147483864"/>
            <pc:sldLayoutMk cId="1924743428" sldId="2147483870"/>
          </pc:sldLayoutMkLst>
        </pc:sldLayoutChg>
        <pc:sldLayoutChg chg="add del">
          <pc:chgData name="Devid Treuling" userId="59319ebe-00e0-4bed-b2ef-326bd7e50483" providerId="ADAL" clId="{398C985C-4939-4904-9544-A192F358B56A}" dt="2020-05-20T16:04:45.591" v="186" actId="2696"/>
          <pc:sldLayoutMkLst>
            <pc:docMk/>
            <pc:sldMasterMk cId="2651484743" sldId="2147483864"/>
            <pc:sldLayoutMk cId="4077229496" sldId="2147483871"/>
          </pc:sldLayoutMkLst>
        </pc:sldLayoutChg>
        <pc:sldLayoutChg chg="add del">
          <pc:chgData name="Devid Treuling" userId="59319ebe-00e0-4bed-b2ef-326bd7e50483" providerId="ADAL" clId="{398C985C-4939-4904-9544-A192F358B56A}" dt="2020-05-20T16:04:45.590" v="185" actId="2696"/>
          <pc:sldLayoutMkLst>
            <pc:docMk/>
            <pc:sldMasterMk cId="2651484743" sldId="2147483864"/>
            <pc:sldLayoutMk cId="2537157217" sldId="2147483872"/>
          </pc:sldLayoutMkLst>
        </pc:sldLayoutChg>
        <pc:sldLayoutChg chg="add del">
          <pc:chgData name="Devid Treuling" userId="59319ebe-00e0-4bed-b2ef-326bd7e50483" providerId="ADAL" clId="{398C985C-4939-4904-9544-A192F358B56A}" dt="2020-05-20T16:04:45.590" v="184" actId="2696"/>
          <pc:sldLayoutMkLst>
            <pc:docMk/>
            <pc:sldMasterMk cId="2651484743" sldId="2147483864"/>
            <pc:sldLayoutMk cId="1993860652" sldId="2147483873"/>
          </pc:sldLayoutMkLst>
        </pc:sldLayoutChg>
        <pc:sldLayoutChg chg="add del">
          <pc:chgData name="Devid Treuling" userId="59319ebe-00e0-4bed-b2ef-326bd7e50483" providerId="ADAL" clId="{398C985C-4939-4904-9544-A192F358B56A}" dt="2020-05-20T16:04:45.589" v="183" actId="2696"/>
          <pc:sldLayoutMkLst>
            <pc:docMk/>
            <pc:sldMasterMk cId="2651484743" sldId="2147483864"/>
            <pc:sldLayoutMk cId="3843053444" sldId="2147483874"/>
          </pc:sldLayoutMkLst>
        </pc:sldLayoutChg>
        <pc:sldLayoutChg chg="add del">
          <pc:chgData name="Devid Treuling" userId="59319ebe-00e0-4bed-b2ef-326bd7e50483" providerId="ADAL" clId="{398C985C-4939-4904-9544-A192F358B56A}" dt="2020-05-20T16:04:45.589" v="182" actId="2696"/>
          <pc:sldLayoutMkLst>
            <pc:docMk/>
            <pc:sldMasterMk cId="2651484743" sldId="2147483864"/>
            <pc:sldLayoutMk cId="3703745266" sldId="2147483875"/>
          </pc:sldLayoutMkLst>
        </pc:sldLayoutChg>
      </pc:sldMasterChg>
      <pc:sldMasterChg chg="addSp modSp del delSldLayout">
        <pc:chgData name="Devid Treuling" userId="59319ebe-00e0-4bed-b2ef-326bd7e50483" providerId="ADAL" clId="{398C985C-4939-4904-9544-A192F358B56A}" dt="2020-05-20T16:05:25.612" v="415" actId="2696"/>
        <pc:sldMasterMkLst>
          <pc:docMk/>
          <pc:sldMasterMk cId="3841622228" sldId="2147483864"/>
        </pc:sldMasterMkLst>
        <pc:spChg chg="add mod">
          <ac:chgData name="Devid Treuling" userId="59319ebe-00e0-4bed-b2ef-326bd7e50483" providerId="ADAL" clId="{398C985C-4939-4904-9544-A192F358B56A}" dt="2020-05-20T16:05:25.005" v="238"/>
          <ac:spMkLst>
            <pc:docMk/>
            <pc:sldMasterMk cId="3841622228" sldId="2147483864"/>
            <ac:spMk id="2" creationId="{BC80205A-1D71-426D-8B86-50F08C43DBC7}"/>
          </ac:spMkLst>
        </pc:spChg>
        <pc:spChg chg="add mod">
          <ac:chgData name="Devid Treuling" userId="59319ebe-00e0-4bed-b2ef-326bd7e50483" providerId="ADAL" clId="{398C985C-4939-4904-9544-A192F358B56A}" dt="2020-05-20T16:05:25.005" v="238"/>
          <ac:spMkLst>
            <pc:docMk/>
            <pc:sldMasterMk cId="3841622228" sldId="2147483864"/>
            <ac:spMk id="3" creationId="{DE4819E8-09DB-44E5-9F7C-CA9CA0AF5701}"/>
          </ac:spMkLst>
        </pc:spChg>
        <pc:spChg chg="add mod">
          <ac:chgData name="Devid Treuling" userId="59319ebe-00e0-4bed-b2ef-326bd7e50483" providerId="ADAL" clId="{398C985C-4939-4904-9544-A192F358B56A}" dt="2020-05-20T16:05:25.005" v="238"/>
          <ac:spMkLst>
            <pc:docMk/>
            <pc:sldMasterMk cId="3841622228" sldId="2147483864"/>
            <ac:spMk id="4" creationId="{B55C3FA7-5518-4DCC-A786-CDEF632264C2}"/>
          </ac:spMkLst>
        </pc:spChg>
        <pc:spChg chg="add mod">
          <ac:chgData name="Devid Treuling" userId="59319ebe-00e0-4bed-b2ef-326bd7e50483" providerId="ADAL" clId="{398C985C-4939-4904-9544-A192F358B56A}" dt="2020-05-20T16:05:25.005" v="238"/>
          <ac:spMkLst>
            <pc:docMk/>
            <pc:sldMasterMk cId="3841622228" sldId="2147483864"/>
            <ac:spMk id="5" creationId="{5D794B3F-34C9-4131-A3F7-73D485A88795}"/>
          </ac:spMkLst>
        </pc:spChg>
        <pc:spChg chg="add mod">
          <ac:chgData name="Devid Treuling" userId="59319ebe-00e0-4bed-b2ef-326bd7e50483" providerId="ADAL" clId="{398C985C-4939-4904-9544-A192F358B56A}" dt="2020-05-20T16:05:25.005" v="238"/>
          <ac:spMkLst>
            <pc:docMk/>
            <pc:sldMasterMk cId="3841622228" sldId="2147483864"/>
            <ac:spMk id="6" creationId="{5D8B3BE7-4094-446E-AEFD-22593C51CB00}"/>
          </ac:spMkLst>
        </pc:spChg>
        <pc:sldLayoutChg chg="del">
          <pc:chgData name="Devid Treuling" userId="59319ebe-00e0-4bed-b2ef-326bd7e50483" providerId="ADAL" clId="{398C985C-4939-4904-9544-A192F358B56A}" dt="2020-05-20T16:05:25.590" v="404" actId="2696"/>
          <pc:sldLayoutMkLst>
            <pc:docMk/>
            <pc:sldMasterMk cId="3841622228" sldId="2147483864"/>
            <pc:sldLayoutMk cId="1893573689" sldId="2147483865"/>
          </pc:sldLayoutMkLst>
        </pc:sldLayoutChg>
        <pc:sldLayoutChg chg="del">
          <pc:chgData name="Devid Treuling" userId="59319ebe-00e0-4bed-b2ef-326bd7e50483" providerId="ADAL" clId="{398C985C-4939-4904-9544-A192F358B56A}" dt="2020-05-20T16:05:25.592" v="405" actId="2696"/>
          <pc:sldLayoutMkLst>
            <pc:docMk/>
            <pc:sldMasterMk cId="3841622228" sldId="2147483864"/>
            <pc:sldLayoutMk cId="3399285681" sldId="2147483866"/>
          </pc:sldLayoutMkLst>
        </pc:sldLayoutChg>
        <pc:sldLayoutChg chg="del">
          <pc:chgData name="Devid Treuling" userId="59319ebe-00e0-4bed-b2ef-326bd7e50483" providerId="ADAL" clId="{398C985C-4939-4904-9544-A192F358B56A}" dt="2020-05-20T16:05:25.594" v="406" actId="2696"/>
          <pc:sldLayoutMkLst>
            <pc:docMk/>
            <pc:sldMasterMk cId="3841622228" sldId="2147483864"/>
            <pc:sldLayoutMk cId="2077479476" sldId="2147483867"/>
          </pc:sldLayoutMkLst>
        </pc:sldLayoutChg>
        <pc:sldLayoutChg chg="del">
          <pc:chgData name="Devid Treuling" userId="59319ebe-00e0-4bed-b2ef-326bd7e50483" providerId="ADAL" clId="{398C985C-4939-4904-9544-A192F358B56A}" dt="2020-05-20T16:05:25.596" v="407" actId="2696"/>
          <pc:sldLayoutMkLst>
            <pc:docMk/>
            <pc:sldMasterMk cId="3841622228" sldId="2147483864"/>
            <pc:sldLayoutMk cId="565445237" sldId="2147483868"/>
          </pc:sldLayoutMkLst>
        </pc:sldLayoutChg>
        <pc:sldLayoutChg chg="del">
          <pc:chgData name="Devid Treuling" userId="59319ebe-00e0-4bed-b2ef-326bd7e50483" providerId="ADAL" clId="{398C985C-4939-4904-9544-A192F358B56A}" dt="2020-05-20T16:05:25.598" v="408" actId="2696"/>
          <pc:sldLayoutMkLst>
            <pc:docMk/>
            <pc:sldMasterMk cId="3841622228" sldId="2147483864"/>
            <pc:sldLayoutMk cId="2255048477" sldId="2147483869"/>
          </pc:sldLayoutMkLst>
        </pc:sldLayoutChg>
        <pc:sldLayoutChg chg="del">
          <pc:chgData name="Devid Treuling" userId="59319ebe-00e0-4bed-b2ef-326bd7e50483" providerId="ADAL" clId="{398C985C-4939-4904-9544-A192F358B56A}" dt="2020-05-20T16:05:25.600" v="409" actId="2696"/>
          <pc:sldLayoutMkLst>
            <pc:docMk/>
            <pc:sldMasterMk cId="3841622228" sldId="2147483864"/>
            <pc:sldLayoutMk cId="421591625" sldId="2147483870"/>
          </pc:sldLayoutMkLst>
        </pc:sldLayoutChg>
        <pc:sldLayoutChg chg="del">
          <pc:chgData name="Devid Treuling" userId="59319ebe-00e0-4bed-b2ef-326bd7e50483" providerId="ADAL" clId="{398C985C-4939-4904-9544-A192F358B56A}" dt="2020-05-20T16:05:25.602" v="410" actId="2696"/>
          <pc:sldLayoutMkLst>
            <pc:docMk/>
            <pc:sldMasterMk cId="3841622228" sldId="2147483864"/>
            <pc:sldLayoutMk cId="2138353233" sldId="2147483871"/>
          </pc:sldLayoutMkLst>
        </pc:sldLayoutChg>
        <pc:sldLayoutChg chg="del">
          <pc:chgData name="Devid Treuling" userId="59319ebe-00e0-4bed-b2ef-326bd7e50483" providerId="ADAL" clId="{398C985C-4939-4904-9544-A192F358B56A}" dt="2020-05-20T16:05:25.604" v="411" actId="2696"/>
          <pc:sldLayoutMkLst>
            <pc:docMk/>
            <pc:sldMasterMk cId="3841622228" sldId="2147483864"/>
            <pc:sldLayoutMk cId="1753777085" sldId="2147483872"/>
          </pc:sldLayoutMkLst>
        </pc:sldLayoutChg>
        <pc:sldLayoutChg chg="del">
          <pc:chgData name="Devid Treuling" userId="59319ebe-00e0-4bed-b2ef-326bd7e50483" providerId="ADAL" clId="{398C985C-4939-4904-9544-A192F358B56A}" dt="2020-05-20T16:05:25.606" v="412" actId="2696"/>
          <pc:sldLayoutMkLst>
            <pc:docMk/>
            <pc:sldMasterMk cId="3841622228" sldId="2147483864"/>
            <pc:sldLayoutMk cId="470442704" sldId="2147483873"/>
          </pc:sldLayoutMkLst>
        </pc:sldLayoutChg>
        <pc:sldLayoutChg chg="del">
          <pc:chgData name="Devid Treuling" userId="59319ebe-00e0-4bed-b2ef-326bd7e50483" providerId="ADAL" clId="{398C985C-4939-4904-9544-A192F358B56A}" dt="2020-05-20T16:05:25.608" v="413" actId="2696"/>
          <pc:sldLayoutMkLst>
            <pc:docMk/>
            <pc:sldMasterMk cId="3841622228" sldId="2147483864"/>
            <pc:sldLayoutMk cId="3970212082" sldId="2147483874"/>
          </pc:sldLayoutMkLst>
        </pc:sldLayoutChg>
        <pc:sldLayoutChg chg="del">
          <pc:chgData name="Devid Treuling" userId="59319ebe-00e0-4bed-b2ef-326bd7e50483" providerId="ADAL" clId="{398C985C-4939-4904-9544-A192F358B56A}" dt="2020-05-20T16:05:25.610" v="414" actId="2696"/>
          <pc:sldLayoutMkLst>
            <pc:docMk/>
            <pc:sldMasterMk cId="3841622228" sldId="2147483864"/>
            <pc:sldLayoutMk cId="2960233629" sldId="2147483875"/>
          </pc:sldLayoutMkLst>
        </pc:sldLayoutChg>
      </pc:sldMasterChg>
      <pc:sldMasterChg chg="addSp modSp del delSldLayout">
        <pc:chgData name="Devid Treuling" userId="59319ebe-00e0-4bed-b2ef-326bd7e50483" providerId="ADAL" clId="{398C985C-4939-4904-9544-A192F358B56A}" dt="2020-05-20T16:08:52.987" v="595" actId="2696"/>
        <pc:sldMasterMkLst>
          <pc:docMk/>
          <pc:sldMasterMk cId="1358694653" sldId="2147483921"/>
        </pc:sldMasterMkLst>
        <pc:spChg chg="add mod">
          <ac:chgData name="Devid Treuling" userId="59319ebe-00e0-4bed-b2ef-326bd7e50483" providerId="ADAL" clId="{398C985C-4939-4904-9544-A192F358B56A}" dt="2020-05-20T16:08:52.015" v="417"/>
          <ac:spMkLst>
            <pc:docMk/>
            <pc:sldMasterMk cId="1358694653" sldId="2147483921"/>
            <ac:spMk id="2" creationId="{3B4B49F4-1210-4ACB-BE70-E1F8DFBBB0CC}"/>
          </ac:spMkLst>
        </pc:spChg>
        <pc:spChg chg="add mod">
          <ac:chgData name="Devid Treuling" userId="59319ebe-00e0-4bed-b2ef-326bd7e50483" providerId="ADAL" clId="{398C985C-4939-4904-9544-A192F358B56A}" dt="2020-05-20T16:08:52.015" v="417"/>
          <ac:spMkLst>
            <pc:docMk/>
            <pc:sldMasterMk cId="1358694653" sldId="2147483921"/>
            <ac:spMk id="3" creationId="{88897D7F-6BAB-40F7-B16B-FF31ADFB7561}"/>
          </ac:spMkLst>
        </pc:spChg>
        <pc:spChg chg="add mod">
          <ac:chgData name="Devid Treuling" userId="59319ebe-00e0-4bed-b2ef-326bd7e50483" providerId="ADAL" clId="{398C985C-4939-4904-9544-A192F358B56A}" dt="2020-05-20T16:08:52.015" v="417"/>
          <ac:spMkLst>
            <pc:docMk/>
            <pc:sldMasterMk cId="1358694653" sldId="2147483921"/>
            <ac:spMk id="4" creationId="{02CBD53F-CA10-482F-B703-AE06BC17C5E2}"/>
          </ac:spMkLst>
        </pc:spChg>
        <pc:spChg chg="add mod">
          <ac:chgData name="Devid Treuling" userId="59319ebe-00e0-4bed-b2ef-326bd7e50483" providerId="ADAL" clId="{398C985C-4939-4904-9544-A192F358B56A}" dt="2020-05-20T16:08:52.015" v="417"/>
          <ac:spMkLst>
            <pc:docMk/>
            <pc:sldMasterMk cId="1358694653" sldId="2147483921"/>
            <ac:spMk id="5" creationId="{BA349910-FFA5-4E99-AD48-57221A54FB50}"/>
          </ac:spMkLst>
        </pc:spChg>
        <pc:spChg chg="add mod">
          <ac:chgData name="Devid Treuling" userId="59319ebe-00e0-4bed-b2ef-326bd7e50483" providerId="ADAL" clId="{398C985C-4939-4904-9544-A192F358B56A}" dt="2020-05-20T16:08:52.015" v="417"/>
          <ac:spMkLst>
            <pc:docMk/>
            <pc:sldMasterMk cId="1358694653" sldId="2147483921"/>
            <ac:spMk id="6" creationId="{49D1DC12-2F7F-497C-866E-631BA5802EA4}"/>
          </ac:spMkLst>
        </pc:spChg>
        <pc:sldLayoutChg chg="del">
          <pc:chgData name="Devid Treuling" userId="59319ebe-00e0-4bed-b2ef-326bd7e50483" providerId="ADAL" clId="{398C985C-4939-4904-9544-A192F358B56A}" dt="2020-05-20T16:08:52.966" v="584" actId="2696"/>
          <pc:sldLayoutMkLst>
            <pc:docMk/>
            <pc:sldMasterMk cId="1358694653" sldId="2147483921"/>
            <pc:sldLayoutMk cId="2810436917" sldId="2147483922"/>
          </pc:sldLayoutMkLst>
        </pc:sldLayoutChg>
        <pc:sldLayoutChg chg="del">
          <pc:chgData name="Devid Treuling" userId="59319ebe-00e0-4bed-b2ef-326bd7e50483" providerId="ADAL" clId="{398C985C-4939-4904-9544-A192F358B56A}" dt="2020-05-20T16:08:52.969" v="585" actId="2696"/>
          <pc:sldLayoutMkLst>
            <pc:docMk/>
            <pc:sldMasterMk cId="1358694653" sldId="2147483921"/>
            <pc:sldLayoutMk cId="2721730055" sldId="2147483923"/>
          </pc:sldLayoutMkLst>
        </pc:sldLayoutChg>
        <pc:sldLayoutChg chg="del">
          <pc:chgData name="Devid Treuling" userId="59319ebe-00e0-4bed-b2ef-326bd7e50483" providerId="ADAL" clId="{398C985C-4939-4904-9544-A192F358B56A}" dt="2020-05-20T16:08:52.970" v="586" actId="2696"/>
          <pc:sldLayoutMkLst>
            <pc:docMk/>
            <pc:sldMasterMk cId="1358694653" sldId="2147483921"/>
            <pc:sldLayoutMk cId="3179144291" sldId="2147483924"/>
          </pc:sldLayoutMkLst>
        </pc:sldLayoutChg>
        <pc:sldLayoutChg chg="del">
          <pc:chgData name="Devid Treuling" userId="59319ebe-00e0-4bed-b2ef-326bd7e50483" providerId="ADAL" clId="{398C985C-4939-4904-9544-A192F358B56A}" dt="2020-05-20T16:08:52.972" v="587" actId="2696"/>
          <pc:sldLayoutMkLst>
            <pc:docMk/>
            <pc:sldMasterMk cId="1358694653" sldId="2147483921"/>
            <pc:sldLayoutMk cId="1442391696" sldId="2147483925"/>
          </pc:sldLayoutMkLst>
        </pc:sldLayoutChg>
        <pc:sldLayoutChg chg="del">
          <pc:chgData name="Devid Treuling" userId="59319ebe-00e0-4bed-b2ef-326bd7e50483" providerId="ADAL" clId="{398C985C-4939-4904-9544-A192F358B56A}" dt="2020-05-20T16:08:52.974" v="588" actId="2696"/>
          <pc:sldLayoutMkLst>
            <pc:docMk/>
            <pc:sldMasterMk cId="1358694653" sldId="2147483921"/>
            <pc:sldLayoutMk cId="1649204090" sldId="2147483926"/>
          </pc:sldLayoutMkLst>
        </pc:sldLayoutChg>
        <pc:sldLayoutChg chg="del">
          <pc:chgData name="Devid Treuling" userId="59319ebe-00e0-4bed-b2ef-326bd7e50483" providerId="ADAL" clId="{398C985C-4939-4904-9544-A192F358B56A}" dt="2020-05-20T16:08:52.976" v="589" actId="2696"/>
          <pc:sldLayoutMkLst>
            <pc:docMk/>
            <pc:sldMasterMk cId="1358694653" sldId="2147483921"/>
            <pc:sldLayoutMk cId="3852108103" sldId="2147483927"/>
          </pc:sldLayoutMkLst>
        </pc:sldLayoutChg>
        <pc:sldLayoutChg chg="del">
          <pc:chgData name="Devid Treuling" userId="59319ebe-00e0-4bed-b2ef-326bd7e50483" providerId="ADAL" clId="{398C985C-4939-4904-9544-A192F358B56A}" dt="2020-05-20T16:08:52.977" v="590" actId="2696"/>
          <pc:sldLayoutMkLst>
            <pc:docMk/>
            <pc:sldMasterMk cId="1358694653" sldId="2147483921"/>
            <pc:sldLayoutMk cId="1534802247" sldId="2147483928"/>
          </pc:sldLayoutMkLst>
        </pc:sldLayoutChg>
        <pc:sldLayoutChg chg="del">
          <pc:chgData name="Devid Treuling" userId="59319ebe-00e0-4bed-b2ef-326bd7e50483" providerId="ADAL" clId="{398C985C-4939-4904-9544-A192F358B56A}" dt="2020-05-20T16:08:52.979" v="591" actId="2696"/>
          <pc:sldLayoutMkLst>
            <pc:docMk/>
            <pc:sldMasterMk cId="1358694653" sldId="2147483921"/>
            <pc:sldLayoutMk cId="3265015643" sldId="2147483929"/>
          </pc:sldLayoutMkLst>
        </pc:sldLayoutChg>
        <pc:sldLayoutChg chg="del">
          <pc:chgData name="Devid Treuling" userId="59319ebe-00e0-4bed-b2ef-326bd7e50483" providerId="ADAL" clId="{398C985C-4939-4904-9544-A192F358B56A}" dt="2020-05-20T16:08:52.981" v="592" actId="2696"/>
          <pc:sldLayoutMkLst>
            <pc:docMk/>
            <pc:sldMasterMk cId="1358694653" sldId="2147483921"/>
            <pc:sldLayoutMk cId="3394884444" sldId="2147483930"/>
          </pc:sldLayoutMkLst>
        </pc:sldLayoutChg>
        <pc:sldLayoutChg chg="del">
          <pc:chgData name="Devid Treuling" userId="59319ebe-00e0-4bed-b2ef-326bd7e50483" providerId="ADAL" clId="{398C985C-4939-4904-9544-A192F358B56A}" dt="2020-05-20T16:08:52.983" v="593" actId="2696"/>
          <pc:sldLayoutMkLst>
            <pc:docMk/>
            <pc:sldMasterMk cId="1358694653" sldId="2147483921"/>
            <pc:sldLayoutMk cId="345827871" sldId="2147483931"/>
          </pc:sldLayoutMkLst>
        </pc:sldLayoutChg>
        <pc:sldLayoutChg chg="del">
          <pc:chgData name="Devid Treuling" userId="59319ebe-00e0-4bed-b2ef-326bd7e50483" providerId="ADAL" clId="{398C985C-4939-4904-9544-A192F358B56A}" dt="2020-05-20T16:08:52.984" v="594" actId="2696"/>
          <pc:sldLayoutMkLst>
            <pc:docMk/>
            <pc:sldMasterMk cId="1358694653" sldId="2147483921"/>
            <pc:sldLayoutMk cId="2518630061" sldId="2147483932"/>
          </pc:sldLayoutMkLst>
        </pc:sldLayoutChg>
      </pc:sldMasterChg>
      <pc:sldMasterChg chg="addSp modSp del delSldLayout">
        <pc:chgData name="Devid Treuling" userId="59319ebe-00e0-4bed-b2ef-326bd7e50483" providerId="ADAL" clId="{398C985C-4939-4904-9544-A192F358B56A}" dt="2020-05-20T16:13:01.600" v="775" actId="2696"/>
        <pc:sldMasterMkLst>
          <pc:docMk/>
          <pc:sldMasterMk cId="2573477763" sldId="2147483978"/>
        </pc:sldMasterMkLst>
        <pc:spChg chg="add mod">
          <ac:chgData name="Devid Treuling" userId="59319ebe-00e0-4bed-b2ef-326bd7e50483" providerId="ADAL" clId="{398C985C-4939-4904-9544-A192F358B56A}" dt="2020-05-20T16:13:00.191" v="597"/>
          <ac:spMkLst>
            <pc:docMk/>
            <pc:sldMasterMk cId="2573477763" sldId="2147483978"/>
            <ac:spMk id="2" creationId="{574EE0C3-95FE-4DC8-8E83-69A5289CA23A}"/>
          </ac:spMkLst>
        </pc:spChg>
        <pc:spChg chg="add mod">
          <ac:chgData name="Devid Treuling" userId="59319ebe-00e0-4bed-b2ef-326bd7e50483" providerId="ADAL" clId="{398C985C-4939-4904-9544-A192F358B56A}" dt="2020-05-20T16:13:00.191" v="597"/>
          <ac:spMkLst>
            <pc:docMk/>
            <pc:sldMasterMk cId="2573477763" sldId="2147483978"/>
            <ac:spMk id="3" creationId="{9625F689-F8F2-4359-ACA5-946F256F9D23}"/>
          </ac:spMkLst>
        </pc:spChg>
        <pc:spChg chg="add mod">
          <ac:chgData name="Devid Treuling" userId="59319ebe-00e0-4bed-b2ef-326bd7e50483" providerId="ADAL" clId="{398C985C-4939-4904-9544-A192F358B56A}" dt="2020-05-20T16:13:00.191" v="597"/>
          <ac:spMkLst>
            <pc:docMk/>
            <pc:sldMasterMk cId="2573477763" sldId="2147483978"/>
            <ac:spMk id="4" creationId="{30C55F17-177B-4498-AF59-49F6AAB6EA13}"/>
          </ac:spMkLst>
        </pc:spChg>
        <pc:spChg chg="add mod">
          <ac:chgData name="Devid Treuling" userId="59319ebe-00e0-4bed-b2ef-326bd7e50483" providerId="ADAL" clId="{398C985C-4939-4904-9544-A192F358B56A}" dt="2020-05-20T16:13:00.191" v="597"/>
          <ac:spMkLst>
            <pc:docMk/>
            <pc:sldMasterMk cId="2573477763" sldId="2147483978"/>
            <ac:spMk id="5" creationId="{65AB059A-6658-4178-B0DB-F3B3B194DBE6}"/>
          </ac:spMkLst>
        </pc:spChg>
        <pc:spChg chg="add mod">
          <ac:chgData name="Devid Treuling" userId="59319ebe-00e0-4bed-b2ef-326bd7e50483" providerId="ADAL" clId="{398C985C-4939-4904-9544-A192F358B56A}" dt="2020-05-20T16:13:00.191" v="597"/>
          <ac:spMkLst>
            <pc:docMk/>
            <pc:sldMasterMk cId="2573477763" sldId="2147483978"/>
            <ac:spMk id="6" creationId="{1D18AEB3-05E5-44F0-A966-E41BCAE4496E}"/>
          </ac:spMkLst>
        </pc:spChg>
        <pc:sldLayoutChg chg="del">
          <pc:chgData name="Devid Treuling" userId="59319ebe-00e0-4bed-b2ef-326bd7e50483" providerId="ADAL" clId="{398C985C-4939-4904-9544-A192F358B56A}" dt="2020-05-20T16:13:01.566" v="764" actId="2696"/>
          <pc:sldLayoutMkLst>
            <pc:docMk/>
            <pc:sldMasterMk cId="2573477763" sldId="2147483978"/>
            <pc:sldLayoutMk cId="3528020602" sldId="2147483979"/>
          </pc:sldLayoutMkLst>
        </pc:sldLayoutChg>
        <pc:sldLayoutChg chg="del">
          <pc:chgData name="Devid Treuling" userId="59319ebe-00e0-4bed-b2ef-326bd7e50483" providerId="ADAL" clId="{398C985C-4939-4904-9544-A192F358B56A}" dt="2020-05-20T16:13:01.570" v="765" actId="2696"/>
          <pc:sldLayoutMkLst>
            <pc:docMk/>
            <pc:sldMasterMk cId="2573477763" sldId="2147483978"/>
            <pc:sldLayoutMk cId="3019794853" sldId="2147483980"/>
          </pc:sldLayoutMkLst>
        </pc:sldLayoutChg>
        <pc:sldLayoutChg chg="del">
          <pc:chgData name="Devid Treuling" userId="59319ebe-00e0-4bed-b2ef-326bd7e50483" providerId="ADAL" clId="{398C985C-4939-4904-9544-A192F358B56A}" dt="2020-05-20T16:13:01.573" v="766" actId="2696"/>
          <pc:sldLayoutMkLst>
            <pc:docMk/>
            <pc:sldMasterMk cId="2573477763" sldId="2147483978"/>
            <pc:sldLayoutMk cId="2987191947" sldId="2147483981"/>
          </pc:sldLayoutMkLst>
        </pc:sldLayoutChg>
        <pc:sldLayoutChg chg="del">
          <pc:chgData name="Devid Treuling" userId="59319ebe-00e0-4bed-b2ef-326bd7e50483" providerId="ADAL" clId="{398C985C-4939-4904-9544-A192F358B56A}" dt="2020-05-20T16:13:01.576" v="767" actId="2696"/>
          <pc:sldLayoutMkLst>
            <pc:docMk/>
            <pc:sldMasterMk cId="2573477763" sldId="2147483978"/>
            <pc:sldLayoutMk cId="218821904" sldId="2147483982"/>
          </pc:sldLayoutMkLst>
        </pc:sldLayoutChg>
        <pc:sldLayoutChg chg="del">
          <pc:chgData name="Devid Treuling" userId="59319ebe-00e0-4bed-b2ef-326bd7e50483" providerId="ADAL" clId="{398C985C-4939-4904-9544-A192F358B56A}" dt="2020-05-20T16:13:01.580" v="768" actId="2696"/>
          <pc:sldLayoutMkLst>
            <pc:docMk/>
            <pc:sldMasterMk cId="2573477763" sldId="2147483978"/>
            <pc:sldLayoutMk cId="513356965" sldId="2147483983"/>
          </pc:sldLayoutMkLst>
        </pc:sldLayoutChg>
        <pc:sldLayoutChg chg="del">
          <pc:chgData name="Devid Treuling" userId="59319ebe-00e0-4bed-b2ef-326bd7e50483" providerId="ADAL" clId="{398C985C-4939-4904-9544-A192F358B56A}" dt="2020-05-20T16:13:01.582" v="769" actId="2696"/>
          <pc:sldLayoutMkLst>
            <pc:docMk/>
            <pc:sldMasterMk cId="2573477763" sldId="2147483978"/>
            <pc:sldLayoutMk cId="1771020024" sldId="2147483984"/>
          </pc:sldLayoutMkLst>
        </pc:sldLayoutChg>
        <pc:sldLayoutChg chg="del">
          <pc:chgData name="Devid Treuling" userId="59319ebe-00e0-4bed-b2ef-326bd7e50483" providerId="ADAL" clId="{398C985C-4939-4904-9544-A192F358B56A}" dt="2020-05-20T16:13:01.585" v="770" actId="2696"/>
          <pc:sldLayoutMkLst>
            <pc:docMk/>
            <pc:sldMasterMk cId="2573477763" sldId="2147483978"/>
            <pc:sldLayoutMk cId="3534819392" sldId="2147483985"/>
          </pc:sldLayoutMkLst>
        </pc:sldLayoutChg>
        <pc:sldLayoutChg chg="del">
          <pc:chgData name="Devid Treuling" userId="59319ebe-00e0-4bed-b2ef-326bd7e50483" providerId="ADAL" clId="{398C985C-4939-4904-9544-A192F358B56A}" dt="2020-05-20T16:13:01.587" v="771" actId="2696"/>
          <pc:sldLayoutMkLst>
            <pc:docMk/>
            <pc:sldMasterMk cId="2573477763" sldId="2147483978"/>
            <pc:sldLayoutMk cId="342695629" sldId="2147483986"/>
          </pc:sldLayoutMkLst>
        </pc:sldLayoutChg>
        <pc:sldLayoutChg chg="del">
          <pc:chgData name="Devid Treuling" userId="59319ebe-00e0-4bed-b2ef-326bd7e50483" providerId="ADAL" clId="{398C985C-4939-4904-9544-A192F358B56A}" dt="2020-05-20T16:13:01.589" v="772" actId="2696"/>
          <pc:sldLayoutMkLst>
            <pc:docMk/>
            <pc:sldMasterMk cId="2573477763" sldId="2147483978"/>
            <pc:sldLayoutMk cId="816798728" sldId="2147483987"/>
          </pc:sldLayoutMkLst>
        </pc:sldLayoutChg>
        <pc:sldLayoutChg chg="del">
          <pc:chgData name="Devid Treuling" userId="59319ebe-00e0-4bed-b2ef-326bd7e50483" providerId="ADAL" clId="{398C985C-4939-4904-9544-A192F358B56A}" dt="2020-05-20T16:13:01.592" v="773" actId="2696"/>
          <pc:sldLayoutMkLst>
            <pc:docMk/>
            <pc:sldMasterMk cId="2573477763" sldId="2147483978"/>
            <pc:sldLayoutMk cId="96144985" sldId="2147483988"/>
          </pc:sldLayoutMkLst>
        </pc:sldLayoutChg>
        <pc:sldLayoutChg chg="del">
          <pc:chgData name="Devid Treuling" userId="59319ebe-00e0-4bed-b2ef-326bd7e50483" providerId="ADAL" clId="{398C985C-4939-4904-9544-A192F358B56A}" dt="2020-05-20T16:13:01.595" v="774" actId="2696"/>
          <pc:sldLayoutMkLst>
            <pc:docMk/>
            <pc:sldMasterMk cId="2573477763" sldId="2147483978"/>
            <pc:sldLayoutMk cId="631391370" sldId="2147483989"/>
          </pc:sldLayoutMkLst>
        </pc:sldLayoutChg>
      </pc:sldMasterChg>
    </pc:docChg>
  </pc:docChgLst>
  <pc:docChgLst>
    <pc:chgData name="Pete Puustinen" userId="afdc5376-b007-4d8e-9c19-07b3fbb81413" providerId="ADAL" clId="{A4725C98-6D48-4F3E-8F8F-D640F99B3FCE}"/>
    <pc:docChg chg="undo custSel addSld delSld modSld sldOrd modSection">
      <pc:chgData name="Pete Puustinen" userId="afdc5376-b007-4d8e-9c19-07b3fbb81413" providerId="ADAL" clId="{A4725C98-6D48-4F3E-8F8F-D640F99B3FCE}" dt="2023-10-05T18:11:30.188" v="430" actId="478"/>
      <pc:docMkLst>
        <pc:docMk/>
      </pc:docMkLst>
      <pc:sldChg chg="addSp delSp modSp mod ord addAnim delAnim modAnim">
        <pc:chgData name="Pete Puustinen" userId="afdc5376-b007-4d8e-9c19-07b3fbb81413" providerId="ADAL" clId="{A4725C98-6D48-4F3E-8F8F-D640F99B3FCE}" dt="2023-10-05T17:54:54.723" v="394" actId="478"/>
        <pc:sldMkLst>
          <pc:docMk/>
          <pc:sldMk cId="914707366" sldId="261"/>
        </pc:sldMkLst>
        <pc:spChg chg="del">
          <ac:chgData name="Pete Puustinen" userId="afdc5376-b007-4d8e-9c19-07b3fbb81413" providerId="ADAL" clId="{A4725C98-6D48-4F3E-8F8F-D640F99B3FCE}" dt="2023-10-05T17:54:54.723" v="394" actId="478"/>
          <ac:spMkLst>
            <pc:docMk/>
            <pc:sldMk cId="914707366" sldId="261"/>
            <ac:spMk id="3" creationId="{4C2EA3EC-ADA9-BEED-03E0-5BF3D00AD231}"/>
          </ac:spMkLst>
        </pc:spChg>
        <pc:spChg chg="mod">
          <ac:chgData name="Pete Puustinen" userId="afdc5376-b007-4d8e-9c19-07b3fbb81413" providerId="ADAL" clId="{A4725C98-6D48-4F3E-8F8F-D640F99B3FCE}" dt="2023-09-25T06:10:16.851" v="136"/>
          <ac:spMkLst>
            <pc:docMk/>
            <pc:sldMk cId="914707366" sldId="261"/>
            <ac:spMk id="5" creationId="{4BCDC83D-DE72-4FBB-50E8-2BF88160173D}"/>
          </ac:spMkLst>
        </pc:spChg>
        <pc:spChg chg="mod">
          <ac:chgData name="Pete Puustinen" userId="afdc5376-b007-4d8e-9c19-07b3fbb81413" providerId="ADAL" clId="{A4725C98-6D48-4F3E-8F8F-D640F99B3FCE}" dt="2023-09-25T06:10:16.851" v="136"/>
          <ac:spMkLst>
            <pc:docMk/>
            <pc:sldMk cId="914707366" sldId="261"/>
            <ac:spMk id="7" creationId="{AEB0C7D7-123F-2A6E-62E1-6435249B3BAF}"/>
          </ac:spMkLst>
        </pc:spChg>
        <pc:spChg chg="mod">
          <ac:chgData name="Pete Puustinen" userId="afdc5376-b007-4d8e-9c19-07b3fbb81413" providerId="ADAL" clId="{A4725C98-6D48-4F3E-8F8F-D640F99B3FCE}" dt="2023-09-25T06:10:16.851" v="136"/>
          <ac:spMkLst>
            <pc:docMk/>
            <pc:sldMk cId="914707366" sldId="261"/>
            <ac:spMk id="8" creationId="{D5849572-EE1F-EBA0-230F-CB71E782A95C}"/>
          </ac:spMkLst>
        </pc:spChg>
        <pc:spChg chg="mod">
          <ac:chgData name="Pete Puustinen" userId="afdc5376-b007-4d8e-9c19-07b3fbb81413" providerId="ADAL" clId="{A4725C98-6D48-4F3E-8F8F-D640F99B3FCE}" dt="2023-09-25T06:10:16.851" v="136"/>
          <ac:spMkLst>
            <pc:docMk/>
            <pc:sldMk cId="914707366" sldId="261"/>
            <ac:spMk id="9" creationId="{4EFC9A15-9388-8640-F059-7BF413DF1EA2}"/>
          </ac:spMkLst>
        </pc:spChg>
        <pc:spChg chg="mod">
          <ac:chgData name="Pete Puustinen" userId="afdc5376-b007-4d8e-9c19-07b3fbb81413" providerId="ADAL" clId="{A4725C98-6D48-4F3E-8F8F-D640F99B3FCE}" dt="2023-09-25T06:10:16.851" v="136"/>
          <ac:spMkLst>
            <pc:docMk/>
            <pc:sldMk cId="914707366" sldId="261"/>
            <ac:spMk id="58" creationId="{EDA8AAAA-3075-A020-A37D-1476F03A0C32}"/>
          </ac:spMkLst>
        </pc:spChg>
        <pc:spChg chg="add del mod">
          <ac:chgData name="Pete Puustinen" userId="afdc5376-b007-4d8e-9c19-07b3fbb81413" providerId="ADAL" clId="{A4725C98-6D48-4F3E-8F8F-D640F99B3FCE}" dt="2023-09-25T06:11:33.167" v="169" actId="6549"/>
          <ac:spMkLst>
            <pc:docMk/>
            <pc:sldMk cId="914707366" sldId="261"/>
            <ac:spMk id="59" creationId="{A167763D-339D-45CF-B122-94C7D3597757}"/>
          </ac:spMkLst>
        </pc:spChg>
        <pc:spChg chg="mod">
          <ac:chgData name="Pete Puustinen" userId="afdc5376-b007-4d8e-9c19-07b3fbb81413" providerId="ADAL" clId="{A4725C98-6D48-4F3E-8F8F-D640F99B3FCE}" dt="2023-09-25T06:10:16.851" v="136"/>
          <ac:spMkLst>
            <pc:docMk/>
            <pc:sldMk cId="914707366" sldId="261"/>
            <ac:spMk id="60" creationId="{9F5899B7-FBD3-15F5-313E-0FB9B8E9D5BA}"/>
          </ac:spMkLst>
        </pc:spChg>
        <pc:spChg chg="mod">
          <ac:chgData name="Pete Puustinen" userId="afdc5376-b007-4d8e-9c19-07b3fbb81413" providerId="ADAL" clId="{A4725C98-6D48-4F3E-8F8F-D640F99B3FCE}" dt="2023-09-25T06:10:16.851" v="136"/>
          <ac:spMkLst>
            <pc:docMk/>
            <pc:sldMk cId="914707366" sldId="261"/>
            <ac:spMk id="65" creationId="{410E8C24-29F6-CFBB-89D3-6DE8A8831B40}"/>
          </ac:spMkLst>
        </pc:spChg>
        <pc:spChg chg="mod">
          <ac:chgData name="Pete Puustinen" userId="afdc5376-b007-4d8e-9c19-07b3fbb81413" providerId="ADAL" clId="{A4725C98-6D48-4F3E-8F8F-D640F99B3FCE}" dt="2023-09-25T06:10:16.851" v="136"/>
          <ac:spMkLst>
            <pc:docMk/>
            <pc:sldMk cId="914707366" sldId="261"/>
            <ac:spMk id="66" creationId="{1FECF5D6-DC88-99A1-E232-9D3AECF8A2B0}"/>
          </ac:spMkLst>
        </pc:spChg>
        <pc:spChg chg="mod">
          <ac:chgData name="Pete Puustinen" userId="afdc5376-b007-4d8e-9c19-07b3fbb81413" providerId="ADAL" clId="{A4725C98-6D48-4F3E-8F8F-D640F99B3FCE}" dt="2023-09-25T06:10:16.851" v="136"/>
          <ac:spMkLst>
            <pc:docMk/>
            <pc:sldMk cId="914707366" sldId="261"/>
            <ac:spMk id="67" creationId="{0A9D3C6D-B6AB-DEC0-627E-3E8B92D9C823}"/>
          </ac:spMkLst>
        </pc:spChg>
        <pc:spChg chg="mod">
          <ac:chgData name="Pete Puustinen" userId="afdc5376-b007-4d8e-9c19-07b3fbb81413" providerId="ADAL" clId="{A4725C98-6D48-4F3E-8F8F-D640F99B3FCE}" dt="2023-09-25T06:10:16.851" v="136"/>
          <ac:spMkLst>
            <pc:docMk/>
            <pc:sldMk cId="914707366" sldId="261"/>
            <ac:spMk id="69" creationId="{CA6D7F4A-FF65-C606-B086-B117723AC7A5}"/>
          </ac:spMkLst>
        </pc:spChg>
        <pc:spChg chg="mod">
          <ac:chgData name="Pete Puustinen" userId="afdc5376-b007-4d8e-9c19-07b3fbb81413" providerId="ADAL" clId="{A4725C98-6D48-4F3E-8F8F-D640F99B3FCE}" dt="2023-09-25T06:10:16.851" v="136"/>
          <ac:spMkLst>
            <pc:docMk/>
            <pc:sldMk cId="914707366" sldId="261"/>
            <ac:spMk id="70" creationId="{0474B915-4487-F1CF-EAD7-065560242C8C}"/>
          </ac:spMkLst>
        </pc:spChg>
        <pc:spChg chg="add mod">
          <ac:chgData name="Pete Puustinen" userId="afdc5376-b007-4d8e-9c19-07b3fbb81413" providerId="ADAL" clId="{A4725C98-6D48-4F3E-8F8F-D640F99B3FCE}" dt="2023-09-25T06:11:26.156" v="167" actId="1036"/>
          <ac:spMkLst>
            <pc:docMk/>
            <pc:sldMk cId="914707366" sldId="261"/>
            <ac:spMk id="71" creationId="{39E3840C-5C5C-62C3-60DD-1682FA04376E}"/>
          </ac:spMkLst>
        </pc:spChg>
        <pc:spChg chg="add mod">
          <ac:chgData name="Pete Puustinen" userId="afdc5376-b007-4d8e-9c19-07b3fbb81413" providerId="ADAL" clId="{A4725C98-6D48-4F3E-8F8F-D640F99B3FCE}" dt="2023-09-25T06:11:26.156" v="167" actId="1036"/>
          <ac:spMkLst>
            <pc:docMk/>
            <pc:sldMk cId="914707366" sldId="261"/>
            <ac:spMk id="72" creationId="{B841FA04-9F20-5B17-7964-66D2CFC8DAB0}"/>
          </ac:spMkLst>
        </pc:spChg>
        <pc:spChg chg="add mod">
          <ac:chgData name="Pete Puustinen" userId="afdc5376-b007-4d8e-9c19-07b3fbb81413" providerId="ADAL" clId="{A4725C98-6D48-4F3E-8F8F-D640F99B3FCE}" dt="2023-09-25T06:11:26.156" v="167" actId="1036"/>
          <ac:spMkLst>
            <pc:docMk/>
            <pc:sldMk cId="914707366" sldId="261"/>
            <ac:spMk id="73" creationId="{1103858B-7ED6-9BF2-8E5E-1D88B2239A1A}"/>
          </ac:spMkLst>
        </pc:spChg>
        <pc:spChg chg="add mod">
          <ac:chgData name="Pete Puustinen" userId="afdc5376-b007-4d8e-9c19-07b3fbb81413" providerId="ADAL" clId="{A4725C98-6D48-4F3E-8F8F-D640F99B3FCE}" dt="2023-09-25T06:11:26.156" v="167" actId="1036"/>
          <ac:spMkLst>
            <pc:docMk/>
            <pc:sldMk cId="914707366" sldId="261"/>
            <ac:spMk id="75" creationId="{0E495C35-3F48-2C84-C259-EF4D257EF6EB}"/>
          </ac:spMkLst>
        </pc:spChg>
        <pc:spChg chg="add mod">
          <ac:chgData name="Pete Puustinen" userId="afdc5376-b007-4d8e-9c19-07b3fbb81413" providerId="ADAL" clId="{A4725C98-6D48-4F3E-8F8F-D640F99B3FCE}" dt="2023-09-25T06:11:26.156" v="167" actId="1036"/>
          <ac:spMkLst>
            <pc:docMk/>
            <pc:sldMk cId="914707366" sldId="261"/>
            <ac:spMk id="76" creationId="{5E4635A9-F649-BAEA-910F-4386B71E7DCA}"/>
          </ac:spMkLst>
        </pc:spChg>
        <pc:grpChg chg="add mod">
          <ac:chgData name="Pete Puustinen" userId="afdc5376-b007-4d8e-9c19-07b3fbb81413" providerId="ADAL" clId="{A4725C98-6D48-4F3E-8F8F-D640F99B3FCE}" dt="2023-09-25T06:11:26.156" v="167" actId="1036"/>
          <ac:grpSpMkLst>
            <pc:docMk/>
            <pc:sldMk cId="914707366" sldId="261"/>
            <ac:grpSpMk id="4" creationId="{F8F8C954-6CC6-F613-FB5E-9E90E3BD93BE}"/>
          </ac:grpSpMkLst>
        </pc:grpChg>
        <pc:grpChg chg="mod">
          <ac:chgData name="Pete Puustinen" userId="afdc5376-b007-4d8e-9c19-07b3fbb81413" providerId="ADAL" clId="{A4725C98-6D48-4F3E-8F8F-D640F99B3FCE}" dt="2023-09-25T06:10:16.851" v="136"/>
          <ac:grpSpMkLst>
            <pc:docMk/>
            <pc:sldMk cId="914707366" sldId="261"/>
            <ac:grpSpMk id="6" creationId="{CDF7CE55-3989-E841-C9C5-57D930414D0A}"/>
          </ac:grpSpMkLst>
        </pc:grpChg>
        <pc:grpChg chg="del">
          <ac:chgData name="Pete Puustinen" userId="afdc5376-b007-4d8e-9c19-07b3fbb81413" providerId="ADAL" clId="{A4725C98-6D48-4F3E-8F8F-D640F99B3FCE}" dt="2023-09-25T06:10:09.859" v="135" actId="478"/>
          <ac:grpSpMkLst>
            <pc:docMk/>
            <pc:sldMk cId="914707366" sldId="261"/>
            <ac:grpSpMk id="10" creationId="{92CF37EE-DC85-46FA-A46D-B56AC30F6AA6}"/>
          </ac:grpSpMkLst>
        </pc:grpChg>
        <pc:grpChg chg="del">
          <ac:chgData name="Pete Puustinen" userId="afdc5376-b007-4d8e-9c19-07b3fbb81413" providerId="ADAL" clId="{A4725C98-6D48-4F3E-8F8F-D640F99B3FCE}" dt="2023-09-25T06:10:09.859" v="135" actId="478"/>
          <ac:grpSpMkLst>
            <pc:docMk/>
            <pc:sldMk cId="914707366" sldId="261"/>
            <ac:grpSpMk id="18" creationId="{425B875A-D70B-4965-A970-0827C59BC4A7}"/>
          </ac:grpSpMkLst>
        </pc:grpChg>
        <pc:grpChg chg="del">
          <ac:chgData name="Pete Puustinen" userId="afdc5376-b007-4d8e-9c19-07b3fbb81413" providerId="ADAL" clId="{A4725C98-6D48-4F3E-8F8F-D640F99B3FCE}" dt="2023-09-25T06:10:09.859" v="135" actId="478"/>
          <ac:grpSpMkLst>
            <pc:docMk/>
            <pc:sldMk cId="914707366" sldId="261"/>
            <ac:grpSpMk id="38" creationId="{EAA56788-F107-4CC5-85D3-634D50CF7229}"/>
          </ac:grpSpMkLst>
        </pc:grpChg>
        <pc:grpChg chg="add mod">
          <ac:chgData name="Pete Puustinen" userId="afdc5376-b007-4d8e-9c19-07b3fbb81413" providerId="ADAL" clId="{A4725C98-6D48-4F3E-8F8F-D640F99B3FCE}" dt="2023-09-25T06:11:26.156" v="167" actId="1036"/>
          <ac:grpSpMkLst>
            <pc:docMk/>
            <pc:sldMk cId="914707366" sldId="261"/>
            <ac:grpSpMk id="62" creationId="{49B718BB-4A93-F228-5ACD-559C7C499808}"/>
          </ac:grpSpMkLst>
        </pc:grpChg>
        <pc:grpChg chg="mod">
          <ac:chgData name="Pete Puustinen" userId="afdc5376-b007-4d8e-9c19-07b3fbb81413" providerId="ADAL" clId="{A4725C98-6D48-4F3E-8F8F-D640F99B3FCE}" dt="2023-09-25T06:10:16.851" v="136"/>
          <ac:grpSpMkLst>
            <pc:docMk/>
            <pc:sldMk cId="914707366" sldId="261"/>
            <ac:grpSpMk id="63" creationId="{C86348C3-17E2-FCFC-46B0-7ECA00D54542}"/>
          </ac:grpSpMkLst>
        </pc:grpChg>
        <pc:grpChg chg="mod">
          <ac:chgData name="Pete Puustinen" userId="afdc5376-b007-4d8e-9c19-07b3fbb81413" providerId="ADAL" clId="{A4725C98-6D48-4F3E-8F8F-D640F99B3FCE}" dt="2023-09-25T06:10:16.851" v="136"/>
          <ac:grpSpMkLst>
            <pc:docMk/>
            <pc:sldMk cId="914707366" sldId="261"/>
            <ac:grpSpMk id="64" creationId="{BD739137-812B-B90B-C451-A2755D639941}"/>
          </ac:grpSpMkLst>
        </pc:grpChg>
        <pc:cxnChg chg="mod">
          <ac:chgData name="Pete Puustinen" userId="afdc5376-b007-4d8e-9c19-07b3fbb81413" providerId="ADAL" clId="{A4725C98-6D48-4F3E-8F8F-D640F99B3FCE}" dt="2023-09-25T06:10:16.851" v="136"/>
          <ac:cxnSpMkLst>
            <pc:docMk/>
            <pc:sldMk cId="914707366" sldId="261"/>
            <ac:cxnSpMk id="12" creationId="{F55FCFB3-DFCB-35A1-EC60-C75B1FA113B0}"/>
          </ac:cxnSpMkLst>
        </pc:cxnChg>
        <pc:cxnChg chg="add mod">
          <ac:chgData name="Pete Puustinen" userId="afdc5376-b007-4d8e-9c19-07b3fbb81413" providerId="ADAL" clId="{A4725C98-6D48-4F3E-8F8F-D640F99B3FCE}" dt="2023-09-25T06:11:26.156" v="167" actId="1036"/>
          <ac:cxnSpMkLst>
            <pc:docMk/>
            <pc:sldMk cId="914707366" sldId="261"/>
            <ac:cxnSpMk id="61" creationId="{9B2BAE46-7D58-C85C-3770-190E39A6928A}"/>
          </ac:cxnSpMkLst>
        </pc:cxnChg>
        <pc:cxnChg chg="mod">
          <ac:chgData name="Pete Puustinen" userId="afdc5376-b007-4d8e-9c19-07b3fbb81413" providerId="ADAL" clId="{A4725C98-6D48-4F3E-8F8F-D640F99B3FCE}" dt="2023-09-25T06:10:16.851" v="136"/>
          <ac:cxnSpMkLst>
            <pc:docMk/>
            <pc:sldMk cId="914707366" sldId="261"/>
            <ac:cxnSpMk id="68" creationId="{7E70BCA9-FD99-95FF-6614-C42FB9551B76}"/>
          </ac:cxnSpMkLst>
        </pc:cxnChg>
        <pc:cxnChg chg="add mod">
          <ac:chgData name="Pete Puustinen" userId="afdc5376-b007-4d8e-9c19-07b3fbb81413" providerId="ADAL" clId="{A4725C98-6D48-4F3E-8F8F-D640F99B3FCE}" dt="2023-09-25T06:11:26.156" v="167" actId="1036"/>
          <ac:cxnSpMkLst>
            <pc:docMk/>
            <pc:sldMk cId="914707366" sldId="261"/>
            <ac:cxnSpMk id="74" creationId="{44B6F432-7302-86B8-E927-85D842AEF797}"/>
          </ac:cxnSpMkLst>
        </pc:cxnChg>
      </pc:sldChg>
      <pc:sldChg chg="delSp modSp mod ord modShow">
        <pc:chgData name="Pete Puustinen" userId="afdc5376-b007-4d8e-9c19-07b3fbb81413" providerId="ADAL" clId="{A4725C98-6D48-4F3E-8F8F-D640F99B3FCE}" dt="2023-10-05T17:54:43.051" v="392" actId="478"/>
        <pc:sldMkLst>
          <pc:docMk/>
          <pc:sldMk cId="1385431110" sldId="263"/>
        </pc:sldMkLst>
        <pc:spChg chg="del">
          <ac:chgData name="Pete Puustinen" userId="afdc5376-b007-4d8e-9c19-07b3fbb81413" providerId="ADAL" clId="{A4725C98-6D48-4F3E-8F8F-D640F99B3FCE}" dt="2023-10-05T17:54:43.051" v="392" actId="478"/>
          <ac:spMkLst>
            <pc:docMk/>
            <pc:sldMk cId="1385431110" sldId="263"/>
            <ac:spMk id="2" creationId="{598C587C-2711-ECDF-0814-6ADA21E030E1}"/>
          </ac:spMkLst>
        </pc:spChg>
        <pc:spChg chg="mod">
          <ac:chgData name="Pete Puustinen" userId="afdc5376-b007-4d8e-9c19-07b3fbb81413" providerId="ADAL" clId="{A4725C98-6D48-4F3E-8F8F-D640F99B3FCE}" dt="2023-09-25T06:16:13.828" v="365" actId="20577"/>
          <ac:spMkLst>
            <pc:docMk/>
            <pc:sldMk cId="1385431110" sldId="263"/>
            <ac:spMk id="3" creationId="{00000000-0000-0000-0000-000000000000}"/>
          </ac:spMkLst>
        </pc:spChg>
      </pc:sldChg>
      <pc:sldChg chg="delSp modSp add del mod modShow">
        <pc:chgData name="Pete Puustinen" userId="afdc5376-b007-4d8e-9c19-07b3fbb81413" providerId="ADAL" clId="{A4725C98-6D48-4F3E-8F8F-D640F99B3FCE}" dt="2023-10-05T17:54:51.699" v="393" actId="478"/>
        <pc:sldMkLst>
          <pc:docMk/>
          <pc:sldMk cId="937864164" sldId="270"/>
        </pc:sldMkLst>
        <pc:spChg chg="del">
          <ac:chgData name="Pete Puustinen" userId="afdc5376-b007-4d8e-9c19-07b3fbb81413" providerId="ADAL" clId="{A4725C98-6D48-4F3E-8F8F-D640F99B3FCE}" dt="2023-10-05T17:54:51.699" v="393" actId="478"/>
          <ac:spMkLst>
            <pc:docMk/>
            <pc:sldMk cId="937864164" sldId="270"/>
            <ac:spMk id="2" creationId="{1556930C-E6FD-3B53-AD75-847B79AA9694}"/>
          </ac:spMkLst>
        </pc:spChg>
        <pc:spChg chg="mod">
          <ac:chgData name="Pete Puustinen" userId="afdc5376-b007-4d8e-9c19-07b3fbb81413" providerId="ADAL" clId="{A4725C98-6D48-4F3E-8F8F-D640F99B3FCE}" dt="2023-09-25T06:16:26.731" v="375" actId="20577"/>
          <ac:spMkLst>
            <pc:docMk/>
            <pc:sldMk cId="937864164" sldId="270"/>
            <ac:spMk id="3" creationId="{00000000-0000-0000-0000-000000000000}"/>
          </ac:spMkLst>
        </pc:spChg>
      </pc:sldChg>
      <pc:sldChg chg="addSp delSp modSp mod ord delAnim">
        <pc:chgData name="Pete Puustinen" userId="afdc5376-b007-4d8e-9c19-07b3fbb81413" providerId="ADAL" clId="{A4725C98-6D48-4F3E-8F8F-D640F99B3FCE}" dt="2023-09-25T06:08:13.047" v="52" actId="1076"/>
        <pc:sldMkLst>
          <pc:docMk/>
          <pc:sldMk cId="4224234064" sldId="272"/>
        </pc:sldMkLst>
        <pc:spChg chg="del">
          <ac:chgData name="Pete Puustinen" userId="afdc5376-b007-4d8e-9c19-07b3fbb81413" providerId="ADAL" clId="{A4725C98-6D48-4F3E-8F8F-D640F99B3FCE}" dt="2023-09-25T06:07:59.752" v="50" actId="478"/>
          <ac:spMkLst>
            <pc:docMk/>
            <pc:sldMk cId="4224234064" sldId="272"/>
            <ac:spMk id="2" creationId="{44FE832A-B2AB-F912-2D93-666A1518BCE5}"/>
          </ac:spMkLst>
        </pc:spChg>
        <pc:spChg chg="mod">
          <ac:chgData name="Pete Puustinen" userId="afdc5376-b007-4d8e-9c19-07b3fbb81413" providerId="ADAL" clId="{A4725C98-6D48-4F3E-8F8F-D640F99B3FCE}" dt="2023-09-25T06:07:50.250" v="48" actId="20577"/>
          <ac:spMkLst>
            <pc:docMk/>
            <pc:sldMk cId="4224234064" sldId="272"/>
            <ac:spMk id="3" creationId="{00000000-0000-0000-0000-000000000000}"/>
          </ac:spMkLst>
        </pc:spChg>
        <pc:spChg chg="add mod">
          <ac:chgData name="Pete Puustinen" userId="afdc5376-b007-4d8e-9c19-07b3fbb81413" providerId="ADAL" clId="{A4725C98-6D48-4F3E-8F8F-D640F99B3FCE}" dt="2023-09-25T06:08:13.047" v="52" actId="1076"/>
          <ac:spMkLst>
            <pc:docMk/>
            <pc:sldMk cId="4224234064" sldId="272"/>
            <ac:spMk id="8" creationId="{D659A822-883C-16E9-8585-5AACCC3C4D39}"/>
          </ac:spMkLst>
        </pc:spChg>
        <pc:spChg chg="mod">
          <ac:chgData name="Pete Puustinen" userId="afdc5376-b007-4d8e-9c19-07b3fbb81413" providerId="ADAL" clId="{A4725C98-6D48-4F3E-8F8F-D640F99B3FCE}" dt="2023-09-25T06:08:13.047" v="52" actId="1076"/>
          <ac:spMkLst>
            <pc:docMk/>
            <pc:sldMk cId="4224234064" sldId="272"/>
            <ac:spMk id="13" creationId="{156031B1-F870-7C7F-4D49-90721AB42C61}"/>
          </ac:spMkLst>
        </pc:spChg>
        <pc:spChg chg="mod">
          <ac:chgData name="Pete Puustinen" userId="afdc5376-b007-4d8e-9c19-07b3fbb81413" providerId="ADAL" clId="{A4725C98-6D48-4F3E-8F8F-D640F99B3FCE}" dt="2023-09-25T06:08:13.047" v="52" actId="1076"/>
          <ac:spMkLst>
            <pc:docMk/>
            <pc:sldMk cId="4224234064" sldId="272"/>
            <ac:spMk id="18" creationId="{A28FE940-7D7D-E8F3-EEAE-C450D58FC728}"/>
          </ac:spMkLst>
        </pc:spChg>
        <pc:spChg chg="mod">
          <ac:chgData name="Pete Puustinen" userId="afdc5376-b007-4d8e-9c19-07b3fbb81413" providerId="ADAL" clId="{A4725C98-6D48-4F3E-8F8F-D640F99B3FCE}" dt="2023-09-25T06:08:13.047" v="52" actId="1076"/>
          <ac:spMkLst>
            <pc:docMk/>
            <pc:sldMk cId="4224234064" sldId="272"/>
            <ac:spMk id="20" creationId="{06635B72-574B-95D2-A377-7F228722650A}"/>
          </ac:spMkLst>
        </pc:spChg>
        <pc:spChg chg="mod">
          <ac:chgData name="Pete Puustinen" userId="afdc5376-b007-4d8e-9c19-07b3fbb81413" providerId="ADAL" clId="{A4725C98-6D48-4F3E-8F8F-D640F99B3FCE}" dt="2023-09-25T06:08:13.047" v="52" actId="1076"/>
          <ac:spMkLst>
            <pc:docMk/>
            <pc:sldMk cId="4224234064" sldId="272"/>
            <ac:spMk id="21" creationId="{6D0FA7A8-B6B4-B6F9-7D06-370E525E1E8F}"/>
          </ac:spMkLst>
        </pc:spChg>
        <pc:spChg chg="mod">
          <ac:chgData name="Pete Puustinen" userId="afdc5376-b007-4d8e-9c19-07b3fbb81413" providerId="ADAL" clId="{A4725C98-6D48-4F3E-8F8F-D640F99B3FCE}" dt="2023-09-25T06:08:13.047" v="52" actId="1076"/>
          <ac:spMkLst>
            <pc:docMk/>
            <pc:sldMk cId="4224234064" sldId="272"/>
            <ac:spMk id="22" creationId="{84FD980E-A9AF-A43C-0039-AC529D50F9CB}"/>
          </ac:spMkLst>
        </pc:spChg>
        <pc:spChg chg="mod">
          <ac:chgData name="Pete Puustinen" userId="afdc5376-b007-4d8e-9c19-07b3fbb81413" providerId="ADAL" clId="{A4725C98-6D48-4F3E-8F8F-D640F99B3FCE}" dt="2023-09-25T06:08:13.047" v="52" actId="1076"/>
          <ac:spMkLst>
            <pc:docMk/>
            <pc:sldMk cId="4224234064" sldId="272"/>
            <ac:spMk id="24" creationId="{34A9D37B-1AFE-1479-A22F-16A9D2859FED}"/>
          </ac:spMkLst>
        </pc:spChg>
        <pc:spChg chg="mod">
          <ac:chgData name="Pete Puustinen" userId="afdc5376-b007-4d8e-9c19-07b3fbb81413" providerId="ADAL" clId="{A4725C98-6D48-4F3E-8F8F-D640F99B3FCE}" dt="2023-09-25T06:08:13.047" v="52" actId="1076"/>
          <ac:spMkLst>
            <pc:docMk/>
            <pc:sldMk cId="4224234064" sldId="272"/>
            <ac:spMk id="25" creationId="{E64696B9-90C2-8B58-5587-2A3FEFDE9866}"/>
          </ac:spMkLst>
        </pc:spChg>
        <pc:spChg chg="mod">
          <ac:chgData name="Pete Puustinen" userId="afdc5376-b007-4d8e-9c19-07b3fbb81413" providerId="ADAL" clId="{A4725C98-6D48-4F3E-8F8F-D640F99B3FCE}" dt="2023-09-25T06:08:13.047" v="52" actId="1076"/>
          <ac:spMkLst>
            <pc:docMk/>
            <pc:sldMk cId="4224234064" sldId="272"/>
            <ac:spMk id="26" creationId="{60BD9C32-1A96-DEA8-A7B2-33E38C58E9A5}"/>
          </ac:spMkLst>
        </pc:spChg>
        <pc:spChg chg="mod">
          <ac:chgData name="Pete Puustinen" userId="afdc5376-b007-4d8e-9c19-07b3fbb81413" providerId="ADAL" clId="{A4725C98-6D48-4F3E-8F8F-D640F99B3FCE}" dt="2023-09-25T06:08:13.047" v="52" actId="1076"/>
          <ac:spMkLst>
            <pc:docMk/>
            <pc:sldMk cId="4224234064" sldId="272"/>
            <ac:spMk id="28" creationId="{DDCA49A7-6673-FF9C-D415-F17D02A0AF92}"/>
          </ac:spMkLst>
        </pc:spChg>
        <pc:spChg chg="mod">
          <ac:chgData name="Pete Puustinen" userId="afdc5376-b007-4d8e-9c19-07b3fbb81413" providerId="ADAL" clId="{A4725C98-6D48-4F3E-8F8F-D640F99B3FCE}" dt="2023-09-25T06:08:13.047" v="52" actId="1076"/>
          <ac:spMkLst>
            <pc:docMk/>
            <pc:sldMk cId="4224234064" sldId="272"/>
            <ac:spMk id="29" creationId="{93872B0A-FD47-D85D-3029-167A76766C20}"/>
          </ac:spMkLst>
        </pc:spChg>
        <pc:spChg chg="mod">
          <ac:chgData name="Pete Puustinen" userId="afdc5376-b007-4d8e-9c19-07b3fbb81413" providerId="ADAL" clId="{A4725C98-6D48-4F3E-8F8F-D640F99B3FCE}" dt="2023-09-25T06:08:13.047" v="52" actId="1076"/>
          <ac:spMkLst>
            <pc:docMk/>
            <pc:sldMk cId="4224234064" sldId="272"/>
            <ac:spMk id="31" creationId="{2CCCBE51-0675-5C42-5F11-B5EF6CA18ED0}"/>
          </ac:spMkLst>
        </pc:spChg>
        <pc:spChg chg="mod">
          <ac:chgData name="Pete Puustinen" userId="afdc5376-b007-4d8e-9c19-07b3fbb81413" providerId="ADAL" clId="{A4725C98-6D48-4F3E-8F8F-D640F99B3FCE}" dt="2023-09-25T06:08:13.047" v="52" actId="1076"/>
          <ac:spMkLst>
            <pc:docMk/>
            <pc:sldMk cId="4224234064" sldId="272"/>
            <ac:spMk id="32" creationId="{CE4BACEA-F1EF-1187-A184-F41599D0A7D7}"/>
          </ac:spMkLst>
        </pc:spChg>
        <pc:spChg chg="mod">
          <ac:chgData name="Pete Puustinen" userId="afdc5376-b007-4d8e-9c19-07b3fbb81413" providerId="ADAL" clId="{A4725C98-6D48-4F3E-8F8F-D640F99B3FCE}" dt="2023-09-25T06:08:13.047" v="52" actId="1076"/>
          <ac:spMkLst>
            <pc:docMk/>
            <pc:sldMk cId="4224234064" sldId="272"/>
            <ac:spMk id="33" creationId="{823AAF1C-72FA-4FBD-C36B-3CA98FD7C1D0}"/>
          </ac:spMkLst>
        </pc:spChg>
        <pc:spChg chg="mod">
          <ac:chgData name="Pete Puustinen" userId="afdc5376-b007-4d8e-9c19-07b3fbb81413" providerId="ADAL" clId="{A4725C98-6D48-4F3E-8F8F-D640F99B3FCE}" dt="2023-09-25T06:08:13.047" v="52" actId="1076"/>
          <ac:spMkLst>
            <pc:docMk/>
            <pc:sldMk cId="4224234064" sldId="272"/>
            <ac:spMk id="35" creationId="{704D5C78-5F8D-618F-1D95-8879694BB74E}"/>
          </ac:spMkLst>
        </pc:spChg>
        <pc:spChg chg="mod">
          <ac:chgData name="Pete Puustinen" userId="afdc5376-b007-4d8e-9c19-07b3fbb81413" providerId="ADAL" clId="{A4725C98-6D48-4F3E-8F8F-D640F99B3FCE}" dt="2023-09-25T06:08:13.047" v="52" actId="1076"/>
          <ac:spMkLst>
            <pc:docMk/>
            <pc:sldMk cId="4224234064" sldId="272"/>
            <ac:spMk id="36" creationId="{34B00F4A-303A-C64F-AEA6-A8CEE2555A66}"/>
          </ac:spMkLst>
        </pc:spChg>
        <pc:spChg chg="mod">
          <ac:chgData name="Pete Puustinen" userId="afdc5376-b007-4d8e-9c19-07b3fbb81413" providerId="ADAL" clId="{A4725C98-6D48-4F3E-8F8F-D640F99B3FCE}" dt="2023-09-25T06:08:13.047" v="52" actId="1076"/>
          <ac:spMkLst>
            <pc:docMk/>
            <pc:sldMk cId="4224234064" sldId="272"/>
            <ac:spMk id="38" creationId="{845B2664-0577-6945-8C28-B7D6EFC71537}"/>
          </ac:spMkLst>
        </pc:spChg>
        <pc:spChg chg="mod">
          <ac:chgData name="Pete Puustinen" userId="afdc5376-b007-4d8e-9c19-07b3fbb81413" providerId="ADAL" clId="{A4725C98-6D48-4F3E-8F8F-D640F99B3FCE}" dt="2023-09-25T06:08:13.047" v="52" actId="1076"/>
          <ac:spMkLst>
            <pc:docMk/>
            <pc:sldMk cId="4224234064" sldId="272"/>
            <ac:spMk id="40" creationId="{F14B75F9-36BE-A1A4-5D1A-3580B7DA1E24}"/>
          </ac:spMkLst>
        </pc:spChg>
        <pc:spChg chg="mod">
          <ac:chgData name="Pete Puustinen" userId="afdc5376-b007-4d8e-9c19-07b3fbb81413" providerId="ADAL" clId="{A4725C98-6D48-4F3E-8F8F-D640F99B3FCE}" dt="2023-09-25T06:08:13.047" v="52" actId="1076"/>
          <ac:spMkLst>
            <pc:docMk/>
            <pc:sldMk cId="4224234064" sldId="272"/>
            <ac:spMk id="41" creationId="{29DF46E6-BEF5-6EB4-09E0-267D6C4850F2}"/>
          </ac:spMkLst>
        </pc:spChg>
        <pc:grpChg chg="add mod">
          <ac:chgData name="Pete Puustinen" userId="afdc5376-b007-4d8e-9c19-07b3fbb81413" providerId="ADAL" clId="{A4725C98-6D48-4F3E-8F8F-D640F99B3FCE}" dt="2023-09-25T06:08:13.047" v="52" actId="1076"/>
          <ac:grpSpMkLst>
            <pc:docMk/>
            <pc:sldMk cId="4224234064" sldId="272"/>
            <ac:grpSpMk id="12" creationId="{C8DF4A2F-915A-80F3-1BD4-2972A616183B}"/>
          </ac:grpSpMkLst>
        </pc:grpChg>
        <pc:grpChg chg="mod">
          <ac:chgData name="Pete Puustinen" userId="afdc5376-b007-4d8e-9c19-07b3fbb81413" providerId="ADAL" clId="{A4725C98-6D48-4F3E-8F8F-D640F99B3FCE}" dt="2023-09-25T06:08:13.047" v="52" actId="1076"/>
          <ac:grpSpMkLst>
            <pc:docMk/>
            <pc:sldMk cId="4224234064" sldId="272"/>
            <ac:grpSpMk id="14" creationId="{8E7B7834-8718-9137-F086-C8F7491D6806}"/>
          </ac:grpSpMkLst>
        </pc:grpChg>
        <pc:grpChg chg="mod">
          <ac:chgData name="Pete Puustinen" userId="afdc5376-b007-4d8e-9c19-07b3fbb81413" providerId="ADAL" clId="{A4725C98-6D48-4F3E-8F8F-D640F99B3FCE}" dt="2023-09-25T06:08:13.047" v="52" actId="1076"/>
          <ac:grpSpMkLst>
            <pc:docMk/>
            <pc:sldMk cId="4224234064" sldId="272"/>
            <ac:grpSpMk id="15" creationId="{54575863-BDC4-7C72-5229-FB5BB69DBA00}"/>
          </ac:grpSpMkLst>
        </pc:grpChg>
        <pc:grpChg chg="mod">
          <ac:chgData name="Pete Puustinen" userId="afdc5376-b007-4d8e-9c19-07b3fbb81413" providerId="ADAL" clId="{A4725C98-6D48-4F3E-8F8F-D640F99B3FCE}" dt="2023-09-25T06:08:13.047" v="52" actId="1076"/>
          <ac:grpSpMkLst>
            <pc:docMk/>
            <pc:sldMk cId="4224234064" sldId="272"/>
            <ac:grpSpMk id="16" creationId="{3ACFC614-7FA1-9A38-0E25-03AE0DAF233A}"/>
          </ac:grpSpMkLst>
        </pc:grpChg>
        <pc:grpChg chg="mod">
          <ac:chgData name="Pete Puustinen" userId="afdc5376-b007-4d8e-9c19-07b3fbb81413" providerId="ADAL" clId="{A4725C98-6D48-4F3E-8F8F-D640F99B3FCE}" dt="2023-09-25T06:08:13.047" v="52" actId="1076"/>
          <ac:grpSpMkLst>
            <pc:docMk/>
            <pc:sldMk cId="4224234064" sldId="272"/>
            <ac:grpSpMk id="17" creationId="{B71D52C3-BBCE-DE8A-50D3-1D017AEDEA8E}"/>
          </ac:grpSpMkLst>
        </pc:grpChg>
        <pc:graphicFrameChg chg="del">
          <ac:chgData name="Pete Puustinen" userId="afdc5376-b007-4d8e-9c19-07b3fbb81413" providerId="ADAL" clId="{A4725C98-6D48-4F3E-8F8F-D640F99B3FCE}" dt="2023-09-25T06:07:57.642" v="49" actId="478"/>
          <ac:graphicFrameMkLst>
            <pc:docMk/>
            <pc:sldMk cId="4224234064" sldId="272"/>
            <ac:graphicFrameMk id="7" creationId="{B86FF105-BA85-44C0-9937-E1C3BE12CF8F}"/>
          </ac:graphicFrameMkLst>
        </pc:graphicFrameChg>
        <pc:graphicFrameChg chg="del">
          <ac:chgData name="Pete Puustinen" userId="afdc5376-b007-4d8e-9c19-07b3fbb81413" providerId="ADAL" clId="{A4725C98-6D48-4F3E-8F8F-D640F99B3FCE}" dt="2023-09-25T06:07:57.642" v="49" actId="478"/>
          <ac:graphicFrameMkLst>
            <pc:docMk/>
            <pc:sldMk cId="4224234064" sldId="272"/>
            <ac:graphicFrameMk id="9" creationId="{287257CD-8C83-4EE2-B25A-DDAB288EC61E}"/>
          </ac:graphicFrameMkLst>
        </pc:graphicFrameChg>
        <pc:picChg chg="add mod">
          <ac:chgData name="Pete Puustinen" userId="afdc5376-b007-4d8e-9c19-07b3fbb81413" providerId="ADAL" clId="{A4725C98-6D48-4F3E-8F8F-D640F99B3FCE}" dt="2023-09-25T06:08:13.047" v="52" actId="1076"/>
          <ac:picMkLst>
            <pc:docMk/>
            <pc:sldMk cId="4224234064" sldId="272"/>
            <ac:picMk id="6" creationId="{289B2B4F-8C0B-0DA5-8A60-0ED21BBCF0EB}"/>
          </ac:picMkLst>
        </pc:picChg>
        <pc:picChg chg="mod">
          <ac:chgData name="Pete Puustinen" userId="afdc5376-b007-4d8e-9c19-07b3fbb81413" providerId="ADAL" clId="{A4725C98-6D48-4F3E-8F8F-D640F99B3FCE}" dt="2023-09-25T06:08:13.047" v="52" actId="1076"/>
          <ac:picMkLst>
            <pc:docMk/>
            <pc:sldMk cId="4224234064" sldId="272"/>
            <ac:picMk id="19" creationId="{ECCE522D-76CB-561F-FB9F-642B6A11ED9D}"/>
          </ac:picMkLst>
        </pc:picChg>
        <pc:picChg chg="mod">
          <ac:chgData name="Pete Puustinen" userId="afdc5376-b007-4d8e-9c19-07b3fbb81413" providerId="ADAL" clId="{A4725C98-6D48-4F3E-8F8F-D640F99B3FCE}" dt="2023-09-25T06:08:13.047" v="52" actId="1076"/>
          <ac:picMkLst>
            <pc:docMk/>
            <pc:sldMk cId="4224234064" sldId="272"/>
            <ac:picMk id="27" creationId="{0E4740B8-44F8-C66B-0CB2-124F697B1265}"/>
          </ac:picMkLst>
        </pc:picChg>
        <pc:picChg chg="mod">
          <ac:chgData name="Pete Puustinen" userId="afdc5376-b007-4d8e-9c19-07b3fbb81413" providerId="ADAL" clId="{A4725C98-6D48-4F3E-8F8F-D640F99B3FCE}" dt="2023-09-25T06:08:13.047" v="52" actId="1076"/>
          <ac:picMkLst>
            <pc:docMk/>
            <pc:sldMk cId="4224234064" sldId="272"/>
            <ac:picMk id="30" creationId="{D9DD2B55-27AF-F113-A9AA-C7C4A2128419}"/>
          </ac:picMkLst>
        </pc:picChg>
        <pc:picChg chg="mod">
          <ac:chgData name="Pete Puustinen" userId="afdc5376-b007-4d8e-9c19-07b3fbb81413" providerId="ADAL" clId="{A4725C98-6D48-4F3E-8F8F-D640F99B3FCE}" dt="2023-09-25T06:08:13.047" v="52" actId="1076"/>
          <ac:picMkLst>
            <pc:docMk/>
            <pc:sldMk cId="4224234064" sldId="272"/>
            <ac:picMk id="37" creationId="{C15186E9-7D3B-B460-84C6-121E5B88F350}"/>
          </ac:picMkLst>
        </pc:picChg>
        <pc:cxnChg chg="add mod">
          <ac:chgData name="Pete Puustinen" userId="afdc5376-b007-4d8e-9c19-07b3fbb81413" providerId="ADAL" clId="{A4725C98-6D48-4F3E-8F8F-D640F99B3FCE}" dt="2023-09-25T06:08:13.047" v="52" actId="1076"/>
          <ac:cxnSpMkLst>
            <pc:docMk/>
            <pc:sldMk cId="4224234064" sldId="272"/>
            <ac:cxnSpMk id="4" creationId="{72C0F24A-3E2C-F1D2-FBD2-7CBD09569EC0}"/>
          </ac:cxnSpMkLst>
        </pc:cxnChg>
        <pc:cxnChg chg="add mod">
          <ac:chgData name="Pete Puustinen" userId="afdc5376-b007-4d8e-9c19-07b3fbb81413" providerId="ADAL" clId="{A4725C98-6D48-4F3E-8F8F-D640F99B3FCE}" dt="2023-09-25T06:08:13.047" v="52" actId="1076"/>
          <ac:cxnSpMkLst>
            <pc:docMk/>
            <pc:sldMk cId="4224234064" sldId="272"/>
            <ac:cxnSpMk id="10" creationId="{B906CA6D-F648-8955-4229-945665B5B66B}"/>
          </ac:cxnSpMkLst>
        </pc:cxnChg>
        <pc:cxnChg chg="add mod">
          <ac:chgData name="Pete Puustinen" userId="afdc5376-b007-4d8e-9c19-07b3fbb81413" providerId="ADAL" clId="{A4725C98-6D48-4F3E-8F8F-D640F99B3FCE}" dt="2023-09-25T06:08:13.047" v="52" actId="1076"/>
          <ac:cxnSpMkLst>
            <pc:docMk/>
            <pc:sldMk cId="4224234064" sldId="272"/>
            <ac:cxnSpMk id="11" creationId="{E40B6F0E-9561-2F2A-F2C5-A165FF863F2F}"/>
          </ac:cxnSpMkLst>
        </pc:cxnChg>
        <pc:cxnChg chg="mod">
          <ac:chgData name="Pete Puustinen" userId="afdc5376-b007-4d8e-9c19-07b3fbb81413" providerId="ADAL" clId="{A4725C98-6D48-4F3E-8F8F-D640F99B3FCE}" dt="2023-09-25T06:08:13.047" v="52" actId="1076"/>
          <ac:cxnSpMkLst>
            <pc:docMk/>
            <pc:sldMk cId="4224234064" sldId="272"/>
            <ac:cxnSpMk id="23" creationId="{EE68A0C6-1B07-BD18-C7F7-AB07478C47D3}"/>
          </ac:cxnSpMkLst>
        </pc:cxnChg>
        <pc:cxnChg chg="mod">
          <ac:chgData name="Pete Puustinen" userId="afdc5376-b007-4d8e-9c19-07b3fbb81413" providerId="ADAL" clId="{A4725C98-6D48-4F3E-8F8F-D640F99B3FCE}" dt="2023-09-25T06:08:13.047" v="52" actId="1076"/>
          <ac:cxnSpMkLst>
            <pc:docMk/>
            <pc:sldMk cId="4224234064" sldId="272"/>
            <ac:cxnSpMk id="34" creationId="{E1018541-7D85-A175-34D7-40159ACB1C86}"/>
          </ac:cxnSpMkLst>
        </pc:cxnChg>
        <pc:cxnChg chg="mod">
          <ac:chgData name="Pete Puustinen" userId="afdc5376-b007-4d8e-9c19-07b3fbb81413" providerId="ADAL" clId="{A4725C98-6D48-4F3E-8F8F-D640F99B3FCE}" dt="2023-09-25T06:08:13.047" v="52" actId="1076"/>
          <ac:cxnSpMkLst>
            <pc:docMk/>
            <pc:sldMk cId="4224234064" sldId="272"/>
            <ac:cxnSpMk id="39" creationId="{528F2154-2C63-2CF9-2D36-8263C42636B0}"/>
          </ac:cxnSpMkLst>
        </pc:cxnChg>
        <pc:cxnChg chg="add mod">
          <ac:chgData name="Pete Puustinen" userId="afdc5376-b007-4d8e-9c19-07b3fbb81413" providerId="ADAL" clId="{A4725C98-6D48-4F3E-8F8F-D640F99B3FCE}" dt="2023-09-25T06:08:13.047" v="52" actId="1076"/>
          <ac:cxnSpMkLst>
            <pc:docMk/>
            <pc:sldMk cId="4224234064" sldId="272"/>
            <ac:cxnSpMk id="42" creationId="{EAA341D3-A250-CC4B-49B5-27B385916DA6}"/>
          </ac:cxnSpMkLst>
        </pc:cxnChg>
      </pc:sldChg>
      <pc:sldChg chg="ord">
        <pc:chgData name="Pete Puustinen" userId="afdc5376-b007-4d8e-9c19-07b3fbb81413" providerId="ADAL" clId="{A4725C98-6D48-4F3E-8F8F-D640F99B3FCE}" dt="2023-09-25T06:50:51.490" v="386"/>
        <pc:sldMkLst>
          <pc:docMk/>
          <pc:sldMk cId="2796827562" sldId="275"/>
        </pc:sldMkLst>
      </pc:sldChg>
      <pc:sldChg chg="del">
        <pc:chgData name="Pete Puustinen" userId="afdc5376-b007-4d8e-9c19-07b3fbb81413" providerId="ADAL" clId="{A4725C98-6D48-4F3E-8F8F-D640F99B3FCE}" dt="2023-10-05T17:55:50.059" v="400" actId="47"/>
        <pc:sldMkLst>
          <pc:docMk/>
          <pc:sldMk cId="1246998266" sldId="276"/>
        </pc:sldMkLst>
      </pc:sldChg>
      <pc:sldChg chg="del">
        <pc:chgData name="Pete Puustinen" userId="afdc5376-b007-4d8e-9c19-07b3fbb81413" providerId="ADAL" clId="{A4725C98-6D48-4F3E-8F8F-D640F99B3FCE}" dt="2023-10-05T17:55:50.059" v="400" actId="47"/>
        <pc:sldMkLst>
          <pc:docMk/>
          <pc:sldMk cId="4035416206" sldId="277"/>
        </pc:sldMkLst>
      </pc:sldChg>
      <pc:sldChg chg="mod ord modShow">
        <pc:chgData name="Pete Puustinen" userId="afdc5376-b007-4d8e-9c19-07b3fbb81413" providerId="ADAL" clId="{A4725C98-6D48-4F3E-8F8F-D640F99B3FCE}" dt="2023-10-05T17:55:32.583" v="398" actId="729"/>
        <pc:sldMkLst>
          <pc:docMk/>
          <pc:sldMk cId="4058156558" sldId="278"/>
        </pc:sldMkLst>
      </pc:sldChg>
      <pc:sldChg chg="del">
        <pc:chgData name="Pete Puustinen" userId="afdc5376-b007-4d8e-9c19-07b3fbb81413" providerId="ADAL" clId="{A4725C98-6D48-4F3E-8F8F-D640F99B3FCE}" dt="2023-10-05T17:56:22.315" v="401" actId="47"/>
        <pc:sldMkLst>
          <pc:docMk/>
          <pc:sldMk cId="3566420220" sldId="279"/>
        </pc:sldMkLst>
      </pc:sldChg>
      <pc:sldChg chg="del">
        <pc:chgData name="Pete Puustinen" userId="afdc5376-b007-4d8e-9c19-07b3fbb81413" providerId="ADAL" clId="{A4725C98-6D48-4F3E-8F8F-D640F99B3FCE}" dt="2023-10-05T17:56:37.834" v="402" actId="47"/>
        <pc:sldMkLst>
          <pc:docMk/>
          <pc:sldMk cId="2571127261" sldId="2076136458"/>
        </pc:sldMkLst>
      </pc:sldChg>
      <pc:sldChg chg="delSp mod">
        <pc:chgData name="Pete Puustinen" userId="afdc5376-b007-4d8e-9c19-07b3fbb81413" providerId="ADAL" clId="{A4725C98-6D48-4F3E-8F8F-D640F99B3FCE}" dt="2023-10-05T17:54:39.555" v="391" actId="478"/>
        <pc:sldMkLst>
          <pc:docMk/>
          <pc:sldMk cId="799258524" sldId="2076136466"/>
        </pc:sldMkLst>
        <pc:spChg chg="del">
          <ac:chgData name="Pete Puustinen" userId="afdc5376-b007-4d8e-9c19-07b3fbb81413" providerId="ADAL" clId="{A4725C98-6D48-4F3E-8F8F-D640F99B3FCE}" dt="2023-10-05T17:54:39.555" v="391" actId="478"/>
          <ac:spMkLst>
            <pc:docMk/>
            <pc:sldMk cId="799258524" sldId="2076136466"/>
            <ac:spMk id="2" creationId="{5810544B-1019-E2C2-A9F5-B3ABEB911F97}"/>
          </ac:spMkLst>
        </pc:spChg>
      </pc:sldChg>
      <pc:sldChg chg="add del">
        <pc:chgData name="Pete Puustinen" userId="afdc5376-b007-4d8e-9c19-07b3fbb81413" providerId="ADAL" clId="{A4725C98-6D48-4F3E-8F8F-D640F99B3FCE}" dt="2023-09-25T06:15:58.547" v="354" actId="47"/>
        <pc:sldMkLst>
          <pc:docMk/>
          <pc:sldMk cId="1438885586" sldId="2076136467"/>
        </pc:sldMkLst>
      </pc:sldChg>
      <pc:sldChg chg="del">
        <pc:chgData name="Pete Puustinen" userId="afdc5376-b007-4d8e-9c19-07b3fbb81413" providerId="ADAL" clId="{A4725C98-6D48-4F3E-8F8F-D640F99B3FCE}" dt="2023-10-05T17:55:43.582" v="399" actId="47"/>
        <pc:sldMkLst>
          <pc:docMk/>
          <pc:sldMk cId="3858579829" sldId="2076136469"/>
        </pc:sldMkLst>
      </pc:sldChg>
      <pc:sldChg chg="del">
        <pc:chgData name="Pete Puustinen" userId="afdc5376-b007-4d8e-9c19-07b3fbb81413" providerId="ADAL" clId="{A4725C98-6D48-4F3E-8F8F-D640F99B3FCE}" dt="2023-10-05T17:56:49.906" v="403" actId="47"/>
        <pc:sldMkLst>
          <pc:docMk/>
          <pc:sldMk cId="1915142075" sldId="2076136472"/>
        </pc:sldMkLst>
      </pc:sldChg>
      <pc:sldChg chg="del">
        <pc:chgData name="Pete Puustinen" userId="afdc5376-b007-4d8e-9c19-07b3fbb81413" providerId="ADAL" clId="{A4725C98-6D48-4F3E-8F8F-D640F99B3FCE}" dt="2023-10-05T18:10:50.035" v="421" actId="47"/>
        <pc:sldMkLst>
          <pc:docMk/>
          <pc:sldMk cId="1143210134" sldId="2076137250"/>
        </pc:sldMkLst>
      </pc:sldChg>
      <pc:sldChg chg="del">
        <pc:chgData name="Pete Puustinen" userId="afdc5376-b007-4d8e-9c19-07b3fbb81413" providerId="ADAL" clId="{A4725C98-6D48-4F3E-8F8F-D640F99B3FCE}" dt="2023-10-05T18:10:37.556" v="419" actId="47"/>
        <pc:sldMkLst>
          <pc:docMk/>
          <pc:sldMk cId="3547083997" sldId="2076137263"/>
        </pc:sldMkLst>
      </pc:sldChg>
      <pc:sldChg chg="del">
        <pc:chgData name="Pete Puustinen" userId="afdc5376-b007-4d8e-9c19-07b3fbb81413" providerId="ADAL" clId="{A4725C98-6D48-4F3E-8F8F-D640F99B3FCE}" dt="2023-10-05T18:10:48.424" v="420" actId="47"/>
        <pc:sldMkLst>
          <pc:docMk/>
          <pc:sldMk cId="2275155069" sldId="2076137264"/>
        </pc:sldMkLst>
      </pc:sldChg>
      <pc:sldChg chg="del">
        <pc:chgData name="Pete Puustinen" userId="afdc5376-b007-4d8e-9c19-07b3fbb81413" providerId="ADAL" clId="{A4725C98-6D48-4F3E-8F8F-D640F99B3FCE}" dt="2023-10-05T18:10:57.668" v="422" actId="47"/>
        <pc:sldMkLst>
          <pc:docMk/>
          <pc:sldMk cId="4063590351" sldId="2076137265"/>
        </pc:sldMkLst>
      </pc:sldChg>
      <pc:sldChg chg="del">
        <pc:chgData name="Pete Puustinen" userId="afdc5376-b007-4d8e-9c19-07b3fbb81413" providerId="ADAL" clId="{A4725C98-6D48-4F3E-8F8F-D640F99B3FCE}" dt="2023-10-05T18:10:59.176" v="423" actId="47"/>
        <pc:sldMkLst>
          <pc:docMk/>
          <pc:sldMk cId="942757422" sldId="2076137266"/>
        </pc:sldMkLst>
      </pc:sldChg>
      <pc:sldChg chg="del">
        <pc:chgData name="Pete Puustinen" userId="afdc5376-b007-4d8e-9c19-07b3fbb81413" providerId="ADAL" clId="{A4725C98-6D48-4F3E-8F8F-D640F99B3FCE}" dt="2023-10-05T18:11:21.344" v="429" actId="47"/>
        <pc:sldMkLst>
          <pc:docMk/>
          <pc:sldMk cId="2925407661" sldId="2076137268"/>
        </pc:sldMkLst>
      </pc:sldChg>
      <pc:sldChg chg="modSp mod">
        <pc:chgData name="Pete Puustinen" userId="afdc5376-b007-4d8e-9c19-07b3fbb81413" providerId="ADAL" clId="{A4725C98-6D48-4F3E-8F8F-D640F99B3FCE}" dt="2023-09-25T06:09:16.270" v="127" actId="20577"/>
        <pc:sldMkLst>
          <pc:docMk/>
          <pc:sldMk cId="641711193" sldId="2147469902"/>
        </pc:sldMkLst>
        <pc:graphicFrameChg chg="modGraphic">
          <ac:chgData name="Pete Puustinen" userId="afdc5376-b007-4d8e-9c19-07b3fbb81413" providerId="ADAL" clId="{A4725C98-6D48-4F3E-8F8F-D640F99B3FCE}" dt="2023-09-25T06:09:16.270" v="127" actId="20577"/>
          <ac:graphicFrameMkLst>
            <pc:docMk/>
            <pc:sldMk cId="641711193" sldId="2147469902"/>
            <ac:graphicFrameMk id="41" creationId="{2F2EA0C9-C38D-4F1A-8551-0B45DED4B9B8}"/>
          </ac:graphicFrameMkLst>
        </pc:graphicFrameChg>
      </pc:sldChg>
      <pc:sldChg chg="addSp delSp modSp add mod ord delAnim">
        <pc:chgData name="Pete Puustinen" userId="afdc5376-b007-4d8e-9c19-07b3fbb81413" providerId="ADAL" clId="{A4725C98-6D48-4F3E-8F8F-D640F99B3FCE}" dt="2023-10-05T17:55:13.255" v="397" actId="1076"/>
        <pc:sldMkLst>
          <pc:docMk/>
          <pc:sldMk cId="2478782253" sldId="2147469910"/>
        </pc:sldMkLst>
        <pc:spChg chg="del">
          <ac:chgData name="Pete Puustinen" userId="afdc5376-b007-4d8e-9c19-07b3fbb81413" providerId="ADAL" clId="{A4725C98-6D48-4F3E-8F8F-D640F99B3FCE}" dt="2023-09-25T06:12:33.919" v="173" actId="478"/>
          <ac:spMkLst>
            <pc:docMk/>
            <pc:sldMk cId="2478782253" sldId="2147469910"/>
            <ac:spMk id="2" creationId="{44FE832A-B2AB-F912-2D93-666A1518BCE5}"/>
          </ac:spMkLst>
        </pc:spChg>
        <pc:spChg chg="mod">
          <ac:chgData name="Pete Puustinen" userId="afdc5376-b007-4d8e-9c19-07b3fbb81413" providerId="ADAL" clId="{A4725C98-6D48-4F3E-8F8F-D640F99B3FCE}" dt="2023-09-25T06:13:47.660" v="270" actId="1037"/>
          <ac:spMkLst>
            <pc:docMk/>
            <pc:sldMk cId="2478782253" sldId="2147469910"/>
            <ac:spMk id="3" creationId="{00000000-0000-0000-0000-000000000000}"/>
          </ac:spMkLst>
        </pc:spChg>
        <pc:spChg chg="del mod">
          <ac:chgData name="Pete Puustinen" userId="afdc5376-b007-4d8e-9c19-07b3fbb81413" providerId="ADAL" clId="{A4725C98-6D48-4F3E-8F8F-D640F99B3FCE}" dt="2023-10-05T17:55:09.217" v="396" actId="478"/>
          <ac:spMkLst>
            <pc:docMk/>
            <pc:sldMk cId="2478782253" sldId="2147469910"/>
            <ac:spMk id="5" creationId="{7AE7C1F5-6068-3BC5-B9DA-BF9251BCB0D2}"/>
          </ac:spMkLst>
        </pc:spChg>
        <pc:spChg chg="add del mod">
          <ac:chgData name="Pete Puustinen" userId="afdc5376-b007-4d8e-9c19-07b3fbb81413" providerId="ADAL" clId="{A4725C98-6D48-4F3E-8F8F-D640F99B3FCE}" dt="2023-09-25T06:14:48.058" v="332" actId="21"/>
          <ac:spMkLst>
            <pc:docMk/>
            <pc:sldMk cId="2478782253" sldId="2147469910"/>
            <ac:spMk id="8" creationId="{12AE3C9F-BDEA-A5D0-8CAB-DC5F8E39E280}"/>
          </ac:spMkLst>
        </pc:spChg>
        <pc:spChg chg="add mod">
          <ac:chgData name="Pete Puustinen" userId="afdc5376-b007-4d8e-9c19-07b3fbb81413" providerId="ADAL" clId="{A4725C98-6D48-4F3E-8F8F-D640F99B3FCE}" dt="2023-10-05T17:55:13.255" v="397" actId="1076"/>
          <ac:spMkLst>
            <pc:docMk/>
            <pc:sldMk cId="2478782253" sldId="2147469910"/>
            <ac:spMk id="10" creationId="{CF46CF1D-7898-DB8A-C345-C74F20DE6AE5}"/>
          </ac:spMkLst>
        </pc:spChg>
        <pc:graphicFrameChg chg="add mod">
          <ac:chgData name="Pete Puustinen" userId="afdc5376-b007-4d8e-9c19-07b3fbb81413" providerId="ADAL" clId="{A4725C98-6D48-4F3E-8F8F-D640F99B3FCE}" dt="2023-09-25T06:14:05.947" v="329" actId="1035"/>
          <ac:graphicFrameMkLst>
            <pc:docMk/>
            <pc:sldMk cId="2478782253" sldId="2147469910"/>
            <ac:graphicFrameMk id="4" creationId="{F302641B-45A4-3FB8-A549-53B2BC591880}"/>
          </ac:graphicFrameMkLst>
        </pc:graphicFrameChg>
        <pc:graphicFrameChg chg="add del mod">
          <ac:chgData name="Pete Puustinen" userId="afdc5376-b007-4d8e-9c19-07b3fbb81413" providerId="ADAL" clId="{A4725C98-6D48-4F3E-8F8F-D640F99B3FCE}" dt="2023-09-25T06:13:22.703" v="250"/>
          <ac:graphicFrameMkLst>
            <pc:docMk/>
            <pc:sldMk cId="2478782253" sldId="2147469910"/>
            <ac:graphicFrameMk id="6" creationId="{5D76FB1F-68A9-96F8-589E-A28E1A8F414F}"/>
          </ac:graphicFrameMkLst>
        </pc:graphicFrameChg>
        <pc:graphicFrameChg chg="del">
          <ac:chgData name="Pete Puustinen" userId="afdc5376-b007-4d8e-9c19-07b3fbb81413" providerId="ADAL" clId="{A4725C98-6D48-4F3E-8F8F-D640F99B3FCE}" dt="2023-09-25T06:12:30.469" v="172" actId="478"/>
          <ac:graphicFrameMkLst>
            <pc:docMk/>
            <pc:sldMk cId="2478782253" sldId="2147469910"/>
            <ac:graphicFrameMk id="7" creationId="{B86FF105-BA85-44C0-9937-E1C3BE12CF8F}"/>
          </ac:graphicFrameMkLst>
        </pc:graphicFrameChg>
        <pc:graphicFrameChg chg="del">
          <ac:chgData name="Pete Puustinen" userId="afdc5376-b007-4d8e-9c19-07b3fbb81413" providerId="ADAL" clId="{A4725C98-6D48-4F3E-8F8F-D640F99B3FCE}" dt="2023-09-25T06:12:30.469" v="172" actId="478"/>
          <ac:graphicFrameMkLst>
            <pc:docMk/>
            <pc:sldMk cId="2478782253" sldId="2147469910"/>
            <ac:graphicFrameMk id="9" creationId="{287257CD-8C83-4EE2-B25A-DDAB288EC61E}"/>
          </ac:graphicFrameMkLst>
        </pc:graphicFrameChg>
      </pc:sldChg>
      <pc:sldChg chg="addSp delSp modSp add mod delAnim">
        <pc:chgData name="Pete Puustinen" userId="afdc5376-b007-4d8e-9c19-07b3fbb81413" providerId="ADAL" clId="{A4725C98-6D48-4F3E-8F8F-D640F99B3FCE}" dt="2023-10-05T17:54:35.230" v="390" actId="478"/>
        <pc:sldMkLst>
          <pc:docMk/>
          <pc:sldMk cId="413183546" sldId="2147469911"/>
        </pc:sldMkLst>
        <pc:spChg chg="mod">
          <ac:chgData name="Pete Puustinen" userId="afdc5376-b007-4d8e-9c19-07b3fbb81413" providerId="ADAL" clId="{A4725C98-6D48-4F3E-8F8F-D640F99B3FCE}" dt="2023-09-25T06:49:04.588" v="381" actId="6549"/>
          <ac:spMkLst>
            <pc:docMk/>
            <pc:sldMk cId="413183546" sldId="2147469911"/>
            <ac:spMk id="3" creationId="{00000000-0000-0000-0000-000000000000}"/>
          </ac:spMkLst>
        </pc:spChg>
        <pc:spChg chg="del">
          <ac:chgData name="Pete Puustinen" userId="afdc5376-b007-4d8e-9c19-07b3fbb81413" providerId="ADAL" clId="{A4725C98-6D48-4F3E-8F8F-D640F99B3FCE}" dt="2023-10-05T17:54:35.230" v="390" actId="478"/>
          <ac:spMkLst>
            <pc:docMk/>
            <pc:sldMk cId="413183546" sldId="2147469911"/>
            <ac:spMk id="4" creationId="{810F6CB4-7CE4-68C6-ABF9-81403E1105F2}"/>
          </ac:spMkLst>
        </pc:spChg>
        <pc:spChg chg="add mod">
          <ac:chgData name="Pete Puustinen" userId="afdc5376-b007-4d8e-9c19-07b3fbb81413" providerId="ADAL" clId="{A4725C98-6D48-4F3E-8F8F-D640F99B3FCE}" dt="2023-09-25T06:49:29.602" v="384" actId="1076"/>
          <ac:spMkLst>
            <pc:docMk/>
            <pc:sldMk cId="413183546" sldId="2147469911"/>
            <ac:spMk id="5" creationId="{2BB1A9EF-12F4-4FE9-8AC2-125535DEA64F}"/>
          </ac:spMkLst>
        </pc:spChg>
        <pc:spChg chg="mod">
          <ac:chgData name="Pete Puustinen" userId="afdc5376-b007-4d8e-9c19-07b3fbb81413" providerId="ADAL" clId="{A4725C98-6D48-4F3E-8F8F-D640F99B3FCE}" dt="2023-09-25T06:49:22.280" v="383"/>
          <ac:spMkLst>
            <pc:docMk/>
            <pc:sldMk cId="413183546" sldId="2147469911"/>
            <ac:spMk id="13" creationId="{32421EA2-AF75-B304-7313-8627F21B8711}"/>
          </ac:spMkLst>
        </pc:spChg>
        <pc:spChg chg="mod">
          <ac:chgData name="Pete Puustinen" userId="afdc5376-b007-4d8e-9c19-07b3fbb81413" providerId="ADAL" clId="{A4725C98-6D48-4F3E-8F8F-D640F99B3FCE}" dt="2023-09-25T06:49:22.280" v="383"/>
          <ac:spMkLst>
            <pc:docMk/>
            <pc:sldMk cId="413183546" sldId="2147469911"/>
            <ac:spMk id="17" creationId="{65D4BDC3-00EF-C608-DC4C-8DC4F75FCBDD}"/>
          </ac:spMkLst>
        </pc:spChg>
        <pc:spChg chg="mod">
          <ac:chgData name="Pete Puustinen" userId="afdc5376-b007-4d8e-9c19-07b3fbb81413" providerId="ADAL" clId="{A4725C98-6D48-4F3E-8F8F-D640F99B3FCE}" dt="2023-09-25T06:49:22.280" v="383"/>
          <ac:spMkLst>
            <pc:docMk/>
            <pc:sldMk cId="413183546" sldId="2147469911"/>
            <ac:spMk id="18" creationId="{574E4A3E-E60E-06A5-18CA-C438063F0A43}"/>
          </ac:spMkLst>
        </pc:spChg>
        <pc:spChg chg="mod">
          <ac:chgData name="Pete Puustinen" userId="afdc5376-b007-4d8e-9c19-07b3fbb81413" providerId="ADAL" clId="{A4725C98-6D48-4F3E-8F8F-D640F99B3FCE}" dt="2023-09-25T06:49:22.280" v="383"/>
          <ac:spMkLst>
            <pc:docMk/>
            <pc:sldMk cId="413183546" sldId="2147469911"/>
            <ac:spMk id="19" creationId="{60EF0794-2B41-967A-09C6-4DDACA59A8F8}"/>
          </ac:spMkLst>
        </pc:spChg>
        <pc:spChg chg="mod">
          <ac:chgData name="Pete Puustinen" userId="afdc5376-b007-4d8e-9c19-07b3fbb81413" providerId="ADAL" clId="{A4725C98-6D48-4F3E-8F8F-D640F99B3FCE}" dt="2023-09-25T06:49:22.280" v="383"/>
          <ac:spMkLst>
            <pc:docMk/>
            <pc:sldMk cId="413183546" sldId="2147469911"/>
            <ac:spMk id="21" creationId="{8C30063D-9484-05EB-1CDD-6117FA179A7B}"/>
          </ac:spMkLst>
        </pc:spChg>
        <pc:spChg chg="mod">
          <ac:chgData name="Pete Puustinen" userId="afdc5376-b007-4d8e-9c19-07b3fbb81413" providerId="ADAL" clId="{A4725C98-6D48-4F3E-8F8F-D640F99B3FCE}" dt="2023-09-25T06:49:22.280" v="383"/>
          <ac:spMkLst>
            <pc:docMk/>
            <pc:sldMk cId="413183546" sldId="2147469911"/>
            <ac:spMk id="22" creationId="{428B2C96-3A8D-5DB7-B03C-E5D7B94D4010}"/>
          </ac:spMkLst>
        </pc:spChg>
        <pc:spChg chg="mod">
          <ac:chgData name="Pete Puustinen" userId="afdc5376-b007-4d8e-9c19-07b3fbb81413" providerId="ADAL" clId="{A4725C98-6D48-4F3E-8F8F-D640F99B3FCE}" dt="2023-09-25T06:49:22.280" v="383"/>
          <ac:spMkLst>
            <pc:docMk/>
            <pc:sldMk cId="413183546" sldId="2147469911"/>
            <ac:spMk id="25" creationId="{50F807FF-765D-D604-49D2-FCB48EC944A9}"/>
          </ac:spMkLst>
        </pc:spChg>
        <pc:spChg chg="mod">
          <ac:chgData name="Pete Puustinen" userId="afdc5376-b007-4d8e-9c19-07b3fbb81413" providerId="ADAL" clId="{A4725C98-6D48-4F3E-8F8F-D640F99B3FCE}" dt="2023-09-25T06:49:22.280" v="383"/>
          <ac:spMkLst>
            <pc:docMk/>
            <pc:sldMk cId="413183546" sldId="2147469911"/>
            <ac:spMk id="26" creationId="{F00EC4EC-31BD-FD04-2C3A-473205EBD5DA}"/>
          </ac:spMkLst>
        </pc:spChg>
        <pc:spChg chg="mod">
          <ac:chgData name="Pete Puustinen" userId="afdc5376-b007-4d8e-9c19-07b3fbb81413" providerId="ADAL" clId="{A4725C98-6D48-4F3E-8F8F-D640F99B3FCE}" dt="2023-09-25T06:49:22.280" v="383"/>
          <ac:spMkLst>
            <pc:docMk/>
            <pc:sldMk cId="413183546" sldId="2147469911"/>
            <ac:spMk id="27" creationId="{381891EB-27DF-F8C5-9A24-3DA201675309}"/>
          </ac:spMkLst>
        </pc:spChg>
        <pc:spChg chg="mod">
          <ac:chgData name="Pete Puustinen" userId="afdc5376-b007-4d8e-9c19-07b3fbb81413" providerId="ADAL" clId="{A4725C98-6D48-4F3E-8F8F-D640F99B3FCE}" dt="2023-09-25T06:49:22.280" v="383"/>
          <ac:spMkLst>
            <pc:docMk/>
            <pc:sldMk cId="413183546" sldId="2147469911"/>
            <ac:spMk id="29" creationId="{B430ED37-64C0-263A-FC61-ADB016D5DF33}"/>
          </ac:spMkLst>
        </pc:spChg>
        <pc:spChg chg="mod">
          <ac:chgData name="Pete Puustinen" userId="afdc5376-b007-4d8e-9c19-07b3fbb81413" providerId="ADAL" clId="{A4725C98-6D48-4F3E-8F8F-D640F99B3FCE}" dt="2023-09-25T06:49:22.280" v="383"/>
          <ac:spMkLst>
            <pc:docMk/>
            <pc:sldMk cId="413183546" sldId="2147469911"/>
            <ac:spMk id="30" creationId="{0BADF40F-6004-8E18-2D5E-1FB33E425D80}"/>
          </ac:spMkLst>
        </pc:spChg>
        <pc:spChg chg="mod">
          <ac:chgData name="Pete Puustinen" userId="afdc5376-b007-4d8e-9c19-07b3fbb81413" providerId="ADAL" clId="{A4725C98-6D48-4F3E-8F8F-D640F99B3FCE}" dt="2023-09-25T06:49:22.280" v="383"/>
          <ac:spMkLst>
            <pc:docMk/>
            <pc:sldMk cId="413183546" sldId="2147469911"/>
            <ac:spMk id="33" creationId="{7FDF3E34-B560-D0FD-ACB0-B5B02F328AF9}"/>
          </ac:spMkLst>
        </pc:spChg>
        <pc:spChg chg="mod">
          <ac:chgData name="Pete Puustinen" userId="afdc5376-b007-4d8e-9c19-07b3fbb81413" providerId="ADAL" clId="{A4725C98-6D48-4F3E-8F8F-D640F99B3FCE}" dt="2023-09-25T06:49:22.280" v="383"/>
          <ac:spMkLst>
            <pc:docMk/>
            <pc:sldMk cId="413183546" sldId="2147469911"/>
            <ac:spMk id="34" creationId="{13BA4422-7639-E95C-59DB-9BE7C36DB3C3}"/>
          </ac:spMkLst>
        </pc:spChg>
        <pc:spChg chg="mod">
          <ac:chgData name="Pete Puustinen" userId="afdc5376-b007-4d8e-9c19-07b3fbb81413" providerId="ADAL" clId="{A4725C98-6D48-4F3E-8F8F-D640F99B3FCE}" dt="2023-09-25T06:49:22.280" v="383"/>
          <ac:spMkLst>
            <pc:docMk/>
            <pc:sldMk cId="413183546" sldId="2147469911"/>
            <ac:spMk id="35" creationId="{2E829F8E-5FD5-081D-A0DE-9EA1D9C8A4EC}"/>
          </ac:spMkLst>
        </pc:spChg>
        <pc:spChg chg="mod">
          <ac:chgData name="Pete Puustinen" userId="afdc5376-b007-4d8e-9c19-07b3fbb81413" providerId="ADAL" clId="{A4725C98-6D48-4F3E-8F8F-D640F99B3FCE}" dt="2023-09-25T06:49:22.280" v="383"/>
          <ac:spMkLst>
            <pc:docMk/>
            <pc:sldMk cId="413183546" sldId="2147469911"/>
            <ac:spMk id="37" creationId="{0CEE8D48-44C6-52F1-8D3D-E6B7A0F0CFC8}"/>
          </ac:spMkLst>
        </pc:spChg>
        <pc:spChg chg="mod">
          <ac:chgData name="Pete Puustinen" userId="afdc5376-b007-4d8e-9c19-07b3fbb81413" providerId="ADAL" clId="{A4725C98-6D48-4F3E-8F8F-D640F99B3FCE}" dt="2023-09-25T06:49:22.280" v="383"/>
          <ac:spMkLst>
            <pc:docMk/>
            <pc:sldMk cId="413183546" sldId="2147469911"/>
            <ac:spMk id="38" creationId="{D75C90F2-E6B0-0BCD-42EA-131FBF454A2E}"/>
          </ac:spMkLst>
        </pc:spChg>
        <pc:spChg chg="mod">
          <ac:chgData name="Pete Puustinen" userId="afdc5376-b007-4d8e-9c19-07b3fbb81413" providerId="ADAL" clId="{A4725C98-6D48-4F3E-8F8F-D640F99B3FCE}" dt="2023-09-25T06:49:22.280" v="383"/>
          <ac:spMkLst>
            <pc:docMk/>
            <pc:sldMk cId="413183546" sldId="2147469911"/>
            <ac:spMk id="41" creationId="{5C2D9AF9-C3D4-9723-8CCA-DECAFF05B6DB}"/>
          </ac:spMkLst>
        </pc:spChg>
        <pc:spChg chg="mod">
          <ac:chgData name="Pete Puustinen" userId="afdc5376-b007-4d8e-9c19-07b3fbb81413" providerId="ADAL" clId="{A4725C98-6D48-4F3E-8F8F-D640F99B3FCE}" dt="2023-09-25T06:49:22.280" v="383"/>
          <ac:spMkLst>
            <pc:docMk/>
            <pc:sldMk cId="413183546" sldId="2147469911"/>
            <ac:spMk id="42" creationId="{98D5B9F8-EF7C-EFDF-BC52-85A8371A4F49}"/>
          </ac:spMkLst>
        </pc:spChg>
        <pc:spChg chg="mod">
          <ac:chgData name="Pete Puustinen" userId="afdc5376-b007-4d8e-9c19-07b3fbb81413" providerId="ADAL" clId="{A4725C98-6D48-4F3E-8F8F-D640F99B3FCE}" dt="2023-09-25T06:49:22.280" v="383"/>
          <ac:spMkLst>
            <pc:docMk/>
            <pc:sldMk cId="413183546" sldId="2147469911"/>
            <ac:spMk id="43" creationId="{57E69146-9F00-0DC6-ED54-1E114751FF02}"/>
          </ac:spMkLst>
        </pc:spChg>
        <pc:spChg chg="mod">
          <ac:chgData name="Pete Puustinen" userId="afdc5376-b007-4d8e-9c19-07b3fbb81413" providerId="ADAL" clId="{A4725C98-6D48-4F3E-8F8F-D640F99B3FCE}" dt="2023-09-25T06:49:22.280" v="383"/>
          <ac:spMkLst>
            <pc:docMk/>
            <pc:sldMk cId="413183546" sldId="2147469911"/>
            <ac:spMk id="45" creationId="{8AE53F5C-9DF5-81E5-C491-7A174BFDDFD5}"/>
          </ac:spMkLst>
        </pc:spChg>
        <pc:spChg chg="mod">
          <ac:chgData name="Pete Puustinen" userId="afdc5376-b007-4d8e-9c19-07b3fbb81413" providerId="ADAL" clId="{A4725C98-6D48-4F3E-8F8F-D640F99B3FCE}" dt="2023-09-25T06:49:22.280" v="383"/>
          <ac:spMkLst>
            <pc:docMk/>
            <pc:sldMk cId="413183546" sldId="2147469911"/>
            <ac:spMk id="46" creationId="{E512FF49-29C4-569A-EC91-5FACC816AA41}"/>
          </ac:spMkLst>
        </pc:spChg>
        <pc:spChg chg="mod">
          <ac:chgData name="Pete Puustinen" userId="afdc5376-b007-4d8e-9c19-07b3fbb81413" providerId="ADAL" clId="{A4725C98-6D48-4F3E-8F8F-D640F99B3FCE}" dt="2023-09-25T06:49:22.280" v="383"/>
          <ac:spMkLst>
            <pc:docMk/>
            <pc:sldMk cId="413183546" sldId="2147469911"/>
            <ac:spMk id="49" creationId="{EDBD08EA-723B-8B9A-6023-F7CE33164078}"/>
          </ac:spMkLst>
        </pc:spChg>
        <pc:spChg chg="mod">
          <ac:chgData name="Pete Puustinen" userId="afdc5376-b007-4d8e-9c19-07b3fbb81413" providerId="ADAL" clId="{A4725C98-6D48-4F3E-8F8F-D640F99B3FCE}" dt="2023-09-25T06:49:22.280" v="383"/>
          <ac:spMkLst>
            <pc:docMk/>
            <pc:sldMk cId="413183546" sldId="2147469911"/>
            <ac:spMk id="50" creationId="{1E3CE323-529A-8D2B-F811-5C0587CD3C88}"/>
          </ac:spMkLst>
        </pc:spChg>
        <pc:spChg chg="mod">
          <ac:chgData name="Pete Puustinen" userId="afdc5376-b007-4d8e-9c19-07b3fbb81413" providerId="ADAL" clId="{A4725C98-6D48-4F3E-8F8F-D640F99B3FCE}" dt="2023-09-25T06:49:22.280" v="383"/>
          <ac:spMkLst>
            <pc:docMk/>
            <pc:sldMk cId="413183546" sldId="2147469911"/>
            <ac:spMk id="51" creationId="{9B489FBA-5597-A1E8-DB23-99072183CB2D}"/>
          </ac:spMkLst>
        </pc:spChg>
        <pc:spChg chg="mod">
          <ac:chgData name="Pete Puustinen" userId="afdc5376-b007-4d8e-9c19-07b3fbb81413" providerId="ADAL" clId="{A4725C98-6D48-4F3E-8F8F-D640F99B3FCE}" dt="2023-09-25T06:49:22.280" v="383"/>
          <ac:spMkLst>
            <pc:docMk/>
            <pc:sldMk cId="413183546" sldId="2147469911"/>
            <ac:spMk id="53" creationId="{1098129D-610E-449B-DE9C-6CEFFAA178CB}"/>
          </ac:spMkLst>
        </pc:spChg>
        <pc:spChg chg="mod">
          <ac:chgData name="Pete Puustinen" userId="afdc5376-b007-4d8e-9c19-07b3fbb81413" providerId="ADAL" clId="{A4725C98-6D48-4F3E-8F8F-D640F99B3FCE}" dt="2023-09-25T06:49:22.280" v="383"/>
          <ac:spMkLst>
            <pc:docMk/>
            <pc:sldMk cId="413183546" sldId="2147469911"/>
            <ac:spMk id="54" creationId="{D8589EEE-8378-4069-295E-0FEE7239A96A}"/>
          </ac:spMkLst>
        </pc:spChg>
        <pc:spChg chg="mod">
          <ac:chgData name="Pete Puustinen" userId="afdc5376-b007-4d8e-9c19-07b3fbb81413" providerId="ADAL" clId="{A4725C98-6D48-4F3E-8F8F-D640F99B3FCE}" dt="2023-09-25T06:49:22.280" v="383"/>
          <ac:spMkLst>
            <pc:docMk/>
            <pc:sldMk cId="413183546" sldId="2147469911"/>
            <ac:spMk id="57" creationId="{280D9A29-DD49-8CF5-3BBA-F403A8F2614C}"/>
          </ac:spMkLst>
        </pc:spChg>
        <pc:spChg chg="mod">
          <ac:chgData name="Pete Puustinen" userId="afdc5376-b007-4d8e-9c19-07b3fbb81413" providerId="ADAL" clId="{A4725C98-6D48-4F3E-8F8F-D640F99B3FCE}" dt="2023-09-25T06:49:22.280" v="383"/>
          <ac:spMkLst>
            <pc:docMk/>
            <pc:sldMk cId="413183546" sldId="2147469911"/>
            <ac:spMk id="58" creationId="{FCD63BFD-A943-E6B3-379A-AF9891ABAD1C}"/>
          </ac:spMkLst>
        </pc:spChg>
        <pc:spChg chg="mod">
          <ac:chgData name="Pete Puustinen" userId="afdc5376-b007-4d8e-9c19-07b3fbb81413" providerId="ADAL" clId="{A4725C98-6D48-4F3E-8F8F-D640F99B3FCE}" dt="2023-09-25T06:49:22.280" v="383"/>
          <ac:spMkLst>
            <pc:docMk/>
            <pc:sldMk cId="413183546" sldId="2147469911"/>
            <ac:spMk id="59" creationId="{E9933318-75FE-96E8-D67B-FBE6335E5074}"/>
          </ac:spMkLst>
        </pc:spChg>
        <pc:spChg chg="mod">
          <ac:chgData name="Pete Puustinen" userId="afdc5376-b007-4d8e-9c19-07b3fbb81413" providerId="ADAL" clId="{A4725C98-6D48-4F3E-8F8F-D640F99B3FCE}" dt="2023-09-25T06:49:22.280" v="383"/>
          <ac:spMkLst>
            <pc:docMk/>
            <pc:sldMk cId="413183546" sldId="2147469911"/>
            <ac:spMk id="61" creationId="{2B574D16-0E74-5715-6B51-274A57B093DF}"/>
          </ac:spMkLst>
        </pc:spChg>
        <pc:spChg chg="mod">
          <ac:chgData name="Pete Puustinen" userId="afdc5376-b007-4d8e-9c19-07b3fbb81413" providerId="ADAL" clId="{A4725C98-6D48-4F3E-8F8F-D640F99B3FCE}" dt="2023-09-25T06:49:22.280" v="383"/>
          <ac:spMkLst>
            <pc:docMk/>
            <pc:sldMk cId="413183546" sldId="2147469911"/>
            <ac:spMk id="62" creationId="{7EB449E6-C499-4693-990D-F1C651F19439}"/>
          </ac:spMkLst>
        </pc:spChg>
        <pc:spChg chg="add mod">
          <ac:chgData name="Pete Puustinen" userId="afdc5376-b007-4d8e-9c19-07b3fbb81413" providerId="ADAL" clId="{A4725C98-6D48-4F3E-8F8F-D640F99B3FCE}" dt="2023-09-25T06:49:29.602" v="384" actId="1076"/>
          <ac:spMkLst>
            <pc:docMk/>
            <pc:sldMk cId="413183546" sldId="2147469911"/>
            <ac:spMk id="63" creationId="{9C6CD1CA-72D1-9A8D-2914-C605E0702572}"/>
          </ac:spMkLst>
        </pc:spChg>
        <pc:spChg chg="add mod">
          <ac:chgData name="Pete Puustinen" userId="afdc5376-b007-4d8e-9c19-07b3fbb81413" providerId="ADAL" clId="{A4725C98-6D48-4F3E-8F8F-D640F99B3FCE}" dt="2023-09-25T06:49:29.602" v="384" actId="1076"/>
          <ac:spMkLst>
            <pc:docMk/>
            <pc:sldMk cId="413183546" sldId="2147469911"/>
            <ac:spMk id="64" creationId="{DE9D059A-8A9F-4B6B-7CA7-8557CE7E394E}"/>
          </ac:spMkLst>
        </pc:spChg>
        <pc:spChg chg="add mod">
          <ac:chgData name="Pete Puustinen" userId="afdc5376-b007-4d8e-9c19-07b3fbb81413" providerId="ADAL" clId="{A4725C98-6D48-4F3E-8F8F-D640F99B3FCE}" dt="2023-09-25T06:49:29.602" v="384" actId="1076"/>
          <ac:spMkLst>
            <pc:docMk/>
            <pc:sldMk cId="413183546" sldId="2147469911"/>
            <ac:spMk id="65" creationId="{0D209DB5-3154-A868-B2B1-A94A2F2CD542}"/>
          </ac:spMkLst>
        </pc:spChg>
        <pc:spChg chg="add mod">
          <ac:chgData name="Pete Puustinen" userId="afdc5376-b007-4d8e-9c19-07b3fbb81413" providerId="ADAL" clId="{A4725C98-6D48-4F3E-8F8F-D640F99B3FCE}" dt="2023-09-25T06:49:29.602" v="384" actId="1076"/>
          <ac:spMkLst>
            <pc:docMk/>
            <pc:sldMk cId="413183546" sldId="2147469911"/>
            <ac:spMk id="66" creationId="{5BF4C966-1574-50A1-38F9-877BC536B03F}"/>
          </ac:spMkLst>
        </pc:spChg>
        <pc:grpChg chg="add mod">
          <ac:chgData name="Pete Puustinen" userId="afdc5376-b007-4d8e-9c19-07b3fbb81413" providerId="ADAL" clId="{A4725C98-6D48-4F3E-8F8F-D640F99B3FCE}" dt="2023-09-25T06:49:29.602" v="384" actId="1076"/>
          <ac:grpSpMkLst>
            <pc:docMk/>
            <pc:sldMk cId="413183546" sldId="2147469911"/>
            <ac:grpSpMk id="7" creationId="{487CA990-4F33-096B-9F66-E9B48A5187C3}"/>
          </ac:grpSpMkLst>
        </pc:grpChg>
        <pc:grpChg chg="mod">
          <ac:chgData name="Pete Puustinen" userId="afdc5376-b007-4d8e-9c19-07b3fbb81413" providerId="ADAL" clId="{A4725C98-6D48-4F3E-8F8F-D640F99B3FCE}" dt="2023-09-25T06:49:22.280" v="383"/>
          <ac:grpSpMkLst>
            <pc:docMk/>
            <pc:sldMk cId="413183546" sldId="2147469911"/>
            <ac:grpSpMk id="8" creationId="{165ED563-C7B2-BD0B-C35C-2D763D77696B}"/>
          </ac:grpSpMkLst>
        </pc:grpChg>
        <pc:grpChg chg="mod">
          <ac:chgData name="Pete Puustinen" userId="afdc5376-b007-4d8e-9c19-07b3fbb81413" providerId="ADAL" clId="{A4725C98-6D48-4F3E-8F8F-D640F99B3FCE}" dt="2023-09-25T06:49:22.280" v="383"/>
          <ac:grpSpMkLst>
            <pc:docMk/>
            <pc:sldMk cId="413183546" sldId="2147469911"/>
            <ac:grpSpMk id="9" creationId="{CE29E0CC-AFB9-744D-3F52-13AC4B45D31A}"/>
          </ac:grpSpMkLst>
        </pc:grpChg>
        <pc:grpChg chg="mod">
          <ac:chgData name="Pete Puustinen" userId="afdc5376-b007-4d8e-9c19-07b3fbb81413" providerId="ADAL" clId="{A4725C98-6D48-4F3E-8F8F-D640F99B3FCE}" dt="2023-09-25T06:49:22.280" v="383"/>
          <ac:grpSpMkLst>
            <pc:docMk/>
            <pc:sldMk cId="413183546" sldId="2147469911"/>
            <ac:grpSpMk id="10" creationId="{69AE1426-DA0E-7E49-7188-F20B5FB72028}"/>
          </ac:grpSpMkLst>
        </pc:grpChg>
        <pc:grpChg chg="mod">
          <ac:chgData name="Pete Puustinen" userId="afdc5376-b007-4d8e-9c19-07b3fbb81413" providerId="ADAL" clId="{A4725C98-6D48-4F3E-8F8F-D640F99B3FCE}" dt="2023-09-25T06:49:22.280" v="383"/>
          <ac:grpSpMkLst>
            <pc:docMk/>
            <pc:sldMk cId="413183546" sldId="2147469911"/>
            <ac:grpSpMk id="11" creationId="{E03D63A0-1C7C-09FE-4B8C-36104076B472}"/>
          </ac:grpSpMkLst>
        </pc:grpChg>
        <pc:grpChg chg="mod">
          <ac:chgData name="Pete Puustinen" userId="afdc5376-b007-4d8e-9c19-07b3fbb81413" providerId="ADAL" clId="{A4725C98-6D48-4F3E-8F8F-D640F99B3FCE}" dt="2023-09-25T06:49:22.280" v="383"/>
          <ac:grpSpMkLst>
            <pc:docMk/>
            <pc:sldMk cId="413183546" sldId="2147469911"/>
            <ac:grpSpMk id="12" creationId="{4EA58749-752A-6673-8EBD-162A0F1E4346}"/>
          </ac:grpSpMkLst>
        </pc:grpChg>
        <pc:grpChg chg="mod">
          <ac:chgData name="Pete Puustinen" userId="afdc5376-b007-4d8e-9c19-07b3fbb81413" providerId="ADAL" clId="{A4725C98-6D48-4F3E-8F8F-D640F99B3FCE}" dt="2023-09-25T06:49:22.280" v="383"/>
          <ac:grpSpMkLst>
            <pc:docMk/>
            <pc:sldMk cId="413183546" sldId="2147469911"/>
            <ac:grpSpMk id="14" creationId="{CADD8979-A75B-B62C-F3B3-241E311A46C0}"/>
          </ac:grpSpMkLst>
        </pc:grpChg>
        <pc:grpChg chg="mod">
          <ac:chgData name="Pete Puustinen" userId="afdc5376-b007-4d8e-9c19-07b3fbb81413" providerId="ADAL" clId="{A4725C98-6D48-4F3E-8F8F-D640F99B3FCE}" dt="2023-09-25T06:49:22.280" v="383"/>
          <ac:grpSpMkLst>
            <pc:docMk/>
            <pc:sldMk cId="413183546" sldId="2147469911"/>
            <ac:grpSpMk id="15" creationId="{57906164-9506-FDB8-187B-84BABF9B6A84}"/>
          </ac:grpSpMkLst>
        </pc:grpChg>
        <pc:grpChg chg="mod">
          <ac:chgData name="Pete Puustinen" userId="afdc5376-b007-4d8e-9c19-07b3fbb81413" providerId="ADAL" clId="{A4725C98-6D48-4F3E-8F8F-D640F99B3FCE}" dt="2023-09-25T06:49:22.280" v="383"/>
          <ac:grpSpMkLst>
            <pc:docMk/>
            <pc:sldMk cId="413183546" sldId="2147469911"/>
            <ac:grpSpMk id="16" creationId="{C7C52420-C51D-2724-CEB0-0A55F51DC39A}"/>
          </ac:grpSpMkLst>
        </pc:grpChg>
        <pc:grpChg chg="mod">
          <ac:chgData name="Pete Puustinen" userId="afdc5376-b007-4d8e-9c19-07b3fbb81413" providerId="ADAL" clId="{A4725C98-6D48-4F3E-8F8F-D640F99B3FCE}" dt="2023-09-25T06:49:22.280" v="383"/>
          <ac:grpSpMkLst>
            <pc:docMk/>
            <pc:sldMk cId="413183546" sldId="2147469911"/>
            <ac:grpSpMk id="23" creationId="{B1EDFFC6-96BB-DBBA-EDA4-6E19A1451FF8}"/>
          </ac:grpSpMkLst>
        </pc:grpChg>
        <pc:grpChg chg="mod">
          <ac:chgData name="Pete Puustinen" userId="afdc5376-b007-4d8e-9c19-07b3fbb81413" providerId="ADAL" clId="{A4725C98-6D48-4F3E-8F8F-D640F99B3FCE}" dt="2023-09-25T06:49:22.280" v="383"/>
          <ac:grpSpMkLst>
            <pc:docMk/>
            <pc:sldMk cId="413183546" sldId="2147469911"/>
            <ac:grpSpMk id="24" creationId="{A46CD954-3A53-8192-CE8A-47AC1A45E485}"/>
          </ac:grpSpMkLst>
        </pc:grpChg>
        <pc:grpChg chg="mod">
          <ac:chgData name="Pete Puustinen" userId="afdc5376-b007-4d8e-9c19-07b3fbb81413" providerId="ADAL" clId="{A4725C98-6D48-4F3E-8F8F-D640F99B3FCE}" dt="2023-09-25T06:49:22.280" v="383"/>
          <ac:grpSpMkLst>
            <pc:docMk/>
            <pc:sldMk cId="413183546" sldId="2147469911"/>
            <ac:grpSpMk id="31" creationId="{AA945471-BE4F-41B6-F616-05506E15A3D9}"/>
          </ac:grpSpMkLst>
        </pc:grpChg>
        <pc:grpChg chg="mod">
          <ac:chgData name="Pete Puustinen" userId="afdc5376-b007-4d8e-9c19-07b3fbb81413" providerId="ADAL" clId="{A4725C98-6D48-4F3E-8F8F-D640F99B3FCE}" dt="2023-09-25T06:49:22.280" v="383"/>
          <ac:grpSpMkLst>
            <pc:docMk/>
            <pc:sldMk cId="413183546" sldId="2147469911"/>
            <ac:grpSpMk id="32" creationId="{1EB9F58B-3D7A-7E40-956D-51761280CBCF}"/>
          </ac:grpSpMkLst>
        </pc:grpChg>
        <pc:grpChg chg="mod">
          <ac:chgData name="Pete Puustinen" userId="afdc5376-b007-4d8e-9c19-07b3fbb81413" providerId="ADAL" clId="{A4725C98-6D48-4F3E-8F8F-D640F99B3FCE}" dt="2023-09-25T06:49:22.280" v="383"/>
          <ac:grpSpMkLst>
            <pc:docMk/>
            <pc:sldMk cId="413183546" sldId="2147469911"/>
            <ac:grpSpMk id="39" creationId="{E33F126C-ED21-BDB8-91ED-13827491C804}"/>
          </ac:grpSpMkLst>
        </pc:grpChg>
        <pc:grpChg chg="mod">
          <ac:chgData name="Pete Puustinen" userId="afdc5376-b007-4d8e-9c19-07b3fbb81413" providerId="ADAL" clId="{A4725C98-6D48-4F3E-8F8F-D640F99B3FCE}" dt="2023-09-25T06:49:22.280" v="383"/>
          <ac:grpSpMkLst>
            <pc:docMk/>
            <pc:sldMk cId="413183546" sldId="2147469911"/>
            <ac:grpSpMk id="40" creationId="{7EC5DF64-872F-C275-6A1A-A6D447D403C5}"/>
          </ac:grpSpMkLst>
        </pc:grpChg>
        <pc:grpChg chg="mod">
          <ac:chgData name="Pete Puustinen" userId="afdc5376-b007-4d8e-9c19-07b3fbb81413" providerId="ADAL" clId="{A4725C98-6D48-4F3E-8F8F-D640F99B3FCE}" dt="2023-09-25T06:49:22.280" v="383"/>
          <ac:grpSpMkLst>
            <pc:docMk/>
            <pc:sldMk cId="413183546" sldId="2147469911"/>
            <ac:grpSpMk id="47" creationId="{0E630637-3E01-8866-E340-E096C04DE184}"/>
          </ac:grpSpMkLst>
        </pc:grpChg>
        <pc:grpChg chg="mod">
          <ac:chgData name="Pete Puustinen" userId="afdc5376-b007-4d8e-9c19-07b3fbb81413" providerId="ADAL" clId="{A4725C98-6D48-4F3E-8F8F-D640F99B3FCE}" dt="2023-09-25T06:49:22.280" v="383"/>
          <ac:grpSpMkLst>
            <pc:docMk/>
            <pc:sldMk cId="413183546" sldId="2147469911"/>
            <ac:grpSpMk id="48" creationId="{8B976C44-8556-6E28-D224-66CB8302DBF6}"/>
          </ac:grpSpMkLst>
        </pc:grpChg>
        <pc:grpChg chg="mod">
          <ac:chgData name="Pete Puustinen" userId="afdc5376-b007-4d8e-9c19-07b3fbb81413" providerId="ADAL" clId="{A4725C98-6D48-4F3E-8F8F-D640F99B3FCE}" dt="2023-09-25T06:49:22.280" v="383"/>
          <ac:grpSpMkLst>
            <pc:docMk/>
            <pc:sldMk cId="413183546" sldId="2147469911"/>
            <ac:grpSpMk id="55" creationId="{531E0314-9576-A67F-43FF-150BF13373F3}"/>
          </ac:grpSpMkLst>
        </pc:grpChg>
        <pc:grpChg chg="mod">
          <ac:chgData name="Pete Puustinen" userId="afdc5376-b007-4d8e-9c19-07b3fbb81413" providerId="ADAL" clId="{A4725C98-6D48-4F3E-8F8F-D640F99B3FCE}" dt="2023-09-25T06:49:22.280" v="383"/>
          <ac:grpSpMkLst>
            <pc:docMk/>
            <pc:sldMk cId="413183546" sldId="2147469911"/>
            <ac:grpSpMk id="56" creationId="{53D24B48-CA43-128F-539D-DD6850DC823F}"/>
          </ac:grpSpMkLst>
        </pc:grpChg>
        <pc:graphicFrameChg chg="del">
          <ac:chgData name="Pete Puustinen" userId="afdc5376-b007-4d8e-9c19-07b3fbb81413" providerId="ADAL" clId="{A4725C98-6D48-4F3E-8F8F-D640F99B3FCE}" dt="2023-09-25T06:49:21.592" v="382" actId="478"/>
          <ac:graphicFrameMkLst>
            <pc:docMk/>
            <pc:sldMk cId="413183546" sldId="2147469911"/>
            <ac:graphicFrameMk id="2" creationId="{8FFE737E-9E60-4EAF-8A40-29697C36D291}"/>
          </ac:graphicFrameMkLst>
        </pc:graphicFrameChg>
        <pc:graphicFrameChg chg="del">
          <ac:chgData name="Pete Puustinen" userId="afdc5376-b007-4d8e-9c19-07b3fbb81413" providerId="ADAL" clId="{A4725C98-6D48-4F3E-8F8F-D640F99B3FCE}" dt="2023-09-25T06:49:21.592" v="382" actId="478"/>
          <ac:graphicFrameMkLst>
            <pc:docMk/>
            <pc:sldMk cId="413183546" sldId="2147469911"/>
            <ac:graphicFrameMk id="6" creationId="{EFA13486-B284-42F3-9A7E-A200182E6CD2}"/>
          </ac:graphicFrameMkLst>
        </pc:graphicFrameChg>
        <pc:cxnChg chg="mod">
          <ac:chgData name="Pete Puustinen" userId="afdc5376-b007-4d8e-9c19-07b3fbb81413" providerId="ADAL" clId="{A4725C98-6D48-4F3E-8F8F-D640F99B3FCE}" dt="2023-09-25T06:49:22.280" v="383"/>
          <ac:cxnSpMkLst>
            <pc:docMk/>
            <pc:sldMk cId="413183546" sldId="2147469911"/>
            <ac:cxnSpMk id="20" creationId="{9EF71275-A98B-DF6C-5F8B-85172F1ED03D}"/>
          </ac:cxnSpMkLst>
        </pc:cxnChg>
        <pc:cxnChg chg="mod">
          <ac:chgData name="Pete Puustinen" userId="afdc5376-b007-4d8e-9c19-07b3fbb81413" providerId="ADAL" clId="{A4725C98-6D48-4F3E-8F8F-D640F99B3FCE}" dt="2023-09-25T06:49:22.280" v="383"/>
          <ac:cxnSpMkLst>
            <pc:docMk/>
            <pc:sldMk cId="413183546" sldId="2147469911"/>
            <ac:cxnSpMk id="28" creationId="{01881972-1E83-8DF3-8758-58AD74472965}"/>
          </ac:cxnSpMkLst>
        </pc:cxnChg>
        <pc:cxnChg chg="mod">
          <ac:chgData name="Pete Puustinen" userId="afdc5376-b007-4d8e-9c19-07b3fbb81413" providerId="ADAL" clId="{A4725C98-6D48-4F3E-8F8F-D640F99B3FCE}" dt="2023-09-25T06:49:22.280" v="383"/>
          <ac:cxnSpMkLst>
            <pc:docMk/>
            <pc:sldMk cId="413183546" sldId="2147469911"/>
            <ac:cxnSpMk id="36" creationId="{53BA346F-2BD0-FAAF-5BED-E4465BE6A60A}"/>
          </ac:cxnSpMkLst>
        </pc:cxnChg>
        <pc:cxnChg chg="mod">
          <ac:chgData name="Pete Puustinen" userId="afdc5376-b007-4d8e-9c19-07b3fbb81413" providerId="ADAL" clId="{A4725C98-6D48-4F3E-8F8F-D640F99B3FCE}" dt="2023-09-25T06:49:22.280" v="383"/>
          <ac:cxnSpMkLst>
            <pc:docMk/>
            <pc:sldMk cId="413183546" sldId="2147469911"/>
            <ac:cxnSpMk id="44" creationId="{17BF4BA7-830D-22B6-8163-9B5548848AE1}"/>
          </ac:cxnSpMkLst>
        </pc:cxnChg>
        <pc:cxnChg chg="mod">
          <ac:chgData name="Pete Puustinen" userId="afdc5376-b007-4d8e-9c19-07b3fbb81413" providerId="ADAL" clId="{A4725C98-6D48-4F3E-8F8F-D640F99B3FCE}" dt="2023-09-25T06:49:22.280" v="383"/>
          <ac:cxnSpMkLst>
            <pc:docMk/>
            <pc:sldMk cId="413183546" sldId="2147469911"/>
            <ac:cxnSpMk id="52" creationId="{B8C8A5A0-3C91-3A19-4657-07DE63E32B22}"/>
          </ac:cxnSpMkLst>
        </pc:cxnChg>
        <pc:cxnChg chg="mod">
          <ac:chgData name="Pete Puustinen" userId="afdc5376-b007-4d8e-9c19-07b3fbb81413" providerId="ADAL" clId="{A4725C98-6D48-4F3E-8F8F-D640F99B3FCE}" dt="2023-09-25T06:49:22.280" v="383"/>
          <ac:cxnSpMkLst>
            <pc:docMk/>
            <pc:sldMk cId="413183546" sldId="2147469911"/>
            <ac:cxnSpMk id="60" creationId="{3451ED43-9075-81F5-B72C-F17ED9641114}"/>
          </ac:cxnSpMkLst>
        </pc:cxnChg>
        <pc:cxnChg chg="add mod">
          <ac:chgData name="Pete Puustinen" userId="afdc5376-b007-4d8e-9c19-07b3fbb81413" providerId="ADAL" clId="{A4725C98-6D48-4F3E-8F8F-D640F99B3FCE}" dt="2023-09-25T06:49:29.602" v="384" actId="1076"/>
          <ac:cxnSpMkLst>
            <pc:docMk/>
            <pc:sldMk cId="413183546" sldId="2147469911"/>
            <ac:cxnSpMk id="67" creationId="{D6BA790B-AF10-6A4B-F0F7-D2038B7864FE}"/>
          </ac:cxnSpMkLst>
        </pc:cxnChg>
      </pc:sldChg>
      <pc:sldChg chg="add del">
        <pc:chgData name="Pete Puustinen" userId="afdc5376-b007-4d8e-9c19-07b3fbb81413" providerId="ADAL" clId="{A4725C98-6D48-4F3E-8F8F-D640F99B3FCE}" dt="2023-09-25T06:11:41.566" v="170" actId="47"/>
        <pc:sldMkLst>
          <pc:docMk/>
          <pc:sldMk cId="1033551744" sldId="2147469911"/>
        </pc:sldMkLst>
      </pc:sldChg>
      <pc:sldChg chg="add del">
        <pc:chgData name="Pete Puustinen" userId="afdc5376-b007-4d8e-9c19-07b3fbb81413" providerId="ADAL" clId="{A4725C98-6D48-4F3E-8F8F-D640F99B3FCE}" dt="2023-09-25T06:09:41.005" v="131" actId="47"/>
        <pc:sldMkLst>
          <pc:docMk/>
          <pc:sldMk cId="2470922175" sldId="2147469911"/>
        </pc:sldMkLst>
      </pc:sldChg>
      <pc:sldChg chg="add del">
        <pc:chgData name="Pete Puustinen" userId="afdc5376-b007-4d8e-9c19-07b3fbb81413" providerId="ADAL" clId="{A4725C98-6D48-4F3E-8F8F-D640F99B3FCE}" dt="2023-09-25T06:15:19.521" v="349" actId="47"/>
        <pc:sldMkLst>
          <pc:docMk/>
          <pc:sldMk cId="2709942972" sldId="2147469911"/>
        </pc:sldMkLst>
      </pc:sldChg>
      <pc:sldChg chg="delSp add mod">
        <pc:chgData name="Pete Puustinen" userId="afdc5376-b007-4d8e-9c19-07b3fbb81413" providerId="ADAL" clId="{A4725C98-6D48-4F3E-8F8F-D640F99B3FCE}" dt="2023-10-05T18:11:30.188" v="430" actId="478"/>
        <pc:sldMkLst>
          <pc:docMk/>
          <pc:sldMk cId="4179974126" sldId="2147479708"/>
        </pc:sldMkLst>
        <pc:spChg chg="del">
          <ac:chgData name="Pete Puustinen" userId="afdc5376-b007-4d8e-9c19-07b3fbb81413" providerId="ADAL" clId="{A4725C98-6D48-4F3E-8F8F-D640F99B3FCE}" dt="2023-10-05T18:11:30.188" v="430" actId="478"/>
          <ac:spMkLst>
            <pc:docMk/>
            <pc:sldMk cId="4179974126" sldId="2147479708"/>
            <ac:spMk id="4" creationId="{BB723218-716C-69F6-08A8-788B92D2AD14}"/>
          </ac:spMkLst>
        </pc:spChg>
      </pc:sldChg>
      <pc:sldChg chg="add del">
        <pc:chgData name="Pete Puustinen" userId="afdc5376-b007-4d8e-9c19-07b3fbb81413" providerId="ADAL" clId="{A4725C98-6D48-4F3E-8F8F-D640F99B3FCE}" dt="2023-10-05T17:54:31.613" v="389"/>
        <pc:sldMkLst>
          <pc:docMk/>
          <pc:sldMk cId="616944083" sldId="2147479829"/>
        </pc:sldMkLst>
      </pc:sldChg>
      <pc:sldChg chg="addSp delSp modSp add del mod ord delAnim">
        <pc:chgData name="Pete Puustinen" userId="afdc5376-b007-4d8e-9c19-07b3fbb81413" providerId="ADAL" clId="{A4725C98-6D48-4F3E-8F8F-D640F99B3FCE}" dt="2023-10-05T18:11:12.430" v="427"/>
        <pc:sldMkLst>
          <pc:docMk/>
          <pc:sldMk cId="2644695067" sldId="2147479830"/>
        </pc:sldMkLst>
        <pc:spChg chg="add del mod">
          <ac:chgData name="Pete Puustinen" userId="afdc5376-b007-4d8e-9c19-07b3fbb81413" providerId="ADAL" clId="{A4725C98-6D48-4F3E-8F8F-D640F99B3FCE}" dt="2023-10-05T18:10:12.946" v="416" actId="478"/>
          <ac:spMkLst>
            <pc:docMk/>
            <pc:sldMk cId="2644695067" sldId="2147479830"/>
            <ac:spMk id="3" creationId="{99966DC6-576C-C1B5-6206-5C0E61F516EA}"/>
          </ac:spMkLst>
        </pc:spChg>
        <pc:spChg chg="mod">
          <ac:chgData name="Pete Puustinen" userId="afdc5376-b007-4d8e-9c19-07b3fbb81413" providerId="ADAL" clId="{A4725C98-6D48-4F3E-8F8F-D640F99B3FCE}" dt="2023-10-05T18:07:40.888" v="407"/>
          <ac:spMkLst>
            <pc:docMk/>
            <pc:sldMk cId="2644695067" sldId="2147479830"/>
            <ac:spMk id="17" creationId="{CA88A2F0-27D8-C497-8C08-085AE7225282}"/>
          </ac:spMkLst>
        </pc:spChg>
        <pc:spChg chg="mod">
          <ac:chgData name="Pete Puustinen" userId="afdc5376-b007-4d8e-9c19-07b3fbb81413" providerId="ADAL" clId="{A4725C98-6D48-4F3E-8F8F-D640F99B3FCE}" dt="2023-10-05T18:07:40.888" v="407"/>
          <ac:spMkLst>
            <pc:docMk/>
            <pc:sldMk cId="2644695067" sldId="2147479830"/>
            <ac:spMk id="18" creationId="{F1751A07-BA1F-5D76-BC76-76606BEC2F62}"/>
          </ac:spMkLst>
        </pc:spChg>
        <pc:spChg chg="mod">
          <ac:chgData name="Pete Puustinen" userId="afdc5376-b007-4d8e-9c19-07b3fbb81413" providerId="ADAL" clId="{A4725C98-6D48-4F3E-8F8F-D640F99B3FCE}" dt="2023-10-05T18:07:40.888" v="407"/>
          <ac:spMkLst>
            <pc:docMk/>
            <pc:sldMk cId="2644695067" sldId="2147479830"/>
            <ac:spMk id="20" creationId="{0E69676B-13EE-733A-DB48-DE5E557BA839}"/>
          </ac:spMkLst>
        </pc:spChg>
        <pc:spChg chg="mod">
          <ac:chgData name="Pete Puustinen" userId="afdc5376-b007-4d8e-9c19-07b3fbb81413" providerId="ADAL" clId="{A4725C98-6D48-4F3E-8F8F-D640F99B3FCE}" dt="2023-10-05T18:07:40.888" v="407"/>
          <ac:spMkLst>
            <pc:docMk/>
            <pc:sldMk cId="2644695067" sldId="2147479830"/>
            <ac:spMk id="21" creationId="{60ACB68D-A1D8-85E0-4353-4CBF2718FEC8}"/>
          </ac:spMkLst>
        </pc:spChg>
        <pc:spChg chg="mod">
          <ac:chgData name="Pete Puustinen" userId="afdc5376-b007-4d8e-9c19-07b3fbb81413" providerId="ADAL" clId="{A4725C98-6D48-4F3E-8F8F-D640F99B3FCE}" dt="2023-10-05T18:07:40.888" v="407"/>
          <ac:spMkLst>
            <pc:docMk/>
            <pc:sldMk cId="2644695067" sldId="2147479830"/>
            <ac:spMk id="22" creationId="{CA21DB15-F181-2748-83D9-9784CF89C5D4}"/>
          </ac:spMkLst>
        </pc:spChg>
        <pc:spChg chg="mod">
          <ac:chgData name="Pete Puustinen" userId="afdc5376-b007-4d8e-9c19-07b3fbb81413" providerId="ADAL" clId="{A4725C98-6D48-4F3E-8F8F-D640F99B3FCE}" dt="2023-10-05T18:07:40.888" v="407"/>
          <ac:spMkLst>
            <pc:docMk/>
            <pc:sldMk cId="2644695067" sldId="2147479830"/>
            <ac:spMk id="24" creationId="{53C16C05-4333-9147-D22A-3CCEC08E411E}"/>
          </ac:spMkLst>
        </pc:spChg>
        <pc:spChg chg="mod">
          <ac:chgData name="Pete Puustinen" userId="afdc5376-b007-4d8e-9c19-07b3fbb81413" providerId="ADAL" clId="{A4725C98-6D48-4F3E-8F8F-D640F99B3FCE}" dt="2023-10-05T18:07:40.888" v="407"/>
          <ac:spMkLst>
            <pc:docMk/>
            <pc:sldMk cId="2644695067" sldId="2147479830"/>
            <ac:spMk id="25" creationId="{AF21745A-CC4F-8E9E-24F9-EF154A4A0CA8}"/>
          </ac:spMkLst>
        </pc:spChg>
        <pc:spChg chg="mod">
          <ac:chgData name="Pete Puustinen" userId="afdc5376-b007-4d8e-9c19-07b3fbb81413" providerId="ADAL" clId="{A4725C98-6D48-4F3E-8F8F-D640F99B3FCE}" dt="2023-10-05T18:07:40.888" v="407"/>
          <ac:spMkLst>
            <pc:docMk/>
            <pc:sldMk cId="2644695067" sldId="2147479830"/>
            <ac:spMk id="27" creationId="{F0F581A1-2A96-9E06-19CC-FA360558698F}"/>
          </ac:spMkLst>
        </pc:spChg>
        <pc:spChg chg="mod">
          <ac:chgData name="Pete Puustinen" userId="afdc5376-b007-4d8e-9c19-07b3fbb81413" providerId="ADAL" clId="{A4725C98-6D48-4F3E-8F8F-D640F99B3FCE}" dt="2023-10-05T18:07:40.888" v="407"/>
          <ac:spMkLst>
            <pc:docMk/>
            <pc:sldMk cId="2644695067" sldId="2147479830"/>
            <ac:spMk id="28" creationId="{AF024E7B-6758-72E8-3B0F-DBFF9013C8B6}"/>
          </ac:spMkLst>
        </pc:spChg>
        <pc:spChg chg="mod">
          <ac:chgData name="Pete Puustinen" userId="afdc5376-b007-4d8e-9c19-07b3fbb81413" providerId="ADAL" clId="{A4725C98-6D48-4F3E-8F8F-D640F99B3FCE}" dt="2023-10-05T18:07:40.888" v="407"/>
          <ac:spMkLst>
            <pc:docMk/>
            <pc:sldMk cId="2644695067" sldId="2147479830"/>
            <ac:spMk id="29" creationId="{4FFFE616-2505-02A3-B28B-E24CC38EC859}"/>
          </ac:spMkLst>
        </pc:spChg>
        <pc:spChg chg="mod">
          <ac:chgData name="Pete Puustinen" userId="afdc5376-b007-4d8e-9c19-07b3fbb81413" providerId="ADAL" clId="{A4725C98-6D48-4F3E-8F8F-D640F99B3FCE}" dt="2023-10-05T18:07:40.888" v="407"/>
          <ac:spMkLst>
            <pc:docMk/>
            <pc:sldMk cId="2644695067" sldId="2147479830"/>
            <ac:spMk id="31" creationId="{E9669F96-B0C3-39A7-6433-F1AFEF143E1B}"/>
          </ac:spMkLst>
        </pc:spChg>
        <pc:spChg chg="mod">
          <ac:chgData name="Pete Puustinen" userId="afdc5376-b007-4d8e-9c19-07b3fbb81413" providerId="ADAL" clId="{A4725C98-6D48-4F3E-8F8F-D640F99B3FCE}" dt="2023-10-05T18:07:40.888" v="407"/>
          <ac:spMkLst>
            <pc:docMk/>
            <pc:sldMk cId="2644695067" sldId="2147479830"/>
            <ac:spMk id="32" creationId="{96FA41F5-945B-6355-94E4-B093E3E96198}"/>
          </ac:spMkLst>
        </pc:spChg>
        <pc:spChg chg="mod">
          <ac:chgData name="Pete Puustinen" userId="afdc5376-b007-4d8e-9c19-07b3fbb81413" providerId="ADAL" clId="{A4725C98-6D48-4F3E-8F8F-D640F99B3FCE}" dt="2023-10-05T18:07:40.888" v="407"/>
          <ac:spMkLst>
            <pc:docMk/>
            <pc:sldMk cId="2644695067" sldId="2147479830"/>
            <ac:spMk id="34" creationId="{4099D981-074A-C462-91CD-3A7B7BF3A40D}"/>
          </ac:spMkLst>
        </pc:spChg>
        <pc:spChg chg="mod">
          <ac:chgData name="Pete Puustinen" userId="afdc5376-b007-4d8e-9c19-07b3fbb81413" providerId="ADAL" clId="{A4725C98-6D48-4F3E-8F8F-D640F99B3FCE}" dt="2023-10-05T18:07:40.888" v="407"/>
          <ac:spMkLst>
            <pc:docMk/>
            <pc:sldMk cId="2644695067" sldId="2147479830"/>
            <ac:spMk id="35" creationId="{8140F227-7E19-A4A5-3102-C6EACC8BB42B}"/>
          </ac:spMkLst>
        </pc:spChg>
        <pc:spChg chg="mod">
          <ac:chgData name="Pete Puustinen" userId="afdc5376-b007-4d8e-9c19-07b3fbb81413" providerId="ADAL" clId="{A4725C98-6D48-4F3E-8F8F-D640F99B3FCE}" dt="2023-10-05T18:07:40.888" v="407"/>
          <ac:spMkLst>
            <pc:docMk/>
            <pc:sldMk cId="2644695067" sldId="2147479830"/>
            <ac:spMk id="36" creationId="{43B1C62B-B0B2-3CFB-052D-2A9A75F0A0A4}"/>
          </ac:spMkLst>
        </pc:spChg>
        <pc:spChg chg="mod">
          <ac:chgData name="Pete Puustinen" userId="afdc5376-b007-4d8e-9c19-07b3fbb81413" providerId="ADAL" clId="{A4725C98-6D48-4F3E-8F8F-D640F99B3FCE}" dt="2023-10-05T18:07:40.888" v="407"/>
          <ac:spMkLst>
            <pc:docMk/>
            <pc:sldMk cId="2644695067" sldId="2147479830"/>
            <ac:spMk id="38" creationId="{1826B0F2-26C3-5CEC-CFCD-62821285CD5A}"/>
          </ac:spMkLst>
        </pc:spChg>
        <pc:spChg chg="mod">
          <ac:chgData name="Pete Puustinen" userId="afdc5376-b007-4d8e-9c19-07b3fbb81413" providerId="ADAL" clId="{A4725C98-6D48-4F3E-8F8F-D640F99B3FCE}" dt="2023-10-05T18:07:40.888" v="407"/>
          <ac:spMkLst>
            <pc:docMk/>
            <pc:sldMk cId="2644695067" sldId="2147479830"/>
            <ac:spMk id="39" creationId="{3C2B3E95-B45A-BF84-5DBF-8C716945D642}"/>
          </ac:spMkLst>
        </pc:spChg>
        <pc:spChg chg="mod">
          <ac:chgData name="Pete Puustinen" userId="afdc5376-b007-4d8e-9c19-07b3fbb81413" providerId="ADAL" clId="{A4725C98-6D48-4F3E-8F8F-D640F99B3FCE}" dt="2023-10-05T18:07:40.888" v="407"/>
          <ac:spMkLst>
            <pc:docMk/>
            <pc:sldMk cId="2644695067" sldId="2147479830"/>
            <ac:spMk id="40" creationId="{5CF5E6F2-BEB8-A63C-1318-22D565E02B44}"/>
          </ac:spMkLst>
        </pc:spChg>
        <pc:spChg chg="mod">
          <ac:chgData name="Pete Puustinen" userId="afdc5376-b007-4d8e-9c19-07b3fbb81413" providerId="ADAL" clId="{A4725C98-6D48-4F3E-8F8F-D640F99B3FCE}" dt="2023-10-05T18:07:40.888" v="407"/>
          <ac:spMkLst>
            <pc:docMk/>
            <pc:sldMk cId="2644695067" sldId="2147479830"/>
            <ac:spMk id="42" creationId="{C8A58E32-87A5-939E-E24A-1FC18A49FC14}"/>
          </ac:spMkLst>
        </pc:spChg>
        <pc:spChg chg="mod">
          <ac:chgData name="Pete Puustinen" userId="afdc5376-b007-4d8e-9c19-07b3fbb81413" providerId="ADAL" clId="{A4725C98-6D48-4F3E-8F8F-D640F99B3FCE}" dt="2023-10-05T18:07:40.888" v="407"/>
          <ac:spMkLst>
            <pc:docMk/>
            <pc:sldMk cId="2644695067" sldId="2147479830"/>
            <ac:spMk id="43" creationId="{3E817111-8258-1428-E986-26E0A3B26992}"/>
          </ac:spMkLst>
        </pc:spChg>
        <pc:spChg chg="add del mod">
          <ac:chgData name="Pete Puustinen" userId="afdc5376-b007-4d8e-9c19-07b3fbb81413" providerId="ADAL" clId="{A4725C98-6D48-4F3E-8F8F-D640F99B3FCE}" dt="2023-10-05T18:10:12.946" v="416" actId="478"/>
          <ac:spMkLst>
            <pc:docMk/>
            <pc:sldMk cId="2644695067" sldId="2147479830"/>
            <ac:spMk id="44" creationId="{1B3E6F1F-8195-B368-BEF1-1AE2693F67B6}"/>
          </ac:spMkLst>
        </pc:spChg>
        <pc:spChg chg="add mod">
          <ac:chgData name="Pete Puustinen" userId="afdc5376-b007-4d8e-9c19-07b3fbb81413" providerId="ADAL" clId="{A4725C98-6D48-4F3E-8F8F-D640F99B3FCE}" dt="2023-10-05T18:10:18.602" v="418" actId="1076"/>
          <ac:spMkLst>
            <pc:docMk/>
            <pc:sldMk cId="2644695067" sldId="2147479830"/>
            <ac:spMk id="45" creationId="{36135C1C-E4AE-0D21-82F9-5DEFFF40C01F}"/>
          </ac:spMkLst>
        </pc:spChg>
        <pc:spChg chg="mod">
          <ac:chgData name="Pete Puustinen" userId="afdc5376-b007-4d8e-9c19-07b3fbb81413" providerId="ADAL" clId="{A4725C98-6D48-4F3E-8F8F-D640F99B3FCE}" dt="2023-10-05T18:10:13.400" v="417"/>
          <ac:spMkLst>
            <pc:docMk/>
            <pc:sldMk cId="2644695067" sldId="2147479830"/>
            <ac:spMk id="47" creationId="{0B895DC5-8287-D2F4-40D9-B5B9631081C5}"/>
          </ac:spMkLst>
        </pc:spChg>
        <pc:spChg chg="mod">
          <ac:chgData name="Pete Puustinen" userId="afdc5376-b007-4d8e-9c19-07b3fbb81413" providerId="ADAL" clId="{A4725C98-6D48-4F3E-8F8F-D640F99B3FCE}" dt="2023-10-05T18:10:13.400" v="417"/>
          <ac:spMkLst>
            <pc:docMk/>
            <pc:sldMk cId="2644695067" sldId="2147479830"/>
            <ac:spMk id="48" creationId="{57F01B44-FA0E-11DD-F382-0F4028EA0DC4}"/>
          </ac:spMkLst>
        </pc:spChg>
        <pc:spChg chg="add mod">
          <ac:chgData name="Pete Puustinen" userId="afdc5376-b007-4d8e-9c19-07b3fbb81413" providerId="ADAL" clId="{A4725C98-6D48-4F3E-8F8F-D640F99B3FCE}" dt="2023-10-05T18:10:18.602" v="418" actId="1076"/>
          <ac:spMkLst>
            <pc:docMk/>
            <pc:sldMk cId="2644695067" sldId="2147479830"/>
            <ac:spMk id="49" creationId="{3A9F913C-FE95-3CE8-18A8-014D4FC7176B}"/>
          </ac:spMkLst>
        </pc:spChg>
        <pc:spChg chg="add mod">
          <ac:chgData name="Pete Puustinen" userId="afdc5376-b007-4d8e-9c19-07b3fbb81413" providerId="ADAL" clId="{A4725C98-6D48-4F3E-8F8F-D640F99B3FCE}" dt="2023-10-05T18:10:18.602" v="418" actId="1076"/>
          <ac:spMkLst>
            <pc:docMk/>
            <pc:sldMk cId="2644695067" sldId="2147479830"/>
            <ac:spMk id="50" creationId="{87A69A87-F546-1282-AEFF-9DF482761012}"/>
          </ac:spMkLst>
        </pc:spChg>
        <pc:spChg chg="mod">
          <ac:chgData name="Pete Puustinen" userId="afdc5376-b007-4d8e-9c19-07b3fbb81413" providerId="ADAL" clId="{A4725C98-6D48-4F3E-8F8F-D640F99B3FCE}" dt="2023-10-05T18:10:13.400" v="417"/>
          <ac:spMkLst>
            <pc:docMk/>
            <pc:sldMk cId="2644695067" sldId="2147479830"/>
            <ac:spMk id="53" creationId="{572AF8B0-DE11-713C-6620-4B8CD53E9D0F}"/>
          </ac:spMkLst>
        </pc:spChg>
        <pc:spChg chg="mod">
          <ac:chgData name="Pete Puustinen" userId="afdc5376-b007-4d8e-9c19-07b3fbb81413" providerId="ADAL" clId="{A4725C98-6D48-4F3E-8F8F-D640F99B3FCE}" dt="2023-10-05T18:10:13.400" v="417"/>
          <ac:spMkLst>
            <pc:docMk/>
            <pc:sldMk cId="2644695067" sldId="2147479830"/>
            <ac:spMk id="54" creationId="{54720EB0-7DE2-0C7A-157A-8055F2A786E7}"/>
          </ac:spMkLst>
        </pc:spChg>
        <pc:spChg chg="add mod">
          <ac:chgData name="Pete Puustinen" userId="afdc5376-b007-4d8e-9c19-07b3fbb81413" providerId="ADAL" clId="{A4725C98-6D48-4F3E-8F8F-D640F99B3FCE}" dt="2023-10-05T18:10:18.602" v="418" actId="1076"/>
          <ac:spMkLst>
            <pc:docMk/>
            <pc:sldMk cId="2644695067" sldId="2147479830"/>
            <ac:spMk id="55" creationId="{31501743-F4B5-4978-BE51-69F05F3D4AC4}"/>
          </ac:spMkLst>
        </pc:spChg>
        <pc:spChg chg="mod">
          <ac:chgData name="Pete Puustinen" userId="afdc5376-b007-4d8e-9c19-07b3fbb81413" providerId="ADAL" clId="{A4725C98-6D48-4F3E-8F8F-D640F99B3FCE}" dt="2023-10-05T18:10:13.400" v="417"/>
          <ac:spMkLst>
            <pc:docMk/>
            <pc:sldMk cId="2644695067" sldId="2147479830"/>
            <ac:spMk id="57" creationId="{E8F92E97-C6FE-5D3B-C80E-902A1A90E850}"/>
          </ac:spMkLst>
        </pc:spChg>
        <pc:spChg chg="del">
          <ac:chgData name="Pete Puustinen" userId="afdc5376-b007-4d8e-9c19-07b3fbb81413" providerId="ADAL" clId="{A4725C98-6D48-4F3E-8F8F-D640F99B3FCE}" dt="2023-10-05T18:07:40.154" v="406" actId="478"/>
          <ac:spMkLst>
            <pc:docMk/>
            <pc:sldMk cId="2644695067" sldId="2147479830"/>
            <ac:spMk id="59" creationId="{A167763D-339D-45CF-B122-94C7D3597757}"/>
          </ac:spMkLst>
        </pc:spChg>
        <pc:spChg chg="del">
          <ac:chgData name="Pete Puustinen" userId="afdc5376-b007-4d8e-9c19-07b3fbb81413" providerId="ADAL" clId="{A4725C98-6D48-4F3E-8F8F-D640F99B3FCE}" dt="2023-10-05T18:07:35.811" v="405" actId="478"/>
          <ac:spMkLst>
            <pc:docMk/>
            <pc:sldMk cId="2644695067" sldId="2147479830"/>
            <ac:spMk id="71" creationId="{39E3840C-5C5C-62C3-60DD-1682FA04376E}"/>
          </ac:spMkLst>
        </pc:spChg>
        <pc:spChg chg="del">
          <ac:chgData name="Pete Puustinen" userId="afdc5376-b007-4d8e-9c19-07b3fbb81413" providerId="ADAL" clId="{A4725C98-6D48-4F3E-8F8F-D640F99B3FCE}" dt="2023-10-05T18:07:35.811" v="405" actId="478"/>
          <ac:spMkLst>
            <pc:docMk/>
            <pc:sldMk cId="2644695067" sldId="2147479830"/>
            <ac:spMk id="72" creationId="{B841FA04-9F20-5B17-7964-66D2CFC8DAB0}"/>
          </ac:spMkLst>
        </pc:spChg>
        <pc:spChg chg="del">
          <ac:chgData name="Pete Puustinen" userId="afdc5376-b007-4d8e-9c19-07b3fbb81413" providerId="ADAL" clId="{A4725C98-6D48-4F3E-8F8F-D640F99B3FCE}" dt="2023-10-05T18:07:35.811" v="405" actId="478"/>
          <ac:spMkLst>
            <pc:docMk/>
            <pc:sldMk cId="2644695067" sldId="2147479830"/>
            <ac:spMk id="73" creationId="{1103858B-7ED6-9BF2-8E5E-1D88B2239A1A}"/>
          </ac:spMkLst>
        </pc:spChg>
        <pc:spChg chg="del">
          <ac:chgData name="Pete Puustinen" userId="afdc5376-b007-4d8e-9c19-07b3fbb81413" providerId="ADAL" clId="{A4725C98-6D48-4F3E-8F8F-D640F99B3FCE}" dt="2023-10-05T18:07:35.811" v="405" actId="478"/>
          <ac:spMkLst>
            <pc:docMk/>
            <pc:sldMk cId="2644695067" sldId="2147479830"/>
            <ac:spMk id="75" creationId="{0E495C35-3F48-2C84-C259-EF4D257EF6EB}"/>
          </ac:spMkLst>
        </pc:spChg>
        <pc:spChg chg="del">
          <ac:chgData name="Pete Puustinen" userId="afdc5376-b007-4d8e-9c19-07b3fbb81413" providerId="ADAL" clId="{A4725C98-6D48-4F3E-8F8F-D640F99B3FCE}" dt="2023-10-05T18:07:35.811" v="405" actId="478"/>
          <ac:spMkLst>
            <pc:docMk/>
            <pc:sldMk cId="2644695067" sldId="2147479830"/>
            <ac:spMk id="76" creationId="{5E4635A9-F649-BAEA-910F-4386B71E7DCA}"/>
          </ac:spMkLst>
        </pc:spChg>
        <pc:spChg chg="mod">
          <ac:chgData name="Pete Puustinen" userId="afdc5376-b007-4d8e-9c19-07b3fbb81413" providerId="ADAL" clId="{A4725C98-6D48-4F3E-8F8F-D640F99B3FCE}" dt="2023-10-05T18:10:13.400" v="417"/>
          <ac:spMkLst>
            <pc:docMk/>
            <pc:sldMk cId="2644695067" sldId="2147479830"/>
            <ac:spMk id="77" creationId="{DDD3E9C9-87C0-9852-F848-B4C2826B381A}"/>
          </ac:spMkLst>
        </pc:spChg>
        <pc:spChg chg="add mod">
          <ac:chgData name="Pete Puustinen" userId="afdc5376-b007-4d8e-9c19-07b3fbb81413" providerId="ADAL" clId="{A4725C98-6D48-4F3E-8F8F-D640F99B3FCE}" dt="2023-10-05T18:10:18.602" v="418" actId="1076"/>
          <ac:spMkLst>
            <pc:docMk/>
            <pc:sldMk cId="2644695067" sldId="2147479830"/>
            <ac:spMk id="78" creationId="{01277A35-BE6F-2C38-837F-9331667715A7}"/>
          </ac:spMkLst>
        </pc:spChg>
        <pc:spChg chg="mod">
          <ac:chgData name="Pete Puustinen" userId="afdc5376-b007-4d8e-9c19-07b3fbb81413" providerId="ADAL" clId="{A4725C98-6D48-4F3E-8F8F-D640F99B3FCE}" dt="2023-10-05T18:10:13.400" v="417"/>
          <ac:spMkLst>
            <pc:docMk/>
            <pc:sldMk cId="2644695067" sldId="2147479830"/>
            <ac:spMk id="80" creationId="{850BA9AA-8414-28AB-49A7-4BFE39FD16FC}"/>
          </ac:spMkLst>
        </pc:spChg>
        <pc:spChg chg="mod">
          <ac:chgData name="Pete Puustinen" userId="afdc5376-b007-4d8e-9c19-07b3fbb81413" providerId="ADAL" clId="{A4725C98-6D48-4F3E-8F8F-D640F99B3FCE}" dt="2023-10-05T18:10:13.400" v="417"/>
          <ac:spMkLst>
            <pc:docMk/>
            <pc:sldMk cId="2644695067" sldId="2147479830"/>
            <ac:spMk id="81" creationId="{1770031A-EBBD-AE99-3FB5-19A815E8E6EF}"/>
          </ac:spMkLst>
        </pc:spChg>
        <pc:spChg chg="add mod">
          <ac:chgData name="Pete Puustinen" userId="afdc5376-b007-4d8e-9c19-07b3fbb81413" providerId="ADAL" clId="{A4725C98-6D48-4F3E-8F8F-D640F99B3FCE}" dt="2023-10-05T18:10:18.602" v="418" actId="1076"/>
          <ac:spMkLst>
            <pc:docMk/>
            <pc:sldMk cId="2644695067" sldId="2147479830"/>
            <ac:spMk id="82" creationId="{1DCE59E8-A45B-A51D-DA29-CACEFEAC0921}"/>
          </ac:spMkLst>
        </pc:spChg>
        <pc:spChg chg="add mod">
          <ac:chgData name="Pete Puustinen" userId="afdc5376-b007-4d8e-9c19-07b3fbb81413" providerId="ADAL" clId="{A4725C98-6D48-4F3E-8F8F-D640F99B3FCE}" dt="2023-10-05T18:10:18.602" v="418" actId="1076"/>
          <ac:spMkLst>
            <pc:docMk/>
            <pc:sldMk cId="2644695067" sldId="2147479830"/>
            <ac:spMk id="83" creationId="{0CBE113B-0453-62E1-AA3F-C1D9DA0D0A89}"/>
          </ac:spMkLst>
        </pc:spChg>
        <pc:spChg chg="add mod">
          <ac:chgData name="Pete Puustinen" userId="afdc5376-b007-4d8e-9c19-07b3fbb81413" providerId="ADAL" clId="{A4725C98-6D48-4F3E-8F8F-D640F99B3FCE}" dt="2023-10-05T18:10:18.602" v="418" actId="1076"/>
          <ac:spMkLst>
            <pc:docMk/>
            <pc:sldMk cId="2644695067" sldId="2147479830"/>
            <ac:spMk id="85" creationId="{33F016F4-5822-E512-A33F-5B3255B85594}"/>
          </ac:spMkLst>
        </pc:spChg>
        <pc:spChg chg="add mod">
          <ac:chgData name="Pete Puustinen" userId="afdc5376-b007-4d8e-9c19-07b3fbb81413" providerId="ADAL" clId="{A4725C98-6D48-4F3E-8F8F-D640F99B3FCE}" dt="2023-10-05T18:10:18.602" v="418" actId="1076"/>
          <ac:spMkLst>
            <pc:docMk/>
            <pc:sldMk cId="2644695067" sldId="2147479830"/>
            <ac:spMk id="87" creationId="{2CB157F6-76EA-5C00-31E1-6DBBD16E8AA2}"/>
          </ac:spMkLst>
        </pc:spChg>
        <pc:spChg chg="add mod">
          <ac:chgData name="Pete Puustinen" userId="afdc5376-b007-4d8e-9c19-07b3fbb81413" providerId="ADAL" clId="{A4725C98-6D48-4F3E-8F8F-D640F99B3FCE}" dt="2023-10-05T18:10:18.602" v="418" actId="1076"/>
          <ac:spMkLst>
            <pc:docMk/>
            <pc:sldMk cId="2644695067" sldId="2147479830"/>
            <ac:spMk id="89" creationId="{CB21650C-AD0D-3DE5-AB77-F2787CDAF38E}"/>
          </ac:spMkLst>
        </pc:spChg>
        <pc:spChg chg="add mod">
          <ac:chgData name="Pete Puustinen" userId="afdc5376-b007-4d8e-9c19-07b3fbb81413" providerId="ADAL" clId="{A4725C98-6D48-4F3E-8F8F-D640F99B3FCE}" dt="2023-10-05T18:10:18.602" v="418" actId="1076"/>
          <ac:spMkLst>
            <pc:docMk/>
            <pc:sldMk cId="2644695067" sldId="2147479830"/>
            <ac:spMk id="90" creationId="{9F588708-DC5B-7366-B3DF-CD25DAE3DB00}"/>
          </ac:spMkLst>
        </pc:spChg>
        <pc:spChg chg="add mod">
          <ac:chgData name="Pete Puustinen" userId="afdc5376-b007-4d8e-9c19-07b3fbb81413" providerId="ADAL" clId="{A4725C98-6D48-4F3E-8F8F-D640F99B3FCE}" dt="2023-10-05T18:10:18.602" v="418" actId="1076"/>
          <ac:spMkLst>
            <pc:docMk/>
            <pc:sldMk cId="2644695067" sldId="2147479830"/>
            <ac:spMk id="91" creationId="{23B77B4A-A2FF-A9E1-D281-3A1A11AE6370}"/>
          </ac:spMkLst>
        </pc:spChg>
        <pc:spChg chg="add mod">
          <ac:chgData name="Pete Puustinen" userId="afdc5376-b007-4d8e-9c19-07b3fbb81413" providerId="ADAL" clId="{A4725C98-6D48-4F3E-8F8F-D640F99B3FCE}" dt="2023-10-05T18:10:18.602" v="418" actId="1076"/>
          <ac:spMkLst>
            <pc:docMk/>
            <pc:sldMk cId="2644695067" sldId="2147479830"/>
            <ac:spMk id="92" creationId="{40AE0A17-85C0-A0CF-8BC9-D1503838FCDE}"/>
          </ac:spMkLst>
        </pc:spChg>
        <pc:grpChg chg="del">
          <ac:chgData name="Pete Puustinen" userId="afdc5376-b007-4d8e-9c19-07b3fbb81413" providerId="ADAL" clId="{A4725C98-6D48-4F3E-8F8F-D640F99B3FCE}" dt="2023-10-05T18:07:40.154" v="406" actId="478"/>
          <ac:grpSpMkLst>
            <pc:docMk/>
            <pc:sldMk cId="2644695067" sldId="2147479830"/>
            <ac:grpSpMk id="4" creationId="{F8F8C954-6CC6-F613-FB5E-9E90E3BD93BE}"/>
          </ac:grpSpMkLst>
        </pc:grpChg>
        <pc:grpChg chg="add del mod">
          <ac:chgData name="Pete Puustinen" userId="afdc5376-b007-4d8e-9c19-07b3fbb81413" providerId="ADAL" clId="{A4725C98-6D48-4F3E-8F8F-D640F99B3FCE}" dt="2023-10-05T18:10:12.946" v="416" actId="478"/>
          <ac:grpSpMkLst>
            <pc:docMk/>
            <pc:sldMk cId="2644695067" sldId="2147479830"/>
            <ac:grpSpMk id="10" creationId="{01A40175-B3A7-AD25-62C9-180F909A1226}"/>
          </ac:grpSpMkLst>
        </pc:grpChg>
        <pc:grpChg chg="mod">
          <ac:chgData name="Pete Puustinen" userId="afdc5376-b007-4d8e-9c19-07b3fbb81413" providerId="ADAL" clId="{A4725C98-6D48-4F3E-8F8F-D640F99B3FCE}" dt="2023-10-05T18:07:40.888" v="407"/>
          <ac:grpSpMkLst>
            <pc:docMk/>
            <pc:sldMk cId="2644695067" sldId="2147479830"/>
            <ac:grpSpMk id="11" creationId="{1422908A-142F-1056-8C08-1990E294317D}"/>
          </ac:grpSpMkLst>
        </pc:grpChg>
        <pc:grpChg chg="mod">
          <ac:chgData name="Pete Puustinen" userId="afdc5376-b007-4d8e-9c19-07b3fbb81413" providerId="ADAL" clId="{A4725C98-6D48-4F3E-8F8F-D640F99B3FCE}" dt="2023-10-05T18:07:40.888" v="407"/>
          <ac:grpSpMkLst>
            <pc:docMk/>
            <pc:sldMk cId="2644695067" sldId="2147479830"/>
            <ac:grpSpMk id="13" creationId="{180F4F95-80DE-1DC3-D7CD-C12BEFFC0741}"/>
          </ac:grpSpMkLst>
        </pc:grpChg>
        <pc:grpChg chg="mod">
          <ac:chgData name="Pete Puustinen" userId="afdc5376-b007-4d8e-9c19-07b3fbb81413" providerId="ADAL" clId="{A4725C98-6D48-4F3E-8F8F-D640F99B3FCE}" dt="2023-10-05T18:07:40.888" v="407"/>
          <ac:grpSpMkLst>
            <pc:docMk/>
            <pc:sldMk cId="2644695067" sldId="2147479830"/>
            <ac:grpSpMk id="14" creationId="{E92B43F0-28AA-C895-EF4E-6FEBAC030FB2}"/>
          </ac:grpSpMkLst>
        </pc:grpChg>
        <pc:grpChg chg="mod">
          <ac:chgData name="Pete Puustinen" userId="afdc5376-b007-4d8e-9c19-07b3fbb81413" providerId="ADAL" clId="{A4725C98-6D48-4F3E-8F8F-D640F99B3FCE}" dt="2023-10-05T18:07:40.888" v="407"/>
          <ac:grpSpMkLst>
            <pc:docMk/>
            <pc:sldMk cId="2644695067" sldId="2147479830"/>
            <ac:grpSpMk id="15" creationId="{34370CA7-E728-B759-D9BE-C595F4E4CFA2}"/>
          </ac:grpSpMkLst>
        </pc:grpChg>
        <pc:grpChg chg="mod">
          <ac:chgData name="Pete Puustinen" userId="afdc5376-b007-4d8e-9c19-07b3fbb81413" providerId="ADAL" clId="{A4725C98-6D48-4F3E-8F8F-D640F99B3FCE}" dt="2023-10-05T18:07:40.888" v="407"/>
          <ac:grpSpMkLst>
            <pc:docMk/>
            <pc:sldMk cId="2644695067" sldId="2147479830"/>
            <ac:grpSpMk id="16" creationId="{4FFCD9B1-CBC1-DA78-1C73-90D1F0CD51BC}"/>
          </ac:grpSpMkLst>
        </pc:grpChg>
        <pc:grpChg chg="mod">
          <ac:chgData name="Pete Puustinen" userId="afdc5376-b007-4d8e-9c19-07b3fbb81413" providerId="ADAL" clId="{A4725C98-6D48-4F3E-8F8F-D640F99B3FCE}" dt="2023-10-05T18:07:40.888" v="407"/>
          <ac:grpSpMkLst>
            <pc:docMk/>
            <pc:sldMk cId="2644695067" sldId="2147479830"/>
            <ac:grpSpMk id="23" creationId="{1EA2B09B-0810-27F4-88E4-A4CD93D55050}"/>
          </ac:grpSpMkLst>
        </pc:grpChg>
        <pc:grpChg chg="mod">
          <ac:chgData name="Pete Puustinen" userId="afdc5376-b007-4d8e-9c19-07b3fbb81413" providerId="ADAL" clId="{A4725C98-6D48-4F3E-8F8F-D640F99B3FCE}" dt="2023-10-05T18:07:40.888" v="407"/>
          <ac:grpSpMkLst>
            <pc:docMk/>
            <pc:sldMk cId="2644695067" sldId="2147479830"/>
            <ac:grpSpMk id="30" creationId="{376596D7-93F9-E960-8108-B305AB07F570}"/>
          </ac:grpSpMkLst>
        </pc:grpChg>
        <pc:grpChg chg="mod">
          <ac:chgData name="Pete Puustinen" userId="afdc5376-b007-4d8e-9c19-07b3fbb81413" providerId="ADAL" clId="{A4725C98-6D48-4F3E-8F8F-D640F99B3FCE}" dt="2023-10-05T18:07:40.888" v="407"/>
          <ac:grpSpMkLst>
            <pc:docMk/>
            <pc:sldMk cId="2644695067" sldId="2147479830"/>
            <ac:grpSpMk id="37" creationId="{36252D4A-BB44-A44B-1413-52FA8C6FFBBE}"/>
          </ac:grpSpMkLst>
        </pc:grpChg>
        <pc:grpChg chg="add mod">
          <ac:chgData name="Pete Puustinen" userId="afdc5376-b007-4d8e-9c19-07b3fbb81413" providerId="ADAL" clId="{A4725C98-6D48-4F3E-8F8F-D640F99B3FCE}" dt="2023-10-05T18:10:18.602" v="418" actId="1076"/>
          <ac:grpSpMkLst>
            <pc:docMk/>
            <pc:sldMk cId="2644695067" sldId="2147479830"/>
            <ac:grpSpMk id="46" creationId="{EB084874-3790-A692-CB9A-F032ACAB8CA2}"/>
          </ac:grpSpMkLst>
        </pc:grpChg>
        <pc:grpChg chg="add mod">
          <ac:chgData name="Pete Puustinen" userId="afdc5376-b007-4d8e-9c19-07b3fbb81413" providerId="ADAL" clId="{A4725C98-6D48-4F3E-8F8F-D640F99B3FCE}" dt="2023-10-05T18:10:18.602" v="418" actId="1076"/>
          <ac:grpSpMkLst>
            <pc:docMk/>
            <pc:sldMk cId="2644695067" sldId="2147479830"/>
            <ac:grpSpMk id="52" creationId="{CD2ECE71-45D5-76CD-FEFD-8068F221F450}"/>
          </ac:grpSpMkLst>
        </pc:grpChg>
        <pc:grpChg chg="add mod">
          <ac:chgData name="Pete Puustinen" userId="afdc5376-b007-4d8e-9c19-07b3fbb81413" providerId="ADAL" clId="{A4725C98-6D48-4F3E-8F8F-D640F99B3FCE}" dt="2023-10-05T18:10:18.602" v="418" actId="1076"/>
          <ac:grpSpMkLst>
            <pc:docMk/>
            <pc:sldMk cId="2644695067" sldId="2147479830"/>
            <ac:grpSpMk id="56" creationId="{1BAAE598-5D74-5B6B-5107-7BD64A2C0440}"/>
          </ac:grpSpMkLst>
        </pc:grpChg>
        <pc:grpChg chg="del">
          <ac:chgData name="Pete Puustinen" userId="afdc5376-b007-4d8e-9c19-07b3fbb81413" providerId="ADAL" clId="{A4725C98-6D48-4F3E-8F8F-D640F99B3FCE}" dt="2023-10-05T18:07:35.811" v="405" actId="478"/>
          <ac:grpSpMkLst>
            <pc:docMk/>
            <pc:sldMk cId="2644695067" sldId="2147479830"/>
            <ac:grpSpMk id="62" creationId="{49B718BB-4A93-F228-5ACD-559C7C499808}"/>
          </ac:grpSpMkLst>
        </pc:grpChg>
        <pc:grpChg chg="add mod">
          <ac:chgData name="Pete Puustinen" userId="afdc5376-b007-4d8e-9c19-07b3fbb81413" providerId="ADAL" clId="{A4725C98-6D48-4F3E-8F8F-D640F99B3FCE}" dt="2023-10-05T18:10:18.602" v="418" actId="1076"/>
          <ac:grpSpMkLst>
            <pc:docMk/>
            <pc:sldMk cId="2644695067" sldId="2147479830"/>
            <ac:grpSpMk id="79" creationId="{5C23900D-1BEC-DBAD-98C5-5B6D5A7E7F97}"/>
          </ac:grpSpMkLst>
        </pc:grpChg>
        <pc:picChg chg="add del mod">
          <ac:chgData name="Pete Puustinen" userId="afdc5376-b007-4d8e-9c19-07b3fbb81413" providerId="ADAL" clId="{A4725C98-6D48-4F3E-8F8F-D640F99B3FCE}" dt="2023-10-05T18:11:08.682" v="425" actId="21"/>
          <ac:picMkLst>
            <pc:docMk/>
            <pc:sldMk cId="2644695067" sldId="2147479830"/>
            <ac:picMk id="93" creationId="{FF2D9F38-8B7E-F337-E203-549B3D2E1747}"/>
          </ac:picMkLst>
        </pc:picChg>
        <pc:picChg chg="add del mod">
          <ac:chgData name="Pete Puustinen" userId="afdc5376-b007-4d8e-9c19-07b3fbb81413" providerId="ADAL" clId="{A4725C98-6D48-4F3E-8F8F-D640F99B3FCE}" dt="2023-10-05T18:11:12.430" v="427"/>
          <ac:picMkLst>
            <pc:docMk/>
            <pc:sldMk cId="2644695067" sldId="2147479830"/>
            <ac:picMk id="94" creationId="{F4A4ACD1-37E1-4A83-4241-1E88E6DC86C7}"/>
          </ac:picMkLst>
        </pc:picChg>
        <pc:cxnChg chg="mod">
          <ac:chgData name="Pete Puustinen" userId="afdc5376-b007-4d8e-9c19-07b3fbb81413" providerId="ADAL" clId="{A4725C98-6D48-4F3E-8F8F-D640F99B3FCE}" dt="2023-10-05T18:07:40.888" v="407"/>
          <ac:cxnSpMkLst>
            <pc:docMk/>
            <pc:sldMk cId="2644695067" sldId="2147479830"/>
            <ac:cxnSpMk id="19" creationId="{CC3B6B79-5022-D4B4-2645-4135DDF84BDB}"/>
          </ac:cxnSpMkLst>
        </pc:cxnChg>
        <pc:cxnChg chg="mod">
          <ac:chgData name="Pete Puustinen" userId="afdc5376-b007-4d8e-9c19-07b3fbb81413" providerId="ADAL" clId="{A4725C98-6D48-4F3E-8F8F-D640F99B3FCE}" dt="2023-10-05T18:07:40.888" v="407"/>
          <ac:cxnSpMkLst>
            <pc:docMk/>
            <pc:sldMk cId="2644695067" sldId="2147479830"/>
            <ac:cxnSpMk id="26" creationId="{8701A9D9-8447-4353-D25A-4C70DF23C69B}"/>
          </ac:cxnSpMkLst>
        </pc:cxnChg>
        <pc:cxnChg chg="mod">
          <ac:chgData name="Pete Puustinen" userId="afdc5376-b007-4d8e-9c19-07b3fbb81413" providerId="ADAL" clId="{A4725C98-6D48-4F3E-8F8F-D640F99B3FCE}" dt="2023-10-05T18:07:40.888" v="407"/>
          <ac:cxnSpMkLst>
            <pc:docMk/>
            <pc:sldMk cId="2644695067" sldId="2147479830"/>
            <ac:cxnSpMk id="33" creationId="{0F77134A-2CC0-C211-AEA8-C9C5BD953850}"/>
          </ac:cxnSpMkLst>
        </pc:cxnChg>
        <pc:cxnChg chg="mod">
          <ac:chgData name="Pete Puustinen" userId="afdc5376-b007-4d8e-9c19-07b3fbb81413" providerId="ADAL" clId="{A4725C98-6D48-4F3E-8F8F-D640F99B3FCE}" dt="2023-10-05T18:07:40.888" v="407"/>
          <ac:cxnSpMkLst>
            <pc:docMk/>
            <pc:sldMk cId="2644695067" sldId="2147479830"/>
            <ac:cxnSpMk id="41" creationId="{38AE6DFC-833F-CC10-1AB3-DC1887E6C41F}"/>
          </ac:cxnSpMkLst>
        </pc:cxnChg>
        <pc:cxnChg chg="add mod">
          <ac:chgData name="Pete Puustinen" userId="afdc5376-b007-4d8e-9c19-07b3fbb81413" providerId="ADAL" clId="{A4725C98-6D48-4F3E-8F8F-D640F99B3FCE}" dt="2023-10-05T18:10:18.602" v="418" actId="1076"/>
          <ac:cxnSpMkLst>
            <pc:docMk/>
            <pc:sldMk cId="2644695067" sldId="2147479830"/>
            <ac:cxnSpMk id="51" creationId="{77A751DF-883C-A937-76FC-C8D7EAD20C13}"/>
          </ac:cxnSpMkLst>
        </pc:cxnChg>
        <pc:cxnChg chg="del">
          <ac:chgData name="Pete Puustinen" userId="afdc5376-b007-4d8e-9c19-07b3fbb81413" providerId="ADAL" clId="{A4725C98-6D48-4F3E-8F8F-D640F99B3FCE}" dt="2023-10-05T18:07:35.811" v="405" actId="478"/>
          <ac:cxnSpMkLst>
            <pc:docMk/>
            <pc:sldMk cId="2644695067" sldId="2147479830"/>
            <ac:cxnSpMk id="61" creationId="{9B2BAE46-7D58-C85C-3770-190E39A6928A}"/>
          </ac:cxnSpMkLst>
        </pc:cxnChg>
        <pc:cxnChg chg="del">
          <ac:chgData name="Pete Puustinen" userId="afdc5376-b007-4d8e-9c19-07b3fbb81413" providerId="ADAL" clId="{A4725C98-6D48-4F3E-8F8F-D640F99B3FCE}" dt="2023-10-05T18:07:35.811" v="405" actId="478"/>
          <ac:cxnSpMkLst>
            <pc:docMk/>
            <pc:sldMk cId="2644695067" sldId="2147479830"/>
            <ac:cxnSpMk id="74" creationId="{44B6F432-7302-86B8-E927-85D842AEF797}"/>
          </ac:cxnSpMkLst>
        </pc:cxnChg>
        <pc:cxnChg chg="add mod">
          <ac:chgData name="Pete Puustinen" userId="afdc5376-b007-4d8e-9c19-07b3fbb81413" providerId="ADAL" clId="{A4725C98-6D48-4F3E-8F8F-D640F99B3FCE}" dt="2023-10-05T18:10:18.602" v="418" actId="1076"/>
          <ac:cxnSpMkLst>
            <pc:docMk/>
            <pc:sldMk cId="2644695067" sldId="2147479830"/>
            <ac:cxnSpMk id="84" creationId="{267E8B51-EBEE-34D9-8FAC-2284A61E9322}"/>
          </ac:cxnSpMkLst>
        </pc:cxnChg>
        <pc:cxnChg chg="add mod">
          <ac:chgData name="Pete Puustinen" userId="afdc5376-b007-4d8e-9c19-07b3fbb81413" providerId="ADAL" clId="{A4725C98-6D48-4F3E-8F8F-D640F99B3FCE}" dt="2023-10-05T18:10:18.602" v="418" actId="1076"/>
          <ac:cxnSpMkLst>
            <pc:docMk/>
            <pc:sldMk cId="2644695067" sldId="2147479830"/>
            <ac:cxnSpMk id="86" creationId="{556D2FB1-FD8D-3697-C82C-EE03EC6D16DC}"/>
          </ac:cxnSpMkLst>
        </pc:cxnChg>
        <pc:cxnChg chg="add mod">
          <ac:chgData name="Pete Puustinen" userId="afdc5376-b007-4d8e-9c19-07b3fbb81413" providerId="ADAL" clId="{A4725C98-6D48-4F3E-8F8F-D640F99B3FCE}" dt="2023-10-05T18:10:18.602" v="418" actId="1076"/>
          <ac:cxnSpMkLst>
            <pc:docMk/>
            <pc:sldMk cId="2644695067" sldId="2147479830"/>
            <ac:cxnSpMk id="88" creationId="{EABDE931-3A5F-611D-B1E0-88AD478D55B4}"/>
          </ac:cxnSpMkLst>
        </pc:cxnChg>
      </pc:sldChg>
      <pc:sldMasterChg chg="delSldLayout">
        <pc:chgData name="Pete Puustinen" userId="afdc5376-b007-4d8e-9c19-07b3fbb81413" providerId="ADAL" clId="{A4725C98-6D48-4F3E-8F8F-D640F99B3FCE}" dt="2023-10-05T17:54:29.641" v="388" actId="47"/>
        <pc:sldMasterMkLst>
          <pc:docMk/>
          <pc:sldMasterMk cId="3138866671" sldId="2147483990"/>
        </pc:sldMasterMkLst>
        <pc:sldLayoutChg chg="del">
          <pc:chgData name="Pete Puustinen" userId="afdc5376-b007-4d8e-9c19-07b3fbb81413" providerId="ADAL" clId="{A4725C98-6D48-4F3E-8F8F-D640F99B3FCE}" dt="2023-10-05T17:54:29.641" v="388" actId="47"/>
          <pc:sldLayoutMkLst>
            <pc:docMk/>
            <pc:sldMasterMk cId="3138866671" sldId="2147483990"/>
            <pc:sldLayoutMk cId="4015830433" sldId="2147484039"/>
          </pc:sldLayoutMkLst>
        </pc:sldLayoutChg>
      </pc:sldMasterChg>
    </pc:docChg>
  </pc:docChgLst>
  <pc:docChgLst>
    <pc:chgData name="Pete Puustinen" userId="afdc5376-b007-4d8e-9c19-07b3fbb81413" providerId="ADAL" clId="{DE42A222-705F-4A9C-B74C-210EFC21D003}"/>
    <pc:docChg chg="modSld">
      <pc:chgData name="Pete Puustinen" userId="afdc5376-b007-4d8e-9c19-07b3fbb81413" providerId="ADAL" clId="{DE42A222-705F-4A9C-B74C-210EFC21D003}" dt="2024-04-01T12:31:53.378" v="5" actId="6549"/>
      <pc:docMkLst>
        <pc:docMk/>
      </pc:docMkLst>
      <pc:sldChg chg="modSp mod">
        <pc:chgData name="Pete Puustinen" userId="afdc5376-b007-4d8e-9c19-07b3fbb81413" providerId="ADAL" clId="{DE42A222-705F-4A9C-B74C-210EFC21D003}" dt="2024-04-01T12:31:53.378" v="5" actId="6549"/>
        <pc:sldMkLst>
          <pc:docMk/>
          <pc:sldMk cId="2644695067" sldId="2147479830"/>
        </pc:sldMkLst>
        <pc:spChg chg="mod">
          <ac:chgData name="Pete Puustinen" userId="afdc5376-b007-4d8e-9c19-07b3fbb81413" providerId="ADAL" clId="{DE42A222-705F-4A9C-B74C-210EFC21D003}" dt="2024-04-01T12:31:53.378" v="5" actId="6549"/>
          <ac:spMkLst>
            <pc:docMk/>
            <pc:sldMk cId="2644695067" sldId="2147479830"/>
            <ac:spMk id="2" creationId="{00000000-0000-0000-0000-000000000000}"/>
          </ac:spMkLst>
        </pc:spChg>
      </pc:sldChg>
    </pc:docChg>
  </pc:docChgLst>
  <pc:docChgLst>
    <pc:chgData name="Vanitha Prabhakaran" userId="S::vanithp@microsoft.com::e95eb377-dfdd-4aab-8cbe-ebaf486b18a5" providerId="AD" clId="Web-{8AF3855A-0424-96B1-B2E8-F6C5B2F6BBE0}"/>
    <pc:docChg chg="modSld">
      <pc:chgData name="Vanitha Prabhakaran" userId="S::vanithp@microsoft.com::e95eb377-dfdd-4aab-8cbe-ebaf486b18a5" providerId="AD" clId="Web-{8AF3855A-0424-96B1-B2E8-F6C5B2F6BBE0}" dt="2021-09-02T19:36:43.119" v="2"/>
      <pc:docMkLst>
        <pc:docMk/>
      </pc:docMkLst>
      <pc:sldChg chg="delSp">
        <pc:chgData name="Vanitha Prabhakaran" userId="S::vanithp@microsoft.com::e95eb377-dfdd-4aab-8cbe-ebaf486b18a5" providerId="AD" clId="Web-{8AF3855A-0424-96B1-B2E8-F6C5B2F6BBE0}" dt="2021-09-02T19:36:43.119" v="2"/>
        <pc:sldMkLst>
          <pc:docMk/>
          <pc:sldMk cId="2242852715" sldId="257"/>
        </pc:sldMkLst>
        <pc:spChg chg="del">
          <ac:chgData name="Vanitha Prabhakaran" userId="S::vanithp@microsoft.com::e95eb377-dfdd-4aab-8cbe-ebaf486b18a5" providerId="AD" clId="Web-{8AF3855A-0424-96B1-B2E8-F6C5B2F6BBE0}" dt="2021-09-02T19:36:39.197" v="1"/>
          <ac:spMkLst>
            <pc:docMk/>
            <pc:sldMk cId="2242852715" sldId="257"/>
            <ac:spMk id="3" creationId="{743C3B0A-A836-439B-950C-1AAD5DB5CA53}"/>
          </ac:spMkLst>
        </pc:spChg>
        <pc:spChg chg="del">
          <ac:chgData name="Vanitha Prabhakaran" userId="S::vanithp@microsoft.com::e95eb377-dfdd-4aab-8cbe-ebaf486b18a5" providerId="AD" clId="Web-{8AF3855A-0424-96B1-B2E8-F6C5B2F6BBE0}" dt="2021-09-02T19:36:34.713" v="0"/>
          <ac:spMkLst>
            <pc:docMk/>
            <pc:sldMk cId="2242852715" sldId="257"/>
            <ac:spMk id="4" creationId="{49858A07-02B4-4F10-A82B-C6EA5A0D5BB2}"/>
          </ac:spMkLst>
        </pc:spChg>
        <pc:spChg chg="del">
          <ac:chgData name="Vanitha Prabhakaran" userId="S::vanithp@microsoft.com::e95eb377-dfdd-4aab-8cbe-ebaf486b18a5" providerId="AD" clId="Web-{8AF3855A-0424-96B1-B2E8-F6C5B2F6BBE0}" dt="2021-09-02T19:36:43.119" v="2"/>
          <ac:spMkLst>
            <pc:docMk/>
            <pc:sldMk cId="2242852715" sldId="257"/>
            <ac:spMk id="5" creationId="{93DA8CF5-EB5F-43D7-B113-37F99FA8D657}"/>
          </ac:spMkLst>
        </pc:spChg>
      </pc:sldChg>
    </pc:docChg>
  </pc:docChgLst>
  <pc:docChgLst>
    <pc:chgData name="Pete Puustinen" userId="afdc5376-b007-4d8e-9c19-07b3fbb81413" providerId="ADAL" clId="{6FB9596A-2AC6-43E2-A33C-09530CCD018F}"/>
    <pc:docChg chg="custSel addSld delSld modSld sldOrd modSection">
      <pc:chgData name="Pete Puustinen" userId="afdc5376-b007-4d8e-9c19-07b3fbb81413" providerId="ADAL" clId="{6FB9596A-2AC6-43E2-A33C-09530CCD018F}" dt="2023-11-17T08:47:27.133" v="123" actId="47"/>
      <pc:docMkLst>
        <pc:docMk/>
      </pc:docMkLst>
      <pc:sldChg chg="addSp delSp modSp mod">
        <pc:chgData name="Pete Puustinen" userId="afdc5376-b007-4d8e-9c19-07b3fbb81413" providerId="ADAL" clId="{6FB9596A-2AC6-43E2-A33C-09530CCD018F}" dt="2023-11-17T08:23:00.767" v="6" actId="478"/>
        <pc:sldMkLst>
          <pc:docMk/>
          <pc:sldMk cId="4224234064" sldId="272"/>
        </pc:sldMkLst>
        <pc:spChg chg="del">
          <ac:chgData name="Pete Puustinen" userId="afdc5376-b007-4d8e-9c19-07b3fbb81413" providerId="ADAL" clId="{6FB9596A-2AC6-43E2-A33C-09530CCD018F}" dt="2023-11-17T08:22:59.106" v="5" actId="478"/>
          <ac:spMkLst>
            <pc:docMk/>
            <pc:sldMk cId="4224234064" sldId="272"/>
            <ac:spMk id="5" creationId="{7AE7C1F5-6068-3BC5-B9DA-BF9251BCB0D2}"/>
          </ac:spMkLst>
        </pc:spChg>
        <pc:spChg chg="add del mod">
          <ac:chgData name="Pete Puustinen" userId="afdc5376-b007-4d8e-9c19-07b3fbb81413" providerId="ADAL" clId="{6FB9596A-2AC6-43E2-A33C-09530CCD018F}" dt="2023-11-17T08:22:55.622" v="3" actId="478"/>
          <ac:spMkLst>
            <pc:docMk/>
            <pc:sldMk cId="4224234064" sldId="272"/>
            <ac:spMk id="7" creationId="{9897AD2E-EB58-C2B6-69C0-0EEB4AA4F66E}"/>
          </ac:spMkLst>
        </pc:spChg>
        <pc:spChg chg="del">
          <ac:chgData name="Pete Puustinen" userId="afdc5376-b007-4d8e-9c19-07b3fbb81413" providerId="ADAL" clId="{6FB9596A-2AC6-43E2-A33C-09530CCD018F}" dt="2023-11-17T08:22:45.165" v="0" actId="478"/>
          <ac:spMkLst>
            <pc:docMk/>
            <pc:sldMk cId="4224234064" sldId="272"/>
            <ac:spMk id="8" creationId="{D659A822-883C-16E9-8585-5AACCC3C4D39}"/>
          </ac:spMkLst>
        </pc:spChg>
        <pc:spChg chg="add mod">
          <ac:chgData name="Pete Puustinen" userId="afdc5376-b007-4d8e-9c19-07b3fbb81413" providerId="ADAL" clId="{6FB9596A-2AC6-43E2-A33C-09530CCD018F}" dt="2023-11-17T08:22:52.421" v="2" actId="1076"/>
          <ac:spMkLst>
            <pc:docMk/>
            <pc:sldMk cId="4224234064" sldId="272"/>
            <ac:spMk id="9" creationId="{4BF69BEB-1103-86F3-CE04-3147D0E2C851}"/>
          </ac:spMkLst>
        </pc:spChg>
        <pc:spChg chg="add del mod">
          <ac:chgData name="Pete Puustinen" userId="afdc5376-b007-4d8e-9c19-07b3fbb81413" providerId="ADAL" clId="{6FB9596A-2AC6-43E2-A33C-09530CCD018F}" dt="2023-11-17T08:23:00.767" v="6" actId="478"/>
          <ac:spMkLst>
            <pc:docMk/>
            <pc:sldMk cId="4224234064" sldId="272"/>
            <ac:spMk id="43" creationId="{30591589-AD34-E490-59C9-A2E53D853349}"/>
          </ac:spMkLst>
        </pc:spChg>
        <pc:spChg chg="add del mod">
          <ac:chgData name="Pete Puustinen" userId="afdc5376-b007-4d8e-9c19-07b3fbb81413" providerId="ADAL" clId="{6FB9596A-2AC6-43E2-A33C-09530CCD018F}" dt="2023-11-17T08:22:57.712" v="4" actId="478"/>
          <ac:spMkLst>
            <pc:docMk/>
            <pc:sldMk cId="4224234064" sldId="272"/>
            <ac:spMk id="44" creationId="{2C25B6E4-0AC4-01F8-5D64-4706426EF46E}"/>
          </ac:spMkLst>
        </pc:spChg>
        <pc:spChg chg="mod">
          <ac:chgData name="Pete Puustinen" userId="afdc5376-b007-4d8e-9c19-07b3fbb81413" providerId="ADAL" clId="{6FB9596A-2AC6-43E2-A33C-09530CCD018F}" dt="2023-11-17T08:22:52.421" v="2" actId="1076"/>
          <ac:spMkLst>
            <pc:docMk/>
            <pc:sldMk cId="4224234064" sldId="272"/>
            <ac:spMk id="46" creationId="{4BAF262D-6E57-858A-2A69-4F0EB2B938FF}"/>
          </ac:spMkLst>
        </pc:spChg>
        <pc:spChg chg="mod">
          <ac:chgData name="Pete Puustinen" userId="afdc5376-b007-4d8e-9c19-07b3fbb81413" providerId="ADAL" clId="{6FB9596A-2AC6-43E2-A33C-09530CCD018F}" dt="2023-11-17T08:22:52.421" v="2" actId="1076"/>
          <ac:spMkLst>
            <pc:docMk/>
            <pc:sldMk cId="4224234064" sldId="272"/>
            <ac:spMk id="51" creationId="{04CEB5C8-D21F-3024-5F9E-B61A601E6389}"/>
          </ac:spMkLst>
        </pc:spChg>
        <pc:spChg chg="mod">
          <ac:chgData name="Pete Puustinen" userId="afdc5376-b007-4d8e-9c19-07b3fbb81413" providerId="ADAL" clId="{6FB9596A-2AC6-43E2-A33C-09530CCD018F}" dt="2023-11-17T08:22:52.421" v="2" actId="1076"/>
          <ac:spMkLst>
            <pc:docMk/>
            <pc:sldMk cId="4224234064" sldId="272"/>
            <ac:spMk id="52" creationId="{1A8F73E0-5B81-B3A3-5056-8221CF32BB74}"/>
          </ac:spMkLst>
        </pc:spChg>
        <pc:spChg chg="mod">
          <ac:chgData name="Pete Puustinen" userId="afdc5376-b007-4d8e-9c19-07b3fbb81413" providerId="ADAL" clId="{6FB9596A-2AC6-43E2-A33C-09530CCD018F}" dt="2023-11-17T08:22:52.421" v="2" actId="1076"/>
          <ac:spMkLst>
            <pc:docMk/>
            <pc:sldMk cId="4224234064" sldId="272"/>
            <ac:spMk id="53" creationId="{3F27409A-FB57-F8E8-B1EF-4B03BC5A685B}"/>
          </ac:spMkLst>
        </pc:spChg>
        <pc:spChg chg="mod">
          <ac:chgData name="Pete Puustinen" userId="afdc5376-b007-4d8e-9c19-07b3fbb81413" providerId="ADAL" clId="{6FB9596A-2AC6-43E2-A33C-09530CCD018F}" dt="2023-11-17T08:22:52.421" v="2" actId="1076"/>
          <ac:spMkLst>
            <pc:docMk/>
            <pc:sldMk cId="4224234064" sldId="272"/>
            <ac:spMk id="54" creationId="{830B73E4-FF3B-892F-F0E0-85CF88C0D7CD}"/>
          </ac:spMkLst>
        </pc:spChg>
        <pc:spChg chg="mod">
          <ac:chgData name="Pete Puustinen" userId="afdc5376-b007-4d8e-9c19-07b3fbb81413" providerId="ADAL" clId="{6FB9596A-2AC6-43E2-A33C-09530CCD018F}" dt="2023-11-17T08:22:52.421" v="2" actId="1076"/>
          <ac:spMkLst>
            <pc:docMk/>
            <pc:sldMk cId="4224234064" sldId="272"/>
            <ac:spMk id="56" creationId="{DDA5C204-9676-231E-57FD-AD731AE812FE}"/>
          </ac:spMkLst>
        </pc:spChg>
        <pc:spChg chg="mod">
          <ac:chgData name="Pete Puustinen" userId="afdc5376-b007-4d8e-9c19-07b3fbb81413" providerId="ADAL" clId="{6FB9596A-2AC6-43E2-A33C-09530CCD018F}" dt="2023-11-17T08:22:52.421" v="2" actId="1076"/>
          <ac:spMkLst>
            <pc:docMk/>
            <pc:sldMk cId="4224234064" sldId="272"/>
            <ac:spMk id="57" creationId="{C95F5EEF-E941-6515-DBC5-797A488F151B}"/>
          </ac:spMkLst>
        </pc:spChg>
        <pc:spChg chg="mod">
          <ac:chgData name="Pete Puustinen" userId="afdc5376-b007-4d8e-9c19-07b3fbb81413" providerId="ADAL" clId="{6FB9596A-2AC6-43E2-A33C-09530CCD018F}" dt="2023-11-17T08:22:52.421" v="2" actId="1076"/>
          <ac:spMkLst>
            <pc:docMk/>
            <pc:sldMk cId="4224234064" sldId="272"/>
            <ac:spMk id="58" creationId="{1A89284C-AA51-503A-7611-717FD3B0B2F6}"/>
          </ac:spMkLst>
        </pc:spChg>
        <pc:spChg chg="mod">
          <ac:chgData name="Pete Puustinen" userId="afdc5376-b007-4d8e-9c19-07b3fbb81413" providerId="ADAL" clId="{6FB9596A-2AC6-43E2-A33C-09530CCD018F}" dt="2023-11-17T08:22:52.421" v="2" actId="1076"/>
          <ac:spMkLst>
            <pc:docMk/>
            <pc:sldMk cId="4224234064" sldId="272"/>
            <ac:spMk id="59" creationId="{95A4FC86-CA6C-C1F6-A8E7-249875C775C8}"/>
          </ac:spMkLst>
        </pc:spChg>
        <pc:spChg chg="mod">
          <ac:chgData name="Pete Puustinen" userId="afdc5376-b007-4d8e-9c19-07b3fbb81413" providerId="ADAL" clId="{6FB9596A-2AC6-43E2-A33C-09530CCD018F}" dt="2023-11-17T08:22:52.421" v="2" actId="1076"/>
          <ac:spMkLst>
            <pc:docMk/>
            <pc:sldMk cId="4224234064" sldId="272"/>
            <ac:spMk id="62" creationId="{CC368243-9509-C293-98F1-C15AD4768AAC}"/>
          </ac:spMkLst>
        </pc:spChg>
        <pc:spChg chg="mod">
          <ac:chgData name="Pete Puustinen" userId="afdc5376-b007-4d8e-9c19-07b3fbb81413" providerId="ADAL" clId="{6FB9596A-2AC6-43E2-A33C-09530CCD018F}" dt="2023-11-17T08:22:52.421" v="2" actId="1076"/>
          <ac:spMkLst>
            <pc:docMk/>
            <pc:sldMk cId="4224234064" sldId="272"/>
            <ac:spMk id="64" creationId="{C877D5ED-67D9-C574-E5BF-8B8C7A4BABD6}"/>
          </ac:spMkLst>
        </pc:spChg>
        <pc:spChg chg="mod">
          <ac:chgData name="Pete Puustinen" userId="afdc5376-b007-4d8e-9c19-07b3fbb81413" providerId="ADAL" clId="{6FB9596A-2AC6-43E2-A33C-09530CCD018F}" dt="2023-11-17T08:22:52.421" v="2" actId="1076"/>
          <ac:spMkLst>
            <pc:docMk/>
            <pc:sldMk cId="4224234064" sldId="272"/>
            <ac:spMk id="65" creationId="{A4DBAFF5-BB74-2841-9E47-57696E6B9A57}"/>
          </ac:spMkLst>
        </pc:spChg>
        <pc:spChg chg="mod">
          <ac:chgData name="Pete Puustinen" userId="afdc5376-b007-4d8e-9c19-07b3fbb81413" providerId="ADAL" clId="{6FB9596A-2AC6-43E2-A33C-09530CCD018F}" dt="2023-11-17T08:22:52.421" v="2" actId="1076"/>
          <ac:spMkLst>
            <pc:docMk/>
            <pc:sldMk cId="4224234064" sldId="272"/>
            <ac:spMk id="66" creationId="{1BEBCAD7-2301-D68C-C2E1-AB97C4BE3A9D}"/>
          </ac:spMkLst>
        </pc:spChg>
        <pc:spChg chg="mod">
          <ac:chgData name="Pete Puustinen" userId="afdc5376-b007-4d8e-9c19-07b3fbb81413" providerId="ADAL" clId="{6FB9596A-2AC6-43E2-A33C-09530CCD018F}" dt="2023-11-17T08:22:52.421" v="2" actId="1076"/>
          <ac:spMkLst>
            <pc:docMk/>
            <pc:sldMk cId="4224234064" sldId="272"/>
            <ac:spMk id="68" creationId="{615DB7EF-F47B-0704-52DA-87A13B1933AA}"/>
          </ac:spMkLst>
        </pc:spChg>
        <pc:spChg chg="mod">
          <ac:chgData name="Pete Puustinen" userId="afdc5376-b007-4d8e-9c19-07b3fbb81413" providerId="ADAL" clId="{6FB9596A-2AC6-43E2-A33C-09530CCD018F}" dt="2023-11-17T08:22:52.421" v="2" actId="1076"/>
          <ac:spMkLst>
            <pc:docMk/>
            <pc:sldMk cId="4224234064" sldId="272"/>
            <ac:spMk id="69" creationId="{3F7F0030-D40F-C66C-AEE4-B25C5AF32EC4}"/>
          </ac:spMkLst>
        </pc:spChg>
        <pc:spChg chg="mod">
          <ac:chgData name="Pete Puustinen" userId="afdc5376-b007-4d8e-9c19-07b3fbb81413" providerId="ADAL" clId="{6FB9596A-2AC6-43E2-A33C-09530CCD018F}" dt="2023-11-17T08:22:52.421" v="2" actId="1076"/>
          <ac:spMkLst>
            <pc:docMk/>
            <pc:sldMk cId="4224234064" sldId="272"/>
            <ac:spMk id="71" creationId="{0DE77647-4333-3EA6-981A-14E70B5EDA52}"/>
          </ac:spMkLst>
        </pc:spChg>
        <pc:spChg chg="mod">
          <ac:chgData name="Pete Puustinen" userId="afdc5376-b007-4d8e-9c19-07b3fbb81413" providerId="ADAL" clId="{6FB9596A-2AC6-43E2-A33C-09530CCD018F}" dt="2023-11-17T08:22:52.421" v="2" actId="1076"/>
          <ac:spMkLst>
            <pc:docMk/>
            <pc:sldMk cId="4224234064" sldId="272"/>
            <ac:spMk id="73" creationId="{93DB066C-6F36-C2A6-F78A-367419F96ECA}"/>
          </ac:spMkLst>
        </pc:spChg>
        <pc:grpChg chg="del">
          <ac:chgData name="Pete Puustinen" userId="afdc5376-b007-4d8e-9c19-07b3fbb81413" providerId="ADAL" clId="{6FB9596A-2AC6-43E2-A33C-09530CCD018F}" dt="2023-11-17T08:22:45.165" v="0" actId="478"/>
          <ac:grpSpMkLst>
            <pc:docMk/>
            <pc:sldMk cId="4224234064" sldId="272"/>
            <ac:grpSpMk id="12" creationId="{C8DF4A2F-915A-80F3-1BD4-2972A616183B}"/>
          </ac:grpSpMkLst>
        </pc:grpChg>
        <pc:grpChg chg="add mod">
          <ac:chgData name="Pete Puustinen" userId="afdc5376-b007-4d8e-9c19-07b3fbb81413" providerId="ADAL" clId="{6FB9596A-2AC6-43E2-A33C-09530CCD018F}" dt="2023-11-17T08:22:52.421" v="2" actId="1076"/>
          <ac:grpSpMkLst>
            <pc:docMk/>
            <pc:sldMk cId="4224234064" sldId="272"/>
            <ac:grpSpMk id="45" creationId="{8BC0EDB6-FD3A-ADB6-0C1A-F495E44207B6}"/>
          </ac:grpSpMkLst>
        </pc:grpChg>
        <pc:grpChg chg="mod">
          <ac:chgData name="Pete Puustinen" userId="afdc5376-b007-4d8e-9c19-07b3fbb81413" providerId="ADAL" clId="{6FB9596A-2AC6-43E2-A33C-09530CCD018F}" dt="2023-11-17T08:22:52.421" v="2" actId="1076"/>
          <ac:grpSpMkLst>
            <pc:docMk/>
            <pc:sldMk cId="4224234064" sldId="272"/>
            <ac:grpSpMk id="47" creationId="{F56045BE-1B1B-85E4-42D4-FEB96AD8FBE1}"/>
          </ac:grpSpMkLst>
        </pc:grpChg>
        <pc:grpChg chg="mod">
          <ac:chgData name="Pete Puustinen" userId="afdc5376-b007-4d8e-9c19-07b3fbb81413" providerId="ADAL" clId="{6FB9596A-2AC6-43E2-A33C-09530CCD018F}" dt="2023-11-17T08:22:52.421" v="2" actId="1076"/>
          <ac:grpSpMkLst>
            <pc:docMk/>
            <pc:sldMk cId="4224234064" sldId="272"/>
            <ac:grpSpMk id="48" creationId="{6E148945-2953-6B22-1A95-4189FF416F97}"/>
          </ac:grpSpMkLst>
        </pc:grpChg>
        <pc:grpChg chg="mod">
          <ac:chgData name="Pete Puustinen" userId="afdc5376-b007-4d8e-9c19-07b3fbb81413" providerId="ADAL" clId="{6FB9596A-2AC6-43E2-A33C-09530CCD018F}" dt="2023-11-17T08:22:52.421" v="2" actId="1076"/>
          <ac:grpSpMkLst>
            <pc:docMk/>
            <pc:sldMk cId="4224234064" sldId="272"/>
            <ac:grpSpMk id="49" creationId="{FD7C5BEE-E375-E47E-9184-197A5ED7DB13}"/>
          </ac:grpSpMkLst>
        </pc:grpChg>
        <pc:grpChg chg="mod">
          <ac:chgData name="Pete Puustinen" userId="afdc5376-b007-4d8e-9c19-07b3fbb81413" providerId="ADAL" clId="{6FB9596A-2AC6-43E2-A33C-09530CCD018F}" dt="2023-11-17T08:22:52.421" v="2" actId="1076"/>
          <ac:grpSpMkLst>
            <pc:docMk/>
            <pc:sldMk cId="4224234064" sldId="272"/>
            <ac:grpSpMk id="50" creationId="{837A05AE-9949-3910-E925-E655C6411941}"/>
          </ac:grpSpMkLst>
        </pc:grpChg>
        <pc:picChg chg="del">
          <ac:chgData name="Pete Puustinen" userId="afdc5376-b007-4d8e-9c19-07b3fbb81413" providerId="ADAL" clId="{6FB9596A-2AC6-43E2-A33C-09530CCD018F}" dt="2023-11-17T08:22:45.165" v="0" actId="478"/>
          <ac:picMkLst>
            <pc:docMk/>
            <pc:sldMk cId="4224234064" sldId="272"/>
            <ac:picMk id="6" creationId="{289B2B4F-8C0B-0DA5-8A60-0ED21BBCF0EB}"/>
          </ac:picMkLst>
        </pc:picChg>
        <pc:picChg chg="mod">
          <ac:chgData name="Pete Puustinen" userId="afdc5376-b007-4d8e-9c19-07b3fbb81413" providerId="ADAL" clId="{6FB9596A-2AC6-43E2-A33C-09530CCD018F}" dt="2023-11-17T08:22:52.421" v="2" actId="1076"/>
          <ac:picMkLst>
            <pc:docMk/>
            <pc:sldMk cId="4224234064" sldId="272"/>
            <ac:picMk id="61" creationId="{EB8E3FBB-0256-80F2-C581-065684258068}"/>
          </ac:picMkLst>
        </pc:picChg>
        <pc:picChg chg="mod">
          <ac:chgData name="Pete Puustinen" userId="afdc5376-b007-4d8e-9c19-07b3fbb81413" providerId="ADAL" clId="{6FB9596A-2AC6-43E2-A33C-09530CCD018F}" dt="2023-11-17T08:22:52.421" v="2" actId="1076"/>
          <ac:picMkLst>
            <pc:docMk/>
            <pc:sldMk cId="4224234064" sldId="272"/>
            <ac:picMk id="63" creationId="{BA5CAB2F-FA93-D30D-D22A-B757A3895968}"/>
          </ac:picMkLst>
        </pc:picChg>
        <pc:picChg chg="mod">
          <ac:chgData name="Pete Puustinen" userId="afdc5376-b007-4d8e-9c19-07b3fbb81413" providerId="ADAL" clId="{6FB9596A-2AC6-43E2-A33C-09530CCD018F}" dt="2023-11-17T08:22:52.421" v="2" actId="1076"/>
          <ac:picMkLst>
            <pc:docMk/>
            <pc:sldMk cId="4224234064" sldId="272"/>
            <ac:picMk id="70" creationId="{E1C933C4-366F-F290-B3EA-122A01DAEDD4}"/>
          </ac:picMkLst>
        </pc:picChg>
        <pc:picChg chg="add mod">
          <ac:chgData name="Pete Puustinen" userId="afdc5376-b007-4d8e-9c19-07b3fbb81413" providerId="ADAL" clId="{6FB9596A-2AC6-43E2-A33C-09530CCD018F}" dt="2023-11-17T08:22:52.421" v="2" actId="1076"/>
          <ac:picMkLst>
            <pc:docMk/>
            <pc:sldMk cId="4224234064" sldId="272"/>
            <ac:picMk id="74" creationId="{9E0593FC-525D-1434-1CE9-EE5BB46C9567}"/>
          </ac:picMkLst>
        </pc:picChg>
        <pc:cxnChg chg="add mod">
          <ac:chgData name="Pete Puustinen" userId="afdc5376-b007-4d8e-9c19-07b3fbb81413" providerId="ADAL" clId="{6FB9596A-2AC6-43E2-A33C-09530CCD018F}" dt="2023-11-17T08:22:52.421" v="2" actId="1076"/>
          <ac:cxnSpMkLst>
            <pc:docMk/>
            <pc:sldMk cId="4224234064" sldId="272"/>
            <ac:cxnSpMk id="2" creationId="{48EEB985-3058-8B5F-D82B-4D6A24925D7C}"/>
          </ac:cxnSpMkLst>
        </pc:cxnChg>
        <pc:cxnChg chg="del">
          <ac:chgData name="Pete Puustinen" userId="afdc5376-b007-4d8e-9c19-07b3fbb81413" providerId="ADAL" clId="{6FB9596A-2AC6-43E2-A33C-09530CCD018F}" dt="2023-11-17T08:22:45.165" v="0" actId="478"/>
          <ac:cxnSpMkLst>
            <pc:docMk/>
            <pc:sldMk cId="4224234064" sldId="272"/>
            <ac:cxnSpMk id="4" creationId="{72C0F24A-3E2C-F1D2-FBD2-7CBD09569EC0}"/>
          </ac:cxnSpMkLst>
        </pc:cxnChg>
        <pc:cxnChg chg="del">
          <ac:chgData name="Pete Puustinen" userId="afdc5376-b007-4d8e-9c19-07b3fbb81413" providerId="ADAL" clId="{6FB9596A-2AC6-43E2-A33C-09530CCD018F}" dt="2023-11-17T08:22:45.165" v="0" actId="478"/>
          <ac:cxnSpMkLst>
            <pc:docMk/>
            <pc:sldMk cId="4224234064" sldId="272"/>
            <ac:cxnSpMk id="10" creationId="{B906CA6D-F648-8955-4229-945665B5B66B}"/>
          </ac:cxnSpMkLst>
        </pc:cxnChg>
        <pc:cxnChg chg="del">
          <ac:chgData name="Pete Puustinen" userId="afdc5376-b007-4d8e-9c19-07b3fbb81413" providerId="ADAL" clId="{6FB9596A-2AC6-43E2-A33C-09530CCD018F}" dt="2023-11-17T08:22:45.165" v="0" actId="478"/>
          <ac:cxnSpMkLst>
            <pc:docMk/>
            <pc:sldMk cId="4224234064" sldId="272"/>
            <ac:cxnSpMk id="11" creationId="{E40B6F0E-9561-2F2A-F2C5-A165FF863F2F}"/>
          </ac:cxnSpMkLst>
        </pc:cxnChg>
        <pc:cxnChg chg="del">
          <ac:chgData name="Pete Puustinen" userId="afdc5376-b007-4d8e-9c19-07b3fbb81413" providerId="ADAL" clId="{6FB9596A-2AC6-43E2-A33C-09530CCD018F}" dt="2023-11-17T08:22:45.165" v="0" actId="478"/>
          <ac:cxnSpMkLst>
            <pc:docMk/>
            <pc:sldMk cId="4224234064" sldId="272"/>
            <ac:cxnSpMk id="42" creationId="{EAA341D3-A250-CC4B-49B5-27B385916DA6}"/>
          </ac:cxnSpMkLst>
        </pc:cxnChg>
        <pc:cxnChg chg="mod">
          <ac:chgData name="Pete Puustinen" userId="afdc5376-b007-4d8e-9c19-07b3fbb81413" providerId="ADAL" clId="{6FB9596A-2AC6-43E2-A33C-09530CCD018F}" dt="2023-11-17T08:22:52.421" v="2" actId="1076"/>
          <ac:cxnSpMkLst>
            <pc:docMk/>
            <pc:sldMk cId="4224234064" sldId="272"/>
            <ac:cxnSpMk id="55" creationId="{369DB158-9212-C978-BE95-941A7963280C}"/>
          </ac:cxnSpMkLst>
        </pc:cxnChg>
        <pc:cxnChg chg="mod">
          <ac:chgData name="Pete Puustinen" userId="afdc5376-b007-4d8e-9c19-07b3fbb81413" providerId="ADAL" clId="{6FB9596A-2AC6-43E2-A33C-09530CCD018F}" dt="2023-11-17T08:22:52.421" v="2" actId="1076"/>
          <ac:cxnSpMkLst>
            <pc:docMk/>
            <pc:sldMk cId="4224234064" sldId="272"/>
            <ac:cxnSpMk id="60" creationId="{141825C7-6C8C-7422-08D1-3CCCBB185153}"/>
          </ac:cxnSpMkLst>
        </pc:cxnChg>
        <pc:cxnChg chg="mod">
          <ac:chgData name="Pete Puustinen" userId="afdc5376-b007-4d8e-9c19-07b3fbb81413" providerId="ADAL" clId="{6FB9596A-2AC6-43E2-A33C-09530CCD018F}" dt="2023-11-17T08:22:52.421" v="2" actId="1076"/>
          <ac:cxnSpMkLst>
            <pc:docMk/>
            <pc:sldMk cId="4224234064" sldId="272"/>
            <ac:cxnSpMk id="67" creationId="{9E29DF79-4E35-6271-F139-D979C2D22AE2}"/>
          </ac:cxnSpMkLst>
        </pc:cxnChg>
        <pc:cxnChg chg="mod">
          <ac:chgData name="Pete Puustinen" userId="afdc5376-b007-4d8e-9c19-07b3fbb81413" providerId="ADAL" clId="{6FB9596A-2AC6-43E2-A33C-09530CCD018F}" dt="2023-11-17T08:22:52.421" v="2" actId="1076"/>
          <ac:cxnSpMkLst>
            <pc:docMk/>
            <pc:sldMk cId="4224234064" sldId="272"/>
            <ac:cxnSpMk id="72" creationId="{7435AC8B-C79B-4EE8-F68A-FCA36E3CE015}"/>
          </ac:cxnSpMkLst>
        </pc:cxnChg>
      </pc:sldChg>
      <pc:sldChg chg="del">
        <pc:chgData name="Pete Puustinen" userId="afdc5376-b007-4d8e-9c19-07b3fbb81413" providerId="ADAL" clId="{6FB9596A-2AC6-43E2-A33C-09530CCD018F}" dt="2023-11-17T08:38:49.354" v="120" actId="47"/>
        <pc:sldMkLst>
          <pc:docMk/>
          <pc:sldMk cId="1400350796" sldId="281"/>
        </pc:sldMkLst>
      </pc:sldChg>
      <pc:sldChg chg="del mod modShow">
        <pc:chgData name="Pete Puustinen" userId="afdc5376-b007-4d8e-9c19-07b3fbb81413" providerId="ADAL" clId="{6FB9596A-2AC6-43E2-A33C-09530CCD018F}" dt="2023-11-17T08:47:27.133" v="123" actId="47"/>
        <pc:sldMkLst>
          <pc:docMk/>
          <pc:sldMk cId="1503466284" sldId="2076136457"/>
        </pc:sldMkLst>
      </pc:sldChg>
      <pc:sldChg chg="addSp delSp modSp mod delAnim">
        <pc:chgData name="Pete Puustinen" userId="afdc5376-b007-4d8e-9c19-07b3fbb81413" providerId="ADAL" clId="{6FB9596A-2AC6-43E2-A33C-09530CCD018F}" dt="2023-11-17T08:39:03.470" v="121"/>
        <pc:sldMkLst>
          <pc:docMk/>
          <pc:sldMk cId="3299919368" sldId="2076136463"/>
        </pc:sldMkLst>
        <pc:spChg chg="del mod">
          <ac:chgData name="Pete Puustinen" userId="afdc5376-b007-4d8e-9c19-07b3fbb81413" providerId="ADAL" clId="{6FB9596A-2AC6-43E2-A33C-09530CCD018F}" dt="2023-11-17T08:38:29.961" v="105" actId="478"/>
          <ac:spMkLst>
            <pc:docMk/>
            <pc:sldMk cId="3299919368" sldId="2076136463"/>
            <ac:spMk id="2" creationId="{DC78FFF0-FADD-964E-EAD3-7DC800ADE935}"/>
          </ac:spMkLst>
        </pc:spChg>
        <pc:spChg chg="mod">
          <ac:chgData name="Pete Puustinen" userId="afdc5376-b007-4d8e-9c19-07b3fbb81413" providerId="ADAL" clId="{6FB9596A-2AC6-43E2-A33C-09530CCD018F}" dt="2023-11-17T08:39:03.470" v="121"/>
          <ac:spMkLst>
            <pc:docMk/>
            <pc:sldMk cId="3299919368" sldId="2076136463"/>
            <ac:spMk id="3" creationId="{00000000-0000-0000-0000-000000000000}"/>
          </ac:spMkLst>
        </pc:spChg>
        <pc:spChg chg="add mod">
          <ac:chgData name="Pete Puustinen" userId="afdc5376-b007-4d8e-9c19-07b3fbb81413" providerId="ADAL" clId="{6FB9596A-2AC6-43E2-A33C-09530CCD018F}" dt="2023-11-17T08:38:45.700" v="119" actId="1036"/>
          <ac:spMkLst>
            <pc:docMk/>
            <pc:sldMk cId="3299919368" sldId="2076136463"/>
            <ac:spMk id="7" creationId="{3B8C20A1-47F2-978A-E258-CDAC0222C4C7}"/>
          </ac:spMkLst>
        </pc:spChg>
        <pc:spChg chg="add mod">
          <ac:chgData name="Pete Puustinen" userId="afdc5376-b007-4d8e-9c19-07b3fbb81413" providerId="ADAL" clId="{6FB9596A-2AC6-43E2-A33C-09530CCD018F}" dt="2023-11-17T08:38:45.700" v="119" actId="1036"/>
          <ac:spMkLst>
            <pc:docMk/>
            <pc:sldMk cId="3299919368" sldId="2076136463"/>
            <ac:spMk id="8" creationId="{842831B5-63FA-1557-FCA1-9452429287ED}"/>
          </ac:spMkLst>
        </pc:spChg>
        <pc:spChg chg="add del mod">
          <ac:chgData name="Pete Puustinen" userId="afdc5376-b007-4d8e-9c19-07b3fbb81413" providerId="ADAL" clId="{6FB9596A-2AC6-43E2-A33C-09530CCD018F}" dt="2023-11-17T08:38:26.408" v="103" actId="478"/>
          <ac:spMkLst>
            <pc:docMk/>
            <pc:sldMk cId="3299919368" sldId="2076136463"/>
            <ac:spMk id="9" creationId="{93FF965C-CE71-3826-76D2-4C6704420F71}"/>
          </ac:spMkLst>
        </pc:spChg>
        <pc:spChg chg="add del mod">
          <ac:chgData name="Pete Puustinen" userId="afdc5376-b007-4d8e-9c19-07b3fbb81413" providerId="ADAL" clId="{6FB9596A-2AC6-43E2-A33C-09530CCD018F}" dt="2023-11-17T08:38:31.842" v="106" actId="478"/>
          <ac:spMkLst>
            <pc:docMk/>
            <pc:sldMk cId="3299919368" sldId="2076136463"/>
            <ac:spMk id="10" creationId="{7C7D05C0-45CA-C83B-77A4-745C66BB8A64}"/>
          </ac:spMkLst>
        </pc:spChg>
        <pc:graphicFrameChg chg="del">
          <ac:chgData name="Pete Puustinen" userId="afdc5376-b007-4d8e-9c19-07b3fbb81413" providerId="ADAL" clId="{6FB9596A-2AC6-43E2-A33C-09530CCD018F}" dt="2023-11-17T08:38:20.702" v="101" actId="478"/>
          <ac:graphicFrameMkLst>
            <pc:docMk/>
            <pc:sldMk cId="3299919368" sldId="2076136463"/>
            <ac:graphicFrameMk id="4" creationId="{ACEBA190-8016-4CE4-9325-7F41AAB1AFFB}"/>
          </ac:graphicFrameMkLst>
        </pc:graphicFrameChg>
        <pc:graphicFrameChg chg="del">
          <ac:chgData name="Pete Puustinen" userId="afdc5376-b007-4d8e-9c19-07b3fbb81413" providerId="ADAL" clId="{6FB9596A-2AC6-43E2-A33C-09530CCD018F}" dt="2023-11-17T08:38:20.702" v="101" actId="478"/>
          <ac:graphicFrameMkLst>
            <pc:docMk/>
            <pc:sldMk cId="3299919368" sldId="2076136463"/>
            <ac:graphicFrameMk id="5" creationId="{849CFA0F-C4EF-4B6B-AEEF-435968D63B8A}"/>
          </ac:graphicFrameMkLst>
        </pc:graphicFrameChg>
        <pc:graphicFrameChg chg="add mod">
          <ac:chgData name="Pete Puustinen" userId="afdc5376-b007-4d8e-9c19-07b3fbb81413" providerId="ADAL" clId="{6FB9596A-2AC6-43E2-A33C-09530CCD018F}" dt="2023-11-17T08:38:45.700" v="119" actId="1036"/>
          <ac:graphicFrameMkLst>
            <pc:docMk/>
            <pc:sldMk cId="3299919368" sldId="2076136463"/>
            <ac:graphicFrameMk id="6" creationId="{3009BE9F-F824-3BDB-23F5-1BF32278BA11}"/>
          </ac:graphicFrameMkLst>
        </pc:graphicFrameChg>
      </pc:sldChg>
      <pc:sldChg chg="modSp mod">
        <pc:chgData name="Pete Puustinen" userId="afdc5376-b007-4d8e-9c19-07b3fbb81413" providerId="ADAL" clId="{6FB9596A-2AC6-43E2-A33C-09530CCD018F}" dt="2023-11-17T08:26:25.363" v="66" actId="1036"/>
        <pc:sldMkLst>
          <pc:docMk/>
          <pc:sldMk cId="2637820068" sldId="2147469905"/>
        </pc:sldMkLst>
        <pc:spChg chg="mod">
          <ac:chgData name="Pete Puustinen" userId="afdc5376-b007-4d8e-9c19-07b3fbb81413" providerId="ADAL" clId="{6FB9596A-2AC6-43E2-A33C-09530CCD018F}" dt="2023-11-17T08:26:25.363" v="66" actId="1036"/>
          <ac:spMkLst>
            <pc:docMk/>
            <pc:sldMk cId="2637820068" sldId="2147469905"/>
            <ac:spMk id="5" creationId="{27132E6D-A6EE-402B-895A-D0B053AB702A}"/>
          </ac:spMkLst>
        </pc:spChg>
      </pc:sldChg>
      <pc:sldChg chg="addSp delSp modSp add mod ord">
        <pc:chgData name="Pete Puustinen" userId="afdc5376-b007-4d8e-9c19-07b3fbb81413" providerId="ADAL" clId="{6FB9596A-2AC6-43E2-A33C-09530CCD018F}" dt="2023-11-17T08:37:53.037" v="100" actId="1076"/>
        <pc:sldMkLst>
          <pc:docMk/>
          <pc:sldMk cId="2039297151" sldId="2147479831"/>
        </pc:sldMkLst>
        <pc:spChg chg="mod">
          <ac:chgData name="Pete Puustinen" userId="afdc5376-b007-4d8e-9c19-07b3fbb81413" providerId="ADAL" clId="{6FB9596A-2AC6-43E2-A33C-09530CCD018F}" dt="2023-11-17T08:30:11.123" v="94" actId="20577"/>
          <ac:spMkLst>
            <pc:docMk/>
            <pc:sldMk cId="2039297151" sldId="2147479831"/>
            <ac:spMk id="2" creationId="{00000000-0000-0000-0000-000000000000}"/>
          </ac:spMkLst>
        </pc:spChg>
        <pc:spChg chg="mod">
          <ac:chgData name="Pete Puustinen" userId="afdc5376-b007-4d8e-9c19-07b3fbb81413" providerId="ADAL" clId="{6FB9596A-2AC6-43E2-A33C-09530CCD018F}" dt="2023-11-17T08:30:26.668" v="95"/>
          <ac:spMkLst>
            <pc:docMk/>
            <pc:sldMk cId="2039297151" sldId="2147479831"/>
            <ac:spMk id="6" creationId="{AF29E0C8-73FE-92C6-BF40-943BE1E87436}"/>
          </ac:spMkLst>
        </pc:spChg>
        <pc:spChg chg="mod">
          <ac:chgData name="Pete Puustinen" userId="afdc5376-b007-4d8e-9c19-07b3fbb81413" providerId="ADAL" clId="{6FB9596A-2AC6-43E2-A33C-09530CCD018F}" dt="2023-11-17T08:30:26.668" v="95"/>
          <ac:spMkLst>
            <pc:docMk/>
            <pc:sldMk cId="2039297151" sldId="2147479831"/>
            <ac:spMk id="7" creationId="{BEFF26D6-4F66-90A4-5417-461F4EEDD31F}"/>
          </ac:spMkLst>
        </pc:spChg>
        <pc:spChg chg="mod">
          <ac:chgData name="Pete Puustinen" userId="afdc5376-b007-4d8e-9c19-07b3fbb81413" providerId="ADAL" clId="{6FB9596A-2AC6-43E2-A33C-09530CCD018F}" dt="2023-11-17T08:30:26.668" v="95"/>
          <ac:spMkLst>
            <pc:docMk/>
            <pc:sldMk cId="2039297151" sldId="2147479831"/>
            <ac:spMk id="8" creationId="{E657B773-FF80-8161-81E2-3062049F34E6}"/>
          </ac:spMkLst>
        </pc:spChg>
        <pc:spChg chg="mod">
          <ac:chgData name="Pete Puustinen" userId="afdc5376-b007-4d8e-9c19-07b3fbb81413" providerId="ADAL" clId="{6FB9596A-2AC6-43E2-A33C-09530CCD018F}" dt="2023-11-17T08:30:26.668" v="95"/>
          <ac:spMkLst>
            <pc:docMk/>
            <pc:sldMk cId="2039297151" sldId="2147479831"/>
            <ac:spMk id="10" creationId="{6AFC983A-B683-4061-9E87-925E43829964}"/>
          </ac:spMkLst>
        </pc:spChg>
        <pc:spChg chg="mod">
          <ac:chgData name="Pete Puustinen" userId="afdc5376-b007-4d8e-9c19-07b3fbb81413" providerId="ADAL" clId="{6FB9596A-2AC6-43E2-A33C-09530CCD018F}" dt="2023-11-17T08:30:26.668" v="95"/>
          <ac:spMkLst>
            <pc:docMk/>
            <pc:sldMk cId="2039297151" sldId="2147479831"/>
            <ac:spMk id="11" creationId="{2B9CB5A1-C13D-4787-9B01-0150A77DFAA2}"/>
          </ac:spMkLst>
        </pc:spChg>
        <pc:spChg chg="add mod">
          <ac:chgData name="Pete Puustinen" userId="afdc5376-b007-4d8e-9c19-07b3fbb81413" providerId="ADAL" clId="{6FB9596A-2AC6-43E2-A33C-09530CCD018F}" dt="2023-11-17T08:37:53.037" v="100" actId="1076"/>
          <ac:spMkLst>
            <pc:docMk/>
            <pc:sldMk cId="2039297151" sldId="2147479831"/>
            <ac:spMk id="12" creationId="{23024883-CA0C-456E-BFF6-67DF763B347A}"/>
          </ac:spMkLst>
        </pc:spChg>
        <pc:spChg chg="del">
          <ac:chgData name="Pete Puustinen" userId="afdc5376-b007-4d8e-9c19-07b3fbb81413" providerId="ADAL" clId="{6FB9596A-2AC6-43E2-A33C-09530CCD018F}" dt="2023-11-17T08:30:02.960" v="70" actId="478"/>
          <ac:spMkLst>
            <pc:docMk/>
            <pc:sldMk cId="2039297151" sldId="2147479831"/>
            <ac:spMk id="45" creationId="{36135C1C-E4AE-0D21-82F9-5DEFFF40C01F}"/>
          </ac:spMkLst>
        </pc:spChg>
        <pc:spChg chg="del">
          <ac:chgData name="Pete Puustinen" userId="afdc5376-b007-4d8e-9c19-07b3fbb81413" providerId="ADAL" clId="{6FB9596A-2AC6-43E2-A33C-09530CCD018F}" dt="2023-11-17T08:30:02.960" v="70" actId="478"/>
          <ac:spMkLst>
            <pc:docMk/>
            <pc:sldMk cId="2039297151" sldId="2147479831"/>
            <ac:spMk id="49" creationId="{3A9F913C-FE95-3CE8-18A8-014D4FC7176B}"/>
          </ac:spMkLst>
        </pc:spChg>
        <pc:spChg chg="del">
          <ac:chgData name="Pete Puustinen" userId="afdc5376-b007-4d8e-9c19-07b3fbb81413" providerId="ADAL" clId="{6FB9596A-2AC6-43E2-A33C-09530CCD018F}" dt="2023-11-17T08:30:02.960" v="70" actId="478"/>
          <ac:spMkLst>
            <pc:docMk/>
            <pc:sldMk cId="2039297151" sldId="2147479831"/>
            <ac:spMk id="50" creationId="{87A69A87-F546-1282-AEFF-9DF482761012}"/>
          </ac:spMkLst>
        </pc:spChg>
        <pc:spChg chg="del">
          <ac:chgData name="Pete Puustinen" userId="afdc5376-b007-4d8e-9c19-07b3fbb81413" providerId="ADAL" clId="{6FB9596A-2AC6-43E2-A33C-09530CCD018F}" dt="2023-11-17T08:30:02.960" v="70" actId="478"/>
          <ac:spMkLst>
            <pc:docMk/>
            <pc:sldMk cId="2039297151" sldId="2147479831"/>
            <ac:spMk id="55" creationId="{31501743-F4B5-4978-BE51-69F05F3D4AC4}"/>
          </ac:spMkLst>
        </pc:spChg>
        <pc:spChg chg="del">
          <ac:chgData name="Pete Puustinen" userId="afdc5376-b007-4d8e-9c19-07b3fbb81413" providerId="ADAL" clId="{6FB9596A-2AC6-43E2-A33C-09530CCD018F}" dt="2023-11-17T08:30:02.960" v="70" actId="478"/>
          <ac:spMkLst>
            <pc:docMk/>
            <pc:sldMk cId="2039297151" sldId="2147479831"/>
            <ac:spMk id="78" creationId="{01277A35-BE6F-2C38-837F-9331667715A7}"/>
          </ac:spMkLst>
        </pc:spChg>
        <pc:spChg chg="del">
          <ac:chgData name="Pete Puustinen" userId="afdc5376-b007-4d8e-9c19-07b3fbb81413" providerId="ADAL" clId="{6FB9596A-2AC6-43E2-A33C-09530CCD018F}" dt="2023-11-17T08:30:02.960" v="70" actId="478"/>
          <ac:spMkLst>
            <pc:docMk/>
            <pc:sldMk cId="2039297151" sldId="2147479831"/>
            <ac:spMk id="82" creationId="{1DCE59E8-A45B-A51D-DA29-CACEFEAC0921}"/>
          </ac:spMkLst>
        </pc:spChg>
        <pc:spChg chg="del">
          <ac:chgData name="Pete Puustinen" userId="afdc5376-b007-4d8e-9c19-07b3fbb81413" providerId="ADAL" clId="{6FB9596A-2AC6-43E2-A33C-09530CCD018F}" dt="2023-11-17T08:30:02.960" v="70" actId="478"/>
          <ac:spMkLst>
            <pc:docMk/>
            <pc:sldMk cId="2039297151" sldId="2147479831"/>
            <ac:spMk id="83" creationId="{0CBE113B-0453-62E1-AA3F-C1D9DA0D0A89}"/>
          </ac:spMkLst>
        </pc:spChg>
        <pc:spChg chg="del">
          <ac:chgData name="Pete Puustinen" userId="afdc5376-b007-4d8e-9c19-07b3fbb81413" providerId="ADAL" clId="{6FB9596A-2AC6-43E2-A33C-09530CCD018F}" dt="2023-11-17T08:30:02.960" v="70" actId="478"/>
          <ac:spMkLst>
            <pc:docMk/>
            <pc:sldMk cId="2039297151" sldId="2147479831"/>
            <ac:spMk id="85" creationId="{33F016F4-5822-E512-A33F-5B3255B85594}"/>
          </ac:spMkLst>
        </pc:spChg>
        <pc:spChg chg="del">
          <ac:chgData name="Pete Puustinen" userId="afdc5376-b007-4d8e-9c19-07b3fbb81413" providerId="ADAL" clId="{6FB9596A-2AC6-43E2-A33C-09530CCD018F}" dt="2023-11-17T08:30:02.960" v="70" actId="478"/>
          <ac:spMkLst>
            <pc:docMk/>
            <pc:sldMk cId="2039297151" sldId="2147479831"/>
            <ac:spMk id="87" creationId="{2CB157F6-76EA-5C00-31E1-6DBBD16E8AA2}"/>
          </ac:spMkLst>
        </pc:spChg>
        <pc:spChg chg="del">
          <ac:chgData name="Pete Puustinen" userId="afdc5376-b007-4d8e-9c19-07b3fbb81413" providerId="ADAL" clId="{6FB9596A-2AC6-43E2-A33C-09530CCD018F}" dt="2023-11-17T08:30:02.960" v="70" actId="478"/>
          <ac:spMkLst>
            <pc:docMk/>
            <pc:sldMk cId="2039297151" sldId="2147479831"/>
            <ac:spMk id="89" creationId="{CB21650C-AD0D-3DE5-AB77-F2787CDAF38E}"/>
          </ac:spMkLst>
        </pc:spChg>
        <pc:spChg chg="del">
          <ac:chgData name="Pete Puustinen" userId="afdc5376-b007-4d8e-9c19-07b3fbb81413" providerId="ADAL" clId="{6FB9596A-2AC6-43E2-A33C-09530CCD018F}" dt="2023-11-17T08:30:02.960" v="70" actId="478"/>
          <ac:spMkLst>
            <pc:docMk/>
            <pc:sldMk cId="2039297151" sldId="2147479831"/>
            <ac:spMk id="90" creationId="{9F588708-DC5B-7366-B3DF-CD25DAE3DB00}"/>
          </ac:spMkLst>
        </pc:spChg>
        <pc:spChg chg="del">
          <ac:chgData name="Pete Puustinen" userId="afdc5376-b007-4d8e-9c19-07b3fbb81413" providerId="ADAL" clId="{6FB9596A-2AC6-43E2-A33C-09530CCD018F}" dt="2023-11-17T08:30:02.960" v="70" actId="478"/>
          <ac:spMkLst>
            <pc:docMk/>
            <pc:sldMk cId="2039297151" sldId="2147479831"/>
            <ac:spMk id="91" creationId="{23B77B4A-A2FF-A9E1-D281-3A1A11AE6370}"/>
          </ac:spMkLst>
        </pc:spChg>
        <pc:spChg chg="del">
          <ac:chgData name="Pete Puustinen" userId="afdc5376-b007-4d8e-9c19-07b3fbb81413" providerId="ADAL" clId="{6FB9596A-2AC6-43E2-A33C-09530CCD018F}" dt="2023-11-17T08:30:02.960" v="70" actId="478"/>
          <ac:spMkLst>
            <pc:docMk/>
            <pc:sldMk cId="2039297151" sldId="2147479831"/>
            <ac:spMk id="92" creationId="{40AE0A17-85C0-A0CF-8BC9-D1503838FCDE}"/>
          </ac:spMkLst>
        </pc:spChg>
        <pc:grpChg chg="add mod">
          <ac:chgData name="Pete Puustinen" userId="afdc5376-b007-4d8e-9c19-07b3fbb81413" providerId="ADAL" clId="{6FB9596A-2AC6-43E2-A33C-09530CCD018F}" dt="2023-11-17T08:30:26.668" v="95"/>
          <ac:grpSpMkLst>
            <pc:docMk/>
            <pc:sldMk cId="2039297151" sldId="2147479831"/>
            <ac:grpSpMk id="4" creationId="{6C79281A-275F-B96E-8F03-D1188C270E06}"/>
          </ac:grpSpMkLst>
        </pc:grpChg>
        <pc:grpChg chg="mod">
          <ac:chgData name="Pete Puustinen" userId="afdc5376-b007-4d8e-9c19-07b3fbb81413" providerId="ADAL" clId="{6FB9596A-2AC6-43E2-A33C-09530CCD018F}" dt="2023-11-17T08:30:26.668" v="95"/>
          <ac:grpSpMkLst>
            <pc:docMk/>
            <pc:sldMk cId="2039297151" sldId="2147479831"/>
            <ac:grpSpMk id="5" creationId="{03F405AD-AA33-F917-09C8-4756A61ADE5A}"/>
          </ac:grpSpMkLst>
        </pc:grpChg>
        <pc:grpChg chg="del">
          <ac:chgData name="Pete Puustinen" userId="afdc5376-b007-4d8e-9c19-07b3fbb81413" providerId="ADAL" clId="{6FB9596A-2AC6-43E2-A33C-09530CCD018F}" dt="2023-11-17T08:30:02.960" v="70" actId="478"/>
          <ac:grpSpMkLst>
            <pc:docMk/>
            <pc:sldMk cId="2039297151" sldId="2147479831"/>
            <ac:grpSpMk id="46" creationId="{EB084874-3790-A692-CB9A-F032ACAB8CA2}"/>
          </ac:grpSpMkLst>
        </pc:grpChg>
        <pc:grpChg chg="del">
          <ac:chgData name="Pete Puustinen" userId="afdc5376-b007-4d8e-9c19-07b3fbb81413" providerId="ADAL" clId="{6FB9596A-2AC6-43E2-A33C-09530CCD018F}" dt="2023-11-17T08:30:02.960" v="70" actId="478"/>
          <ac:grpSpMkLst>
            <pc:docMk/>
            <pc:sldMk cId="2039297151" sldId="2147479831"/>
            <ac:grpSpMk id="52" creationId="{CD2ECE71-45D5-76CD-FEFD-8068F221F450}"/>
          </ac:grpSpMkLst>
        </pc:grpChg>
        <pc:grpChg chg="del">
          <ac:chgData name="Pete Puustinen" userId="afdc5376-b007-4d8e-9c19-07b3fbb81413" providerId="ADAL" clId="{6FB9596A-2AC6-43E2-A33C-09530CCD018F}" dt="2023-11-17T08:30:02.960" v="70" actId="478"/>
          <ac:grpSpMkLst>
            <pc:docMk/>
            <pc:sldMk cId="2039297151" sldId="2147479831"/>
            <ac:grpSpMk id="56" creationId="{1BAAE598-5D74-5B6B-5107-7BD64A2C0440}"/>
          </ac:grpSpMkLst>
        </pc:grpChg>
        <pc:grpChg chg="del">
          <ac:chgData name="Pete Puustinen" userId="afdc5376-b007-4d8e-9c19-07b3fbb81413" providerId="ADAL" clId="{6FB9596A-2AC6-43E2-A33C-09530CCD018F}" dt="2023-11-17T08:30:02.960" v="70" actId="478"/>
          <ac:grpSpMkLst>
            <pc:docMk/>
            <pc:sldMk cId="2039297151" sldId="2147479831"/>
            <ac:grpSpMk id="79" creationId="{5C23900D-1BEC-DBAD-98C5-5B6D5A7E7F97}"/>
          </ac:grpSpMkLst>
        </pc:grpChg>
        <pc:cxnChg chg="add mod">
          <ac:chgData name="Pete Puustinen" userId="afdc5376-b007-4d8e-9c19-07b3fbb81413" providerId="ADAL" clId="{6FB9596A-2AC6-43E2-A33C-09530CCD018F}" dt="2023-11-17T08:30:26.668" v="95"/>
          <ac:cxnSpMkLst>
            <pc:docMk/>
            <pc:sldMk cId="2039297151" sldId="2147479831"/>
            <ac:cxnSpMk id="3" creationId="{145959C6-9772-248D-4535-FA05254E0843}"/>
          </ac:cxnSpMkLst>
        </pc:cxnChg>
        <pc:cxnChg chg="mod">
          <ac:chgData name="Pete Puustinen" userId="afdc5376-b007-4d8e-9c19-07b3fbb81413" providerId="ADAL" clId="{6FB9596A-2AC6-43E2-A33C-09530CCD018F}" dt="2023-11-17T08:30:26.668" v="95"/>
          <ac:cxnSpMkLst>
            <pc:docMk/>
            <pc:sldMk cId="2039297151" sldId="2147479831"/>
            <ac:cxnSpMk id="9" creationId="{3AE8B41F-9983-CA5F-E10A-0D393939B4F1}"/>
          </ac:cxnSpMkLst>
        </pc:cxnChg>
        <pc:cxnChg chg="del">
          <ac:chgData name="Pete Puustinen" userId="afdc5376-b007-4d8e-9c19-07b3fbb81413" providerId="ADAL" clId="{6FB9596A-2AC6-43E2-A33C-09530CCD018F}" dt="2023-11-17T08:30:02.960" v="70" actId="478"/>
          <ac:cxnSpMkLst>
            <pc:docMk/>
            <pc:sldMk cId="2039297151" sldId="2147479831"/>
            <ac:cxnSpMk id="51" creationId="{77A751DF-883C-A937-76FC-C8D7EAD20C13}"/>
          </ac:cxnSpMkLst>
        </pc:cxnChg>
        <pc:cxnChg chg="del">
          <ac:chgData name="Pete Puustinen" userId="afdc5376-b007-4d8e-9c19-07b3fbb81413" providerId="ADAL" clId="{6FB9596A-2AC6-43E2-A33C-09530CCD018F}" dt="2023-11-17T08:30:02.960" v="70" actId="478"/>
          <ac:cxnSpMkLst>
            <pc:docMk/>
            <pc:sldMk cId="2039297151" sldId="2147479831"/>
            <ac:cxnSpMk id="84" creationId="{267E8B51-EBEE-34D9-8FAC-2284A61E9322}"/>
          </ac:cxnSpMkLst>
        </pc:cxnChg>
        <pc:cxnChg chg="del">
          <ac:chgData name="Pete Puustinen" userId="afdc5376-b007-4d8e-9c19-07b3fbb81413" providerId="ADAL" clId="{6FB9596A-2AC6-43E2-A33C-09530CCD018F}" dt="2023-11-17T08:30:02.960" v="70" actId="478"/>
          <ac:cxnSpMkLst>
            <pc:docMk/>
            <pc:sldMk cId="2039297151" sldId="2147479831"/>
            <ac:cxnSpMk id="86" creationId="{556D2FB1-FD8D-3697-C82C-EE03EC6D16DC}"/>
          </ac:cxnSpMkLst>
        </pc:cxnChg>
        <pc:cxnChg chg="del">
          <ac:chgData name="Pete Puustinen" userId="afdc5376-b007-4d8e-9c19-07b3fbb81413" providerId="ADAL" clId="{6FB9596A-2AC6-43E2-A33C-09530CCD018F}" dt="2023-11-17T08:30:02.960" v="70" actId="478"/>
          <ac:cxnSpMkLst>
            <pc:docMk/>
            <pc:sldMk cId="2039297151" sldId="2147479831"/>
            <ac:cxnSpMk id="88" creationId="{EABDE931-3A5F-611D-B1E0-88AD478D55B4}"/>
          </ac:cxnSpMkLst>
        </pc:cxnChg>
      </pc:sldChg>
    </pc:docChg>
  </pc:docChgLst>
  <pc:docChgLst>
    <pc:chgData name="Moris Montejo" userId="55e843e1-b95f-4cc0-a457-c4d5fafa72c5" providerId="ADAL" clId="{66B8443D-FF5C-4D0B-9D1E-E8FAA5A95CDB}"/>
    <pc:docChg chg="undo custSel addSld delSld modSld sldOrd addSection modSection">
      <pc:chgData name="Moris Montejo" userId="55e843e1-b95f-4cc0-a457-c4d5fafa72c5" providerId="ADAL" clId="{66B8443D-FF5C-4D0B-9D1E-E8FAA5A95CDB}" dt="2022-10-21T13:52:00.126" v="4602" actId="1076"/>
      <pc:docMkLst>
        <pc:docMk/>
      </pc:docMkLst>
      <pc:sldChg chg="modSp mod">
        <pc:chgData name="Moris Montejo" userId="55e843e1-b95f-4cc0-a457-c4d5fafa72c5" providerId="ADAL" clId="{66B8443D-FF5C-4D0B-9D1E-E8FAA5A95CDB}" dt="2022-10-19T19:41:40.060" v="3552" actId="12"/>
        <pc:sldMkLst>
          <pc:docMk/>
          <pc:sldMk cId="3001679096" sldId="258"/>
        </pc:sldMkLst>
        <pc:spChg chg="mod">
          <ac:chgData name="Moris Montejo" userId="55e843e1-b95f-4cc0-a457-c4d5fafa72c5" providerId="ADAL" clId="{66B8443D-FF5C-4D0B-9D1E-E8FAA5A95CDB}" dt="2022-10-19T19:41:40.060" v="3552" actId="12"/>
          <ac:spMkLst>
            <pc:docMk/>
            <pc:sldMk cId="3001679096" sldId="258"/>
            <ac:spMk id="3" creationId="{355F4707-2382-4D2B-8385-1E54F39F514C}"/>
          </ac:spMkLst>
        </pc:spChg>
      </pc:sldChg>
      <pc:sldChg chg="modSp mod">
        <pc:chgData name="Moris Montejo" userId="55e843e1-b95f-4cc0-a457-c4d5fafa72c5" providerId="ADAL" clId="{66B8443D-FF5C-4D0B-9D1E-E8FAA5A95CDB}" dt="2022-10-19T19:41:53.479" v="3565" actId="20577"/>
        <pc:sldMkLst>
          <pc:docMk/>
          <pc:sldMk cId="1732864890" sldId="260"/>
        </pc:sldMkLst>
        <pc:spChg chg="mod">
          <ac:chgData name="Moris Montejo" userId="55e843e1-b95f-4cc0-a457-c4d5fafa72c5" providerId="ADAL" clId="{66B8443D-FF5C-4D0B-9D1E-E8FAA5A95CDB}" dt="2022-10-19T19:41:53.479" v="3565" actId="20577"/>
          <ac:spMkLst>
            <pc:docMk/>
            <pc:sldMk cId="1732864890" sldId="260"/>
            <ac:spMk id="5" creationId="{55182462-DFDF-4D48-A92C-42FD52821C4E}"/>
          </ac:spMkLst>
        </pc:spChg>
      </pc:sldChg>
      <pc:sldChg chg="modSp mod modNotesTx">
        <pc:chgData name="Moris Montejo" userId="55e843e1-b95f-4cc0-a457-c4d5fafa72c5" providerId="ADAL" clId="{66B8443D-FF5C-4D0B-9D1E-E8FAA5A95CDB}" dt="2022-10-19T13:37:15.938" v="174" actId="20577"/>
        <pc:sldMkLst>
          <pc:docMk/>
          <pc:sldMk cId="914707366" sldId="261"/>
        </pc:sldMkLst>
        <pc:spChg chg="mod">
          <ac:chgData name="Moris Montejo" userId="55e843e1-b95f-4cc0-a457-c4d5fafa72c5" providerId="ADAL" clId="{66B8443D-FF5C-4D0B-9D1E-E8FAA5A95CDB}" dt="2022-10-19T13:32:49.308" v="79" actId="20577"/>
          <ac:spMkLst>
            <pc:docMk/>
            <pc:sldMk cId="914707366" sldId="261"/>
            <ac:spMk id="20" creationId="{B63BFF58-CEAC-4941-B6A2-619927A31684}"/>
          </ac:spMkLst>
        </pc:spChg>
      </pc:sldChg>
      <pc:sldChg chg="modSp mod">
        <pc:chgData name="Moris Montejo" userId="55e843e1-b95f-4cc0-a457-c4d5fafa72c5" providerId="ADAL" clId="{66B8443D-FF5C-4D0B-9D1E-E8FAA5A95CDB}" dt="2022-10-19T13:40:38.286" v="248" actId="20577"/>
        <pc:sldMkLst>
          <pc:docMk/>
          <pc:sldMk cId="1385431110" sldId="263"/>
        </pc:sldMkLst>
        <pc:spChg chg="mod">
          <ac:chgData name="Moris Montejo" userId="55e843e1-b95f-4cc0-a457-c4d5fafa72c5" providerId="ADAL" clId="{66B8443D-FF5C-4D0B-9D1E-E8FAA5A95CDB}" dt="2022-10-19T13:25:15.955" v="0" actId="207"/>
          <ac:spMkLst>
            <pc:docMk/>
            <pc:sldMk cId="1385431110" sldId="263"/>
            <ac:spMk id="7" creationId="{794E84DC-592F-4FAB-B16D-5FA9AEBA1D31}"/>
          </ac:spMkLst>
        </pc:spChg>
        <pc:graphicFrameChg chg="mod modGraphic">
          <ac:chgData name="Moris Montejo" userId="55e843e1-b95f-4cc0-a457-c4d5fafa72c5" providerId="ADAL" clId="{66B8443D-FF5C-4D0B-9D1E-E8FAA5A95CDB}" dt="2022-10-19T13:40:38.286" v="248" actId="20577"/>
          <ac:graphicFrameMkLst>
            <pc:docMk/>
            <pc:sldMk cId="1385431110" sldId="263"/>
            <ac:graphicFrameMk id="11" creationId="{ED743C1F-E7BC-4A84-8E1F-F6F1ED078F77}"/>
          </ac:graphicFrameMkLst>
        </pc:graphicFrameChg>
      </pc:sldChg>
      <pc:sldChg chg="modSp mod">
        <pc:chgData name="Moris Montejo" userId="55e843e1-b95f-4cc0-a457-c4d5fafa72c5" providerId="ADAL" clId="{66B8443D-FF5C-4D0B-9D1E-E8FAA5A95CDB}" dt="2022-10-19T13:45:17.057" v="320" actId="20577"/>
        <pc:sldMkLst>
          <pc:docMk/>
          <pc:sldMk cId="937864164" sldId="270"/>
        </pc:sldMkLst>
        <pc:spChg chg="mod">
          <ac:chgData name="Moris Montejo" userId="55e843e1-b95f-4cc0-a457-c4d5fafa72c5" providerId="ADAL" clId="{66B8443D-FF5C-4D0B-9D1E-E8FAA5A95CDB}" dt="2022-10-19T13:45:17.057" v="320" actId="20577"/>
          <ac:spMkLst>
            <pc:docMk/>
            <pc:sldMk cId="937864164" sldId="270"/>
            <ac:spMk id="7" creationId="{282E19CF-B0E4-4266-BEFD-AB1CCA45F86D}"/>
          </ac:spMkLst>
        </pc:spChg>
        <pc:graphicFrameChg chg="modGraphic">
          <ac:chgData name="Moris Montejo" userId="55e843e1-b95f-4cc0-a457-c4d5fafa72c5" providerId="ADAL" clId="{66B8443D-FF5C-4D0B-9D1E-E8FAA5A95CDB}" dt="2022-10-19T13:43:11.687" v="319" actId="20577"/>
          <ac:graphicFrameMkLst>
            <pc:docMk/>
            <pc:sldMk cId="937864164" sldId="270"/>
            <ac:graphicFrameMk id="11" creationId="{332401A1-9970-4C16-8AF9-78775079C9DB}"/>
          </ac:graphicFrameMkLst>
        </pc:graphicFrameChg>
      </pc:sldChg>
      <pc:sldChg chg="addSp modSp mod ord modNotesTx">
        <pc:chgData name="Moris Montejo" userId="55e843e1-b95f-4cc0-a457-c4d5fafa72c5" providerId="ADAL" clId="{66B8443D-FF5C-4D0B-9D1E-E8FAA5A95CDB}" dt="2022-10-19T13:41:15.147" v="252" actId="20577"/>
        <pc:sldMkLst>
          <pc:docMk/>
          <pc:sldMk cId="4224234064" sldId="272"/>
        </pc:sldMkLst>
        <pc:spChg chg="add mod">
          <ac:chgData name="Moris Montejo" userId="55e843e1-b95f-4cc0-a457-c4d5fafa72c5" providerId="ADAL" clId="{66B8443D-FF5C-4D0B-9D1E-E8FAA5A95CDB}" dt="2022-10-19T13:40:02.594" v="214" actId="1076"/>
          <ac:spMkLst>
            <pc:docMk/>
            <pc:sldMk cId="4224234064" sldId="272"/>
            <ac:spMk id="2" creationId="{44FE832A-B2AB-F912-2D93-666A1518BCE5}"/>
          </ac:spMkLst>
        </pc:spChg>
        <pc:graphicFrameChg chg="modGraphic">
          <ac:chgData name="Moris Montejo" userId="55e843e1-b95f-4cc0-a457-c4d5fafa72c5" providerId="ADAL" clId="{66B8443D-FF5C-4D0B-9D1E-E8FAA5A95CDB}" dt="2022-10-19T13:31:26.093" v="19" actId="20577"/>
          <ac:graphicFrameMkLst>
            <pc:docMk/>
            <pc:sldMk cId="4224234064" sldId="272"/>
            <ac:graphicFrameMk id="9" creationId="{287257CD-8C83-4EE2-B25A-DDAB288EC61E}"/>
          </ac:graphicFrameMkLst>
        </pc:graphicFrameChg>
      </pc:sldChg>
      <pc:sldChg chg="modSp mod modShow">
        <pc:chgData name="Moris Montejo" userId="55e843e1-b95f-4cc0-a457-c4d5fafa72c5" providerId="ADAL" clId="{66B8443D-FF5C-4D0B-9D1E-E8FAA5A95CDB}" dt="2022-10-19T14:22:38.204" v="1363" actId="729"/>
        <pc:sldMkLst>
          <pc:docMk/>
          <pc:sldMk cId="3612134467" sldId="273"/>
        </pc:sldMkLst>
        <pc:spChg chg="mod">
          <ac:chgData name="Moris Montejo" userId="55e843e1-b95f-4cc0-a457-c4d5fafa72c5" providerId="ADAL" clId="{66B8443D-FF5C-4D0B-9D1E-E8FAA5A95CDB}" dt="2022-10-19T14:22:30.838" v="1362" actId="20577"/>
          <ac:spMkLst>
            <pc:docMk/>
            <pc:sldMk cId="3612134467" sldId="273"/>
            <ac:spMk id="3" creationId="{00000000-0000-0000-0000-000000000000}"/>
          </ac:spMkLst>
        </pc:spChg>
      </pc:sldChg>
      <pc:sldChg chg="del">
        <pc:chgData name="Moris Montejo" userId="55e843e1-b95f-4cc0-a457-c4d5fafa72c5" providerId="ADAL" clId="{66B8443D-FF5C-4D0B-9D1E-E8FAA5A95CDB}" dt="2022-10-19T14:36:01.355" v="1520" actId="2696"/>
        <pc:sldMkLst>
          <pc:docMk/>
          <pc:sldMk cId="2043719360" sldId="274"/>
        </pc:sldMkLst>
      </pc:sldChg>
      <pc:sldChg chg="addSp modSp mod">
        <pc:chgData name="Moris Montejo" userId="55e843e1-b95f-4cc0-a457-c4d5fafa72c5" providerId="ADAL" clId="{66B8443D-FF5C-4D0B-9D1E-E8FAA5A95CDB}" dt="2022-10-19T14:01:17.020" v="871" actId="14100"/>
        <pc:sldMkLst>
          <pc:docMk/>
          <pc:sldMk cId="2796827562" sldId="275"/>
        </pc:sldMkLst>
        <pc:spChg chg="add mod">
          <ac:chgData name="Moris Montejo" userId="55e843e1-b95f-4cc0-a457-c4d5fafa72c5" providerId="ADAL" clId="{66B8443D-FF5C-4D0B-9D1E-E8FAA5A95CDB}" dt="2022-10-19T14:01:17.020" v="871" actId="14100"/>
          <ac:spMkLst>
            <pc:docMk/>
            <pc:sldMk cId="2796827562" sldId="275"/>
            <ac:spMk id="2" creationId="{E51B11B0-FC63-796B-30DA-7FFCA45A56FC}"/>
          </ac:spMkLst>
        </pc:spChg>
        <pc:spChg chg="mod">
          <ac:chgData name="Moris Montejo" userId="55e843e1-b95f-4cc0-a457-c4d5fafa72c5" providerId="ADAL" clId="{66B8443D-FF5C-4D0B-9D1E-E8FAA5A95CDB}" dt="2022-10-19T13:54:36.967" v="440" actId="14100"/>
          <ac:spMkLst>
            <pc:docMk/>
            <pc:sldMk cId="2796827562" sldId="275"/>
            <ac:spMk id="5" creationId="{7C608058-2128-41D7-AA0D-44BE982C8319}"/>
          </ac:spMkLst>
        </pc:spChg>
        <pc:spChg chg="mod">
          <ac:chgData name="Moris Montejo" userId="55e843e1-b95f-4cc0-a457-c4d5fafa72c5" providerId="ADAL" clId="{66B8443D-FF5C-4D0B-9D1E-E8FAA5A95CDB}" dt="2022-10-19T13:54:33.777" v="439" actId="14100"/>
          <ac:spMkLst>
            <pc:docMk/>
            <pc:sldMk cId="2796827562" sldId="275"/>
            <ac:spMk id="6" creationId="{500DBBE8-BF51-4503-BAA2-4673C2D23B89}"/>
          </ac:spMkLst>
        </pc:spChg>
        <pc:spChg chg="mod">
          <ac:chgData name="Moris Montejo" userId="55e843e1-b95f-4cc0-a457-c4d5fafa72c5" providerId="ADAL" clId="{66B8443D-FF5C-4D0B-9D1E-E8FAA5A95CDB}" dt="2022-10-19T13:54:28.926" v="438" actId="14100"/>
          <ac:spMkLst>
            <pc:docMk/>
            <pc:sldMk cId="2796827562" sldId="275"/>
            <ac:spMk id="7" creationId="{137BEF76-8299-4154-9F4B-034699A33174}"/>
          </ac:spMkLst>
        </pc:spChg>
        <pc:spChg chg="mod">
          <ac:chgData name="Moris Montejo" userId="55e843e1-b95f-4cc0-a457-c4d5fafa72c5" providerId="ADAL" clId="{66B8443D-FF5C-4D0B-9D1E-E8FAA5A95CDB}" dt="2022-10-19T13:54:28.926" v="438" actId="14100"/>
          <ac:spMkLst>
            <pc:docMk/>
            <pc:sldMk cId="2796827562" sldId="275"/>
            <ac:spMk id="8" creationId="{26C350A7-5868-4EED-B892-4557E080D9EA}"/>
          </ac:spMkLst>
        </pc:spChg>
        <pc:spChg chg="mod">
          <ac:chgData name="Moris Montejo" userId="55e843e1-b95f-4cc0-a457-c4d5fafa72c5" providerId="ADAL" clId="{66B8443D-FF5C-4D0B-9D1E-E8FAA5A95CDB}" dt="2022-10-19T13:54:28.926" v="438" actId="14100"/>
          <ac:spMkLst>
            <pc:docMk/>
            <pc:sldMk cId="2796827562" sldId="275"/>
            <ac:spMk id="9" creationId="{1CF55B3C-E708-4F7E-BA01-3707EC07ABE7}"/>
          </ac:spMkLst>
        </pc:spChg>
        <pc:spChg chg="mod">
          <ac:chgData name="Moris Montejo" userId="55e843e1-b95f-4cc0-a457-c4d5fafa72c5" providerId="ADAL" clId="{66B8443D-FF5C-4D0B-9D1E-E8FAA5A95CDB}" dt="2022-10-19T13:54:28.926" v="438" actId="14100"/>
          <ac:spMkLst>
            <pc:docMk/>
            <pc:sldMk cId="2796827562" sldId="275"/>
            <ac:spMk id="10" creationId="{EBD86E20-C29C-416A-9CA6-18E3D3AF5EDD}"/>
          </ac:spMkLst>
        </pc:spChg>
        <pc:grpChg chg="mod">
          <ac:chgData name="Moris Montejo" userId="55e843e1-b95f-4cc0-a457-c4d5fafa72c5" providerId="ADAL" clId="{66B8443D-FF5C-4D0B-9D1E-E8FAA5A95CDB}" dt="2022-10-19T13:54:28.926" v="438" actId="14100"/>
          <ac:grpSpMkLst>
            <pc:docMk/>
            <pc:sldMk cId="2796827562" sldId="275"/>
            <ac:grpSpMk id="4" creationId="{C120D19B-9088-4747-88EC-66B4C4981545}"/>
          </ac:grpSpMkLst>
        </pc:grpChg>
      </pc:sldChg>
      <pc:sldChg chg="modSp mod">
        <pc:chgData name="Moris Montejo" userId="55e843e1-b95f-4cc0-a457-c4d5fafa72c5" providerId="ADAL" clId="{66B8443D-FF5C-4D0B-9D1E-E8FAA5A95CDB}" dt="2022-10-19T14:38:21.914" v="1532" actId="20577"/>
        <pc:sldMkLst>
          <pc:docMk/>
          <pc:sldMk cId="1246998266" sldId="276"/>
        </pc:sldMkLst>
        <pc:spChg chg="mod">
          <ac:chgData name="Moris Montejo" userId="55e843e1-b95f-4cc0-a457-c4d5fafa72c5" providerId="ADAL" clId="{66B8443D-FF5C-4D0B-9D1E-E8FAA5A95CDB}" dt="2022-10-19T14:38:21.914" v="1532" actId="20577"/>
          <ac:spMkLst>
            <pc:docMk/>
            <pc:sldMk cId="1246998266" sldId="276"/>
            <ac:spMk id="2" creationId="{C2430B6C-C9D2-41E3-B0E3-6219EB861DC9}"/>
          </ac:spMkLst>
        </pc:spChg>
      </pc:sldChg>
      <pc:sldChg chg="modSp mod">
        <pc:chgData name="Moris Montejo" userId="55e843e1-b95f-4cc0-a457-c4d5fafa72c5" providerId="ADAL" clId="{66B8443D-FF5C-4D0B-9D1E-E8FAA5A95CDB}" dt="2022-10-19T14:39:21.918" v="1547" actId="20577"/>
        <pc:sldMkLst>
          <pc:docMk/>
          <pc:sldMk cId="4035416206" sldId="277"/>
        </pc:sldMkLst>
        <pc:spChg chg="mod">
          <ac:chgData name="Moris Montejo" userId="55e843e1-b95f-4cc0-a457-c4d5fafa72c5" providerId="ADAL" clId="{66B8443D-FF5C-4D0B-9D1E-E8FAA5A95CDB}" dt="2022-10-19T14:39:21.918" v="1547" actId="20577"/>
          <ac:spMkLst>
            <pc:docMk/>
            <pc:sldMk cId="4035416206" sldId="277"/>
            <ac:spMk id="2" creationId="{D114F224-7711-4941-8D3C-2055020664F8}"/>
          </ac:spMkLst>
        </pc:spChg>
        <pc:spChg chg="mod">
          <ac:chgData name="Moris Montejo" userId="55e843e1-b95f-4cc0-a457-c4d5fafa72c5" providerId="ADAL" clId="{66B8443D-FF5C-4D0B-9D1E-E8FAA5A95CDB}" dt="2022-10-19T14:38:57.272" v="1541" actId="20577"/>
          <ac:spMkLst>
            <pc:docMk/>
            <pc:sldMk cId="4035416206" sldId="277"/>
            <ac:spMk id="3" creationId="{00000000-0000-0000-0000-000000000000}"/>
          </ac:spMkLst>
        </pc:spChg>
      </pc:sldChg>
      <pc:sldChg chg="ord">
        <pc:chgData name="Moris Montejo" userId="55e843e1-b95f-4cc0-a457-c4d5fafa72c5" providerId="ADAL" clId="{66B8443D-FF5C-4D0B-9D1E-E8FAA5A95CDB}" dt="2022-10-19T14:36:11.006" v="1522"/>
        <pc:sldMkLst>
          <pc:docMk/>
          <pc:sldMk cId="4058156558" sldId="278"/>
        </pc:sldMkLst>
      </pc:sldChg>
      <pc:sldChg chg="modSp mod">
        <pc:chgData name="Moris Montejo" userId="55e843e1-b95f-4cc0-a457-c4d5fafa72c5" providerId="ADAL" clId="{66B8443D-FF5C-4D0B-9D1E-E8FAA5A95CDB}" dt="2022-10-19T14:41:57.478" v="1554" actId="207"/>
        <pc:sldMkLst>
          <pc:docMk/>
          <pc:sldMk cId="3566420220" sldId="279"/>
        </pc:sldMkLst>
        <pc:spChg chg="mod">
          <ac:chgData name="Moris Montejo" userId="55e843e1-b95f-4cc0-a457-c4d5fafa72c5" providerId="ADAL" clId="{66B8443D-FF5C-4D0B-9D1E-E8FAA5A95CDB}" dt="2022-10-19T14:41:57.478" v="1554" actId="207"/>
          <ac:spMkLst>
            <pc:docMk/>
            <pc:sldMk cId="3566420220" sldId="279"/>
            <ac:spMk id="14" creationId="{089AABCE-CDD4-4401-9D1A-982E67A6FEA8}"/>
          </ac:spMkLst>
        </pc:spChg>
        <pc:graphicFrameChg chg="modGraphic">
          <ac:chgData name="Moris Montejo" userId="55e843e1-b95f-4cc0-a457-c4d5fafa72c5" providerId="ADAL" clId="{66B8443D-FF5C-4D0B-9D1E-E8FAA5A95CDB}" dt="2022-10-19T14:41:14.246" v="1553" actId="20577"/>
          <ac:graphicFrameMkLst>
            <pc:docMk/>
            <pc:sldMk cId="3566420220" sldId="279"/>
            <ac:graphicFrameMk id="20" creationId="{D4F46C1A-77D4-4D13-B7D7-0D0B2FADCF21}"/>
          </ac:graphicFrameMkLst>
        </pc:graphicFrameChg>
      </pc:sldChg>
      <pc:sldChg chg="del">
        <pc:chgData name="Moris Montejo" userId="55e843e1-b95f-4cc0-a457-c4d5fafa72c5" providerId="ADAL" clId="{66B8443D-FF5C-4D0B-9D1E-E8FAA5A95CDB}" dt="2022-10-19T19:37:33.824" v="3518" actId="2696"/>
        <pc:sldMkLst>
          <pc:docMk/>
          <pc:sldMk cId="2337412998" sldId="287"/>
        </pc:sldMkLst>
      </pc:sldChg>
      <pc:sldChg chg="addSp delSp modSp mod">
        <pc:chgData name="Moris Montejo" userId="55e843e1-b95f-4cc0-a457-c4d5fafa72c5" providerId="ADAL" clId="{66B8443D-FF5C-4D0B-9D1E-E8FAA5A95CDB}" dt="2022-10-19T19:40:25.842" v="3524" actId="1076"/>
        <pc:sldMkLst>
          <pc:docMk/>
          <pc:sldMk cId="4165013731" sldId="288"/>
        </pc:sldMkLst>
        <pc:spChg chg="add mod">
          <ac:chgData name="Moris Montejo" userId="55e843e1-b95f-4cc0-a457-c4d5fafa72c5" providerId="ADAL" clId="{66B8443D-FF5C-4D0B-9D1E-E8FAA5A95CDB}" dt="2022-10-19T19:40:25.842" v="3524" actId="1076"/>
          <ac:spMkLst>
            <pc:docMk/>
            <pc:sldMk cId="4165013731" sldId="288"/>
            <ac:spMk id="4" creationId="{7908017D-29B8-7F6F-309E-CF486DDF5091}"/>
          </ac:spMkLst>
        </pc:spChg>
        <pc:spChg chg="add mod">
          <ac:chgData name="Moris Montejo" userId="55e843e1-b95f-4cc0-a457-c4d5fafa72c5" providerId="ADAL" clId="{66B8443D-FF5C-4D0B-9D1E-E8FAA5A95CDB}" dt="2022-10-19T19:40:23.520" v="3523" actId="14100"/>
          <ac:spMkLst>
            <pc:docMk/>
            <pc:sldMk cId="4165013731" sldId="288"/>
            <ac:spMk id="5" creationId="{1ED258BC-F6FB-1FA3-DD73-B37442433143}"/>
          </ac:spMkLst>
        </pc:spChg>
        <pc:spChg chg="del mod">
          <ac:chgData name="Moris Montejo" userId="55e843e1-b95f-4cc0-a457-c4d5fafa72c5" providerId="ADAL" clId="{66B8443D-FF5C-4D0B-9D1E-E8FAA5A95CDB}" dt="2022-10-19T19:40:17.153" v="3520" actId="21"/>
          <ac:spMkLst>
            <pc:docMk/>
            <pc:sldMk cId="4165013731" sldId="288"/>
            <ac:spMk id="15" creationId="{6DAA8F88-5BE5-4DEB-B8E1-CCA52313CEB8}"/>
          </ac:spMkLst>
        </pc:spChg>
      </pc:sldChg>
      <pc:sldChg chg="delSp modSp mod">
        <pc:chgData name="Moris Montejo" userId="55e843e1-b95f-4cc0-a457-c4d5fafa72c5" providerId="ADAL" clId="{66B8443D-FF5C-4D0B-9D1E-E8FAA5A95CDB}" dt="2022-10-19T19:36:42.671" v="3517" actId="1076"/>
        <pc:sldMkLst>
          <pc:docMk/>
          <pc:sldMk cId="383367889" sldId="10719"/>
        </pc:sldMkLst>
        <pc:spChg chg="del mod">
          <ac:chgData name="Moris Montejo" userId="55e843e1-b95f-4cc0-a457-c4d5fafa72c5" providerId="ADAL" clId="{66B8443D-FF5C-4D0B-9D1E-E8FAA5A95CDB}" dt="2022-10-19T19:36:06.932" v="3504" actId="478"/>
          <ac:spMkLst>
            <pc:docMk/>
            <pc:sldMk cId="383367889" sldId="10719"/>
            <ac:spMk id="4" creationId="{57BDC30B-35CE-4C2B-90F1-B081D6C32AC3}"/>
          </ac:spMkLst>
        </pc:spChg>
        <pc:spChg chg="del">
          <ac:chgData name="Moris Montejo" userId="55e843e1-b95f-4cc0-a457-c4d5fafa72c5" providerId="ADAL" clId="{66B8443D-FF5C-4D0B-9D1E-E8FAA5A95CDB}" dt="2022-10-19T19:36:08.815" v="3507" actId="478"/>
          <ac:spMkLst>
            <pc:docMk/>
            <pc:sldMk cId="383367889" sldId="10719"/>
            <ac:spMk id="5" creationId="{C19E7FC8-B3CC-4FBD-B67F-63D4BB5B48FB}"/>
          </ac:spMkLst>
        </pc:spChg>
        <pc:spChg chg="del mod">
          <ac:chgData name="Moris Montejo" userId="55e843e1-b95f-4cc0-a457-c4d5fafa72c5" providerId="ADAL" clId="{66B8443D-FF5C-4D0B-9D1E-E8FAA5A95CDB}" dt="2022-10-19T19:36:10.251" v="3509" actId="478"/>
          <ac:spMkLst>
            <pc:docMk/>
            <pc:sldMk cId="383367889" sldId="10719"/>
            <ac:spMk id="6" creationId="{B62143AB-3BBB-4B01-B8FF-F7EC7BDE5D0F}"/>
          </ac:spMkLst>
        </pc:spChg>
        <pc:spChg chg="del">
          <ac:chgData name="Moris Montejo" userId="55e843e1-b95f-4cc0-a457-c4d5fafa72c5" providerId="ADAL" clId="{66B8443D-FF5C-4D0B-9D1E-E8FAA5A95CDB}" dt="2022-10-19T19:36:10.874" v="3510" actId="478"/>
          <ac:spMkLst>
            <pc:docMk/>
            <pc:sldMk cId="383367889" sldId="10719"/>
            <ac:spMk id="7" creationId="{8DEBC2A2-889B-4832-9099-120B426E6DB2}"/>
          </ac:spMkLst>
        </pc:spChg>
        <pc:spChg chg="del">
          <ac:chgData name="Moris Montejo" userId="55e843e1-b95f-4cc0-a457-c4d5fafa72c5" providerId="ADAL" clId="{66B8443D-FF5C-4D0B-9D1E-E8FAA5A95CDB}" dt="2022-10-19T19:36:11.543" v="3511" actId="478"/>
          <ac:spMkLst>
            <pc:docMk/>
            <pc:sldMk cId="383367889" sldId="10719"/>
            <ac:spMk id="8" creationId="{B99C8337-6F95-454B-A9A4-FE100A8C2426}"/>
          </ac:spMkLst>
        </pc:spChg>
        <pc:spChg chg="del">
          <ac:chgData name="Moris Montejo" userId="55e843e1-b95f-4cc0-a457-c4d5fafa72c5" providerId="ADAL" clId="{66B8443D-FF5C-4D0B-9D1E-E8FAA5A95CDB}" dt="2022-10-19T19:36:07.579" v="3505" actId="478"/>
          <ac:spMkLst>
            <pc:docMk/>
            <pc:sldMk cId="383367889" sldId="10719"/>
            <ac:spMk id="9" creationId="{52C200FB-692D-4664-BD3B-53A01DA4943A}"/>
          </ac:spMkLst>
        </pc:spChg>
        <pc:spChg chg="del">
          <ac:chgData name="Moris Montejo" userId="55e843e1-b95f-4cc0-a457-c4d5fafa72c5" providerId="ADAL" clId="{66B8443D-FF5C-4D0B-9D1E-E8FAA5A95CDB}" dt="2022-10-19T19:36:08.217" v="3506" actId="478"/>
          <ac:spMkLst>
            <pc:docMk/>
            <pc:sldMk cId="383367889" sldId="10719"/>
            <ac:spMk id="10" creationId="{8417C18B-4328-4D73-8D88-26153525B9A5}"/>
          </ac:spMkLst>
        </pc:spChg>
        <pc:spChg chg="mod">
          <ac:chgData name="Moris Montejo" userId="55e843e1-b95f-4cc0-a457-c4d5fafa72c5" providerId="ADAL" clId="{66B8443D-FF5C-4D0B-9D1E-E8FAA5A95CDB}" dt="2022-10-19T19:36:32.861" v="3513" actId="1076"/>
          <ac:spMkLst>
            <pc:docMk/>
            <pc:sldMk cId="383367889" sldId="10719"/>
            <ac:spMk id="12" creationId="{5C44F797-72D5-4C7D-A9B6-A10F12A72197}"/>
          </ac:spMkLst>
        </pc:spChg>
        <pc:spChg chg="del">
          <ac:chgData name="Moris Montejo" userId="55e843e1-b95f-4cc0-a457-c4d5fafa72c5" providerId="ADAL" clId="{66B8443D-FF5C-4D0B-9D1E-E8FAA5A95CDB}" dt="2022-10-19T19:36:05.259" v="3502" actId="478"/>
          <ac:spMkLst>
            <pc:docMk/>
            <pc:sldMk cId="383367889" sldId="10719"/>
            <ac:spMk id="15" creationId="{27930004-CD2A-4578-B5A0-5B3BADFF344A}"/>
          </ac:spMkLst>
        </pc:spChg>
        <pc:spChg chg="mod">
          <ac:chgData name="Moris Montejo" userId="55e843e1-b95f-4cc0-a457-c4d5fafa72c5" providerId="ADAL" clId="{66B8443D-FF5C-4D0B-9D1E-E8FAA5A95CDB}" dt="2022-10-19T19:36:40.491" v="3516" actId="1076"/>
          <ac:spMkLst>
            <pc:docMk/>
            <pc:sldMk cId="383367889" sldId="10719"/>
            <ac:spMk id="20" creationId="{17D69670-2B37-470A-B04E-E80ECDF928B9}"/>
          </ac:spMkLst>
        </pc:spChg>
        <pc:spChg chg="mod">
          <ac:chgData name="Moris Montejo" userId="55e843e1-b95f-4cc0-a457-c4d5fafa72c5" providerId="ADAL" clId="{66B8443D-FF5C-4D0B-9D1E-E8FAA5A95CDB}" dt="2022-10-19T19:36:35.833" v="3514" actId="1076"/>
          <ac:spMkLst>
            <pc:docMk/>
            <pc:sldMk cId="383367889" sldId="10719"/>
            <ac:spMk id="21" creationId="{52DF552F-EA07-4321-91EA-FE51EC66F0A7}"/>
          </ac:spMkLst>
        </pc:spChg>
        <pc:spChg chg="mod">
          <ac:chgData name="Moris Montejo" userId="55e843e1-b95f-4cc0-a457-c4d5fafa72c5" providerId="ADAL" clId="{66B8443D-FF5C-4D0B-9D1E-E8FAA5A95CDB}" dt="2022-10-19T19:36:38.154" v="3515" actId="1076"/>
          <ac:spMkLst>
            <pc:docMk/>
            <pc:sldMk cId="383367889" sldId="10719"/>
            <ac:spMk id="24" creationId="{4958F967-62B3-4F39-808E-89AD143ED81A}"/>
          </ac:spMkLst>
        </pc:spChg>
        <pc:graphicFrameChg chg="mod">
          <ac:chgData name="Moris Montejo" userId="55e843e1-b95f-4cc0-a457-c4d5fafa72c5" providerId="ADAL" clId="{66B8443D-FF5C-4D0B-9D1E-E8FAA5A95CDB}" dt="2022-10-19T19:36:42.671" v="3517" actId="1076"/>
          <ac:graphicFrameMkLst>
            <pc:docMk/>
            <pc:sldMk cId="383367889" sldId="10719"/>
            <ac:graphicFrameMk id="17" creationId="{82D77D98-DBB0-42F9-A006-AA14B4F9A059}"/>
          </ac:graphicFrameMkLst>
        </pc:graphicFrameChg>
      </pc:sldChg>
      <pc:sldChg chg="modSp mod modNotesTx">
        <pc:chgData name="Moris Montejo" userId="55e843e1-b95f-4cc0-a457-c4d5fafa72c5" providerId="ADAL" clId="{66B8443D-FF5C-4D0B-9D1E-E8FAA5A95CDB}" dt="2022-10-19T13:47:16.048" v="372" actId="20577"/>
        <pc:sldMkLst>
          <pc:docMk/>
          <pc:sldMk cId="799258524" sldId="2076136466"/>
        </pc:sldMkLst>
        <pc:spChg chg="mod">
          <ac:chgData name="Moris Montejo" userId="55e843e1-b95f-4cc0-a457-c4d5fafa72c5" providerId="ADAL" clId="{66B8443D-FF5C-4D0B-9D1E-E8FAA5A95CDB}" dt="2022-10-19T13:46:08.231" v="328" actId="20577"/>
          <ac:spMkLst>
            <pc:docMk/>
            <pc:sldMk cId="799258524" sldId="2076136466"/>
            <ac:spMk id="10" creationId="{A167763D-339D-45CF-B122-94C7D3597757}"/>
          </ac:spMkLst>
        </pc:spChg>
      </pc:sldChg>
      <pc:sldChg chg="modSp mod">
        <pc:chgData name="Moris Montejo" userId="55e843e1-b95f-4cc0-a457-c4d5fafa72c5" providerId="ADAL" clId="{66B8443D-FF5C-4D0B-9D1E-E8FAA5A95CDB}" dt="2022-10-19T14:56:13.389" v="2042" actId="20577"/>
        <pc:sldMkLst>
          <pc:docMk/>
          <pc:sldMk cId="1438885586" sldId="2076136467"/>
        </pc:sldMkLst>
        <pc:spChg chg="mod">
          <ac:chgData name="Moris Montejo" userId="55e843e1-b95f-4cc0-a457-c4d5fafa72c5" providerId="ADAL" clId="{66B8443D-FF5C-4D0B-9D1E-E8FAA5A95CDB}" dt="2022-10-19T14:56:13.389" v="2042" actId="20577"/>
          <ac:spMkLst>
            <pc:docMk/>
            <pc:sldMk cId="1438885586" sldId="2076136467"/>
            <ac:spMk id="3" creationId="{00000000-0000-0000-0000-000000000000}"/>
          </ac:spMkLst>
        </pc:spChg>
        <pc:graphicFrameChg chg="mod modGraphic">
          <ac:chgData name="Moris Montejo" userId="55e843e1-b95f-4cc0-a457-c4d5fafa72c5" providerId="ADAL" clId="{66B8443D-FF5C-4D0B-9D1E-E8FAA5A95CDB}" dt="2022-10-19T14:26:54.385" v="1398"/>
          <ac:graphicFrameMkLst>
            <pc:docMk/>
            <pc:sldMk cId="1438885586" sldId="2076136467"/>
            <ac:graphicFrameMk id="9" creationId="{CE702611-002E-4410-A3DA-3E6E65A7D060}"/>
          </ac:graphicFrameMkLst>
        </pc:graphicFrameChg>
      </pc:sldChg>
      <pc:sldChg chg="addSp delSp modSp add mod ord modShow modNotesTx">
        <pc:chgData name="Moris Montejo" userId="55e843e1-b95f-4cc0-a457-c4d5fafa72c5" providerId="ADAL" clId="{66B8443D-FF5C-4D0B-9D1E-E8FAA5A95CDB}" dt="2022-10-19T19:02:50.819" v="3424" actId="729"/>
        <pc:sldMkLst>
          <pc:docMk/>
          <pc:sldMk cId="1621654625" sldId="2076136468"/>
        </pc:sldMkLst>
        <pc:spChg chg="add del">
          <ac:chgData name="Moris Montejo" userId="55e843e1-b95f-4cc0-a457-c4d5fafa72c5" providerId="ADAL" clId="{66B8443D-FF5C-4D0B-9D1E-E8FAA5A95CDB}" dt="2022-10-19T14:14:17.433" v="1200" actId="22"/>
          <ac:spMkLst>
            <pc:docMk/>
            <pc:sldMk cId="1621654625" sldId="2076136468"/>
            <ac:spMk id="5" creationId="{B1607968-3FD9-B479-CFCE-58981286678E}"/>
          </ac:spMkLst>
        </pc:spChg>
        <pc:spChg chg="mod">
          <ac:chgData name="Moris Montejo" userId="55e843e1-b95f-4cc0-a457-c4d5fafa72c5" providerId="ADAL" clId="{66B8443D-FF5C-4D0B-9D1E-E8FAA5A95CDB}" dt="2022-10-19T14:22:01.347" v="1349" actId="120"/>
          <ac:spMkLst>
            <pc:docMk/>
            <pc:sldMk cId="1621654625" sldId="2076136468"/>
            <ac:spMk id="6" creationId="{2E7E2E35-E68F-4DF7-BB47-D67BB1CB11BA}"/>
          </ac:spMkLst>
        </pc:spChg>
        <pc:spChg chg="add mod">
          <ac:chgData name="Moris Montejo" userId="55e843e1-b95f-4cc0-a457-c4d5fafa72c5" providerId="ADAL" clId="{66B8443D-FF5C-4D0B-9D1E-E8FAA5A95CDB}" dt="2022-10-19T14:16:11.210" v="1219" actId="1076"/>
          <ac:spMkLst>
            <pc:docMk/>
            <pc:sldMk cId="1621654625" sldId="2076136468"/>
            <ac:spMk id="8" creationId="{EE0DDD4D-829A-D348-2E59-7D130F23BEE5}"/>
          </ac:spMkLst>
        </pc:spChg>
        <pc:spChg chg="add mod">
          <ac:chgData name="Moris Montejo" userId="55e843e1-b95f-4cc0-a457-c4d5fafa72c5" providerId="ADAL" clId="{66B8443D-FF5C-4D0B-9D1E-E8FAA5A95CDB}" dt="2022-10-19T14:24:28.129" v="1369" actId="1076"/>
          <ac:spMkLst>
            <pc:docMk/>
            <pc:sldMk cId="1621654625" sldId="2076136468"/>
            <ac:spMk id="9" creationId="{834A2B27-D0EE-A27A-57A4-6C6A95695793}"/>
          </ac:spMkLst>
        </pc:spChg>
        <pc:spChg chg="add mod">
          <ac:chgData name="Moris Montejo" userId="55e843e1-b95f-4cc0-a457-c4d5fafa72c5" providerId="ADAL" clId="{66B8443D-FF5C-4D0B-9D1E-E8FAA5A95CDB}" dt="2022-10-19T14:17:06.638" v="1318" actId="20577"/>
          <ac:spMkLst>
            <pc:docMk/>
            <pc:sldMk cId="1621654625" sldId="2076136468"/>
            <ac:spMk id="10" creationId="{9499193C-AF95-5215-6744-D766F056D6A2}"/>
          </ac:spMkLst>
        </pc:spChg>
        <pc:graphicFrameChg chg="mod modGraphic">
          <ac:chgData name="Moris Montejo" userId="55e843e1-b95f-4cc0-a457-c4d5fafa72c5" providerId="ADAL" clId="{66B8443D-FF5C-4D0B-9D1E-E8FAA5A95CDB}" dt="2022-10-19T14:29:50.589" v="1456" actId="572"/>
          <ac:graphicFrameMkLst>
            <pc:docMk/>
            <pc:sldMk cId="1621654625" sldId="2076136468"/>
            <ac:graphicFrameMk id="2" creationId="{841F1271-0291-435C-A796-776107CB4FAA}"/>
          </ac:graphicFrameMkLst>
        </pc:graphicFrameChg>
        <pc:graphicFrameChg chg="add mod modGraphic">
          <ac:chgData name="Moris Montejo" userId="55e843e1-b95f-4cc0-a457-c4d5fafa72c5" providerId="ADAL" clId="{66B8443D-FF5C-4D0B-9D1E-E8FAA5A95CDB}" dt="2022-10-19T14:35:18.722" v="1519" actId="572"/>
          <ac:graphicFrameMkLst>
            <pc:docMk/>
            <pc:sldMk cId="1621654625" sldId="2076136468"/>
            <ac:graphicFrameMk id="7" creationId="{A90C5172-9C97-2070-8934-6A7D48F64E5A}"/>
          </ac:graphicFrameMkLst>
        </pc:graphicFrameChg>
      </pc:sldChg>
      <pc:sldChg chg="new del">
        <pc:chgData name="Moris Montejo" userId="55e843e1-b95f-4cc0-a457-c4d5fafa72c5" providerId="ADAL" clId="{66B8443D-FF5C-4D0B-9D1E-E8FAA5A95CDB}" dt="2022-10-19T14:32:30.194" v="1514" actId="2696"/>
        <pc:sldMkLst>
          <pc:docMk/>
          <pc:sldMk cId="1796589525" sldId="2076136469"/>
        </pc:sldMkLst>
      </pc:sldChg>
      <pc:sldChg chg="modSp mod">
        <pc:chgData name="Moris Montejo" userId="55e843e1-b95f-4cc0-a457-c4d5fafa72c5" providerId="ADAL" clId="{66B8443D-FF5C-4D0B-9D1E-E8FAA5A95CDB}" dt="2022-10-19T19:23:36.597" v="3501" actId="1038"/>
        <pc:sldMkLst>
          <pc:docMk/>
          <pc:sldMk cId="3858579829" sldId="2076136469"/>
        </pc:sldMkLst>
        <pc:spChg chg="mod">
          <ac:chgData name="Moris Montejo" userId="55e843e1-b95f-4cc0-a457-c4d5fafa72c5" providerId="ADAL" clId="{66B8443D-FF5C-4D0B-9D1E-E8FAA5A95CDB}" dt="2022-10-19T19:19:27.074" v="3482" actId="14100"/>
          <ac:spMkLst>
            <pc:docMk/>
            <pc:sldMk cId="3858579829" sldId="2076136469"/>
            <ac:spMk id="7" creationId="{F99D225D-27FF-4AE9-B856-15F695CBE5C6}"/>
          </ac:spMkLst>
        </pc:spChg>
        <pc:spChg chg="mod">
          <ac:chgData name="Moris Montejo" userId="55e843e1-b95f-4cc0-a457-c4d5fafa72c5" providerId="ADAL" clId="{66B8443D-FF5C-4D0B-9D1E-E8FAA5A95CDB}" dt="2022-10-19T19:23:26.006" v="3495" actId="1038"/>
          <ac:spMkLst>
            <pc:docMk/>
            <pc:sldMk cId="3858579829" sldId="2076136469"/>
            <ac:spMk id="13" creationId="{87F37F2E-BB1A-4332-8837-3BD8EE3AE405}"/>
          </ac:spMkLst>
        </pc:spChg>
        <pc:spChg chg="mod">
          <ac:chgData name="Moris Montejo" userId="55e843e1-b95f-4cc0-a457-c4d5fafa72c5" providerId="ADAL" clId="{66B8443D-FF5C-4D0B-9D1E-E8FAA5A95CDB}" dt="2022-10-19T19:23:26.006" v="3495" actId="1038"/>
          <ac:spMkLst>
            <pc:docMk/>
            <pc:sldMk cId="3858579829" sldId="2076136469"/>
            <ac:spMk id="14" creationId="{C35DA179-00D2-4503-842F-6E2D2814A328}"/>
          </ac:spMkLst>
        </pc:spChg>
        <pc:spChg chg="mod">
          <ac:chgData name="Moris Montejo" userId="55e843e1-b95f-4cc0-a457-c4d5fafa72c5" providerId="ADAL" clId="{66B8443D-FF5C-4D0B-9D1E-E8FAA5A95CDB}" dt="2022-10-19T19:23:26.006" v="3495" actId="1038"/>
          <ac:spMkLst>
            <pc:docMk/>
            <pc:sldMk cId="3858579829" sldId="2076136469"/>
            <ac:spMk id="16" creationId="{B2E94B29-358D-4E0B-BF53-02C067CD68E7}"/>
          </ac:spMkLst>
        </pc:spChg>
        <pc:spChg chg="mod">
          <ac:chgData name="Moris Montejo" userId="55e843e1-b95f-4cc0-a457-c4d5fafa72c5" providerId="ADAL" clId="{66B8443D-FF5C-4D0B-9D1E-E8FAA5A95CDB}" dt="2022-10-19T19:23:26.006" v="3495" actId="1038"/>
          <ac:spMkLst>
            <pc:docMk/>
            <pc:sldMk cId="3858579829" sldId="2076136469"/>
            <ac:spMk id="17" creationId="{94EAB793-41D9-465A-9770-B2ABA32D0B13}"/>
          </ac:spMkLst>
        </pc:spChg>
        <pc:spChg chg="mod">
          <ac:chgData name="Moris Montejo" userId="55e843e1-b95f-4cc0-a457-c4d5fafa72c5" providerId="ADAL" clId="{66B8443D-FF5C-4D0B-9D1E-E8FAA5A95CDB}" dt="2022-10-19T19:23:26.006" v="3495" actId="1038"/>
          <ac:spMkLst>
            <pc:docMk/>
            <pc:sldMk cId="3858579829" sldId="2076136469"/>
            <ac:spMk id="18" creationId="{84BB3547-66CD-4ACD-B048-B0E3DFCEDB8C}"/>
          </ac:spMkLst>
        </pc:spChg>
        <pc:spChg chg="mod">
          <ac:chgData name="Moris Montejo" userId="55e843e1-b95f-4cc0-a457-c4d5fafa72c5" providerId="ADAL" clId="{66B8443D-FF5C-4D0B-9D1E-E8FAA5A95CDB}" dt="2022-10-19T19:17:12.251" v="3471" actId="14100"/>
          <ac:spMkLst>
            <pc:docMk/>
            <pc:sldMk cId="3858579829" sldId="2076136469"/>
            <ac:spMk id="19" creationId="{54BA2F8D-C283-45A7-AF18-1E44D939CF61}"/>
          </ac:spMkLst>
        </pc:spChg>
        <pc:spChg chg="mod">
          <ac:chgData name="Moris Montejo" userId="55e843e1-b95f-4cc0-a457-c4d5fafa72c5" providerId="ADAL" clId="{66B8443D-FF5C-4D0B-9D1E-E8FAA5A95CDB}" dt="2022-10-19T19:23:31.823" v="3497" actId="1038"/>
          <ac:spMkLst>
            <pc:docMk/>
            <pc:sldMk cId="3858579829" sldId="2076136469"/>
            <ac:spMk id="21" creationId="{7FC8A8C9-B84A-44DA-BBEF-2D39E4980861}"/>
          </ac:spMkLst>
        </pc:spChg>
        <pc:spChg chg="mod">
          <ac:chgData name="Moris Montejo" userId="55e843e1-b95f-4cc0-a457-c4d5fafa72c5" providerId="ADAL" clId="{66B8443D-FF5C-4D0B-9D1E-E8FAA5A95CDB}" dt="2022-10-19T19:23:31.823" v="3497" actId="1038"/>
          <ac:spMkLst>
            <pc:docMk/>
            <pc:sldMk cId="3858579829" sldId="2076136469"/>
            <ac:spMk id="22" creationId="{5A09907B-F7A8-4612-9130-35AC43D41D14}"/>
          </ac:spMkLst>
        </pc:spChg>
        <pc:spChg chg="mod">
          <ac:chgData name="Moris Montejo" userId="55e843e1-b95f-4cc0-a457-c4d5fafa72c5" providerId="ADAL" clId="{66B8443D-FF5C-4D0B-9D1E-E8FAA5A95CDB}" dt="2022-10-19T19:23:31.823" v="3497" actId="1038"/>
          <ac:spMkLst>
            <pc:docMk/>
            <pc:sldMk cId="3858579829" sldId="2076136469"/>
            <ac:spMk id="24" creationId="{E4564398-8B69-4F58-9089-B421F87E7F44}"/>
          </ac:spMkLst>
        </pc:spChg>
        <pc:spChg chg="mod">
          <ac:chgData name="Moris Montejo" userId="55e843e1-b95f-4cc0-a457-c4d5fafa72c5" providerId="ADAL" clId="{66B8443D-FF5C-4D0B-9D1E-E8FAA5A95CDB}" dt="2022-10-19T19:23:31.823" v="3497" actId="1038"/>
          <ac:spMkLst>
            <pc:docMk/>
            <pc:sldMk cId="3858579829" sldId="2076136469"/>
            <ac:spMk id="25" creationId="{AB38F088-D921-4C33-8B30-A9BB5A3B76CB}"/>
          </ac:spMkLst>
        </pc:spChg>
        <pc:spChg chg="mod">
          <ac:chgData name="Moris Montejo" userId="55e843e1-b95f-4cc0-a457-c4d5fafa72c5" providerId="ADAL" clId="{66B8443D-FF5C-4D0B-9D1E-E8FAA5A95CDB}" dt="2022-10-19T19:23:31.823" v="3497" actId="1038"/>
          <ac:spMkLst>
            <pc:docMk/>
            <pc:sldMk cId="3858579829" sldId="2076136469"/>
            <ac:spMk id="26" creationId="{F993DAF9-CA8E-4F33-848E-95AD4232D863}"/>
          </ac:spMkLst>
        </pc:spChg>
        <pc:spChg chg="mod">
          <ac:chgData name="Moris Montejo" userId="55e843e1-b95f-4cc0-a457-c4d5fafa72c5" providerId="ADAL" clId="{66B8443D-FF5C-4D0B-9D1E-E8FAA5A95CDB}" dt="2022-10-19T19:23:31.823" v="3497" actId="1038"/>
          <ac:spMkLst>
            <pc:docMk/>
            <pc:sldMk cId="3858579829" sldId="2076136469"/>
            <ac:spMk id="27" creationId="{70EE02F4-1B67-44D7-B786-EB4E37CD59BE}"/>
          </ac:spMkLst>
        </pc:spChg>
        <pc:spChg chg="mod">
          <ac:chgData name="Moris Montejo" userId="55e843e1-b95f-4cc0-a457-c4d5fafa72c5" providerId="ADAL" clId="{66B8443D-FF5C-4D0B-9D1E-E8FAA5A95CDB}" dt="2022-10-19T19:23:31.823" v="3497" actId="1038"/>
          <ac:spMkLst>
            <pc:docMk/>
            <pc:sldMk cId="3858579829" sldId="2076136469"/>
            <ac:spMk id="28" creationId="{0D464AB7-B1AE-4941-A1E0-91AF9A3B4680}"/>
          </ac:spMkLst>
        </pc:spChg>
        <pc:spChg chg="mod">
          <ac:chgData name="Moris Montejo" userId="55e843e1-b95f-4cc0-a457-c4d5fafa72c5" providerId="ADAL" clId="{66B8443D-FF5C-4D0B-9D1E-E8FAA5A95CDB}" dt="2022-10-19T19:23:31.823" v="3497" actId="1038"/>
          <ac:spMkLst>
            <pc:docMk/>
            <pc:sldMk cId="3858579829" sldId="2076136469"/>
            <ac:spMk id="29" creationId="{046B9C1A-D72A-4BB6-A537-7D929C75E0E2}"/>
          </ac:spMkLst>
        </pc:spChg>
        <pc:spChg chg="mod">
          <ac:chgData name="Moris Montejo" userId="55e843e1-b95f-4cc0-a457-c4d5fafa72c5" providerId="ADAL" clId="{66B8443D-FF5C-4D0B-9D1E-E8FAA5A95CDB}" dt="2022-10-19T19:23:31.823" v="3497" actId="1038"/>
          <ac:spMkLst>
            <pc:docMk/>
            <pc:sldMk cId="3858579829" sldId="2076136469"/>
            <ac:spMk id="30" creationId="{C110A231-F577-4BAD-B24E-D46BD70C4660}"/>
          </ac:spMkLst>
        </pc:spChg>
        <pc:spChg chg="mod">
          <ac:chgData name="Moris Montejo" userId="55e843e1-b95f-4cc0-a457-c4d5fafa72c5" providerId="ADAL" clId="{66B8443D-FF5C-4D0B-9D1E-E8FAA5A95CDB}" dt="2022-10-19T19:23:31.823" v="3497" actId="1038"/>
          <ac:spMkLst>
            <pc:docMk/>
            <pc:sldMk cId="3858579829" sldId="2076136469"/>
            <ac:spMk id="31" creationId="{3981B137-B8FD-4B20-B038-4C9290507CCC}"/>
          </ac:spMkLst>
        </pc:spChg>
        <pc:spChg chg="mod">
          <ac:chgData name="Moris Montejo" userId="55e843e1-b95f-4cc0-a457-c4d5fafa72c5" providerId="ADAL" clId="{66B8443D-FF5C-4D0B-9D1E-E8FAA5A95CDB}" dt="2022-10-19T19:23:31.823" v="3497" actId="1038"/>
          <ac:spMkLst>
            <pc:docMk/>
            <pc:sldMk cId="3858579829" sldId="2076136469"/>
            <ac:spMk id="32" creationId="{96A0AE6A-EC5C-4772-B3C2-172DACEAE15B}"/>
          </ac:spMkLst>
        </pc:spChg>
        <pc:spChg chg="mod">
          <ac:chgData name="Moris Montejo" userId="55e843e1-b95f-4cc0-a457-c4d5fafa72c5" providerId="ADAL" clId="{66B8443D-FF5C-4D0B-9D1E-E8FAA5A95CDB}" dt="2022-10-19T19:23:31.823" v="3497" actId="1038"/>
          <ac:spMkLst>
            <pc:docMk/>
            <pc:sldMk cId="3858579829" sldId="2076136469"/>
            <ac:spMk id="33" creationId="{599D28AA-EDFD-49A9-8875-BCC26DD1729A}"/>
          </ac:spMkLst>
        </pc:spChg>
        <pc:spChg chg="mod">
          <ac:chgData name="Moris Montejo" userId="55e843e1-b95f-4cc0-a457-c4d5fafa72c5" providerId="ADAL" clId="{66B8443D-FF5C-4D0B-9D1E-E8FAA5A95CDB}" dt="2022-10-19T19:23:31.823" v="3497" actId="1038"/>
          <ac:spMkLst>
            <pc:docMk/>
            <pc:sldMk cId="3858579829" sldId="2076136469"/>
            <ac:spMk id="34" creationId="{73F961B8-2ECB-4414-9780-0829CCF6B2CE}"/>
          </ac:spMkLst>
        </pc:spChg>
        <pc:grpChg chg="mod">
          <ac:chgData name="Moris Montejo" userId="55e843e1-b95f-4cc0-a457-c4d5fafa72c5" providerId="ADAL" clId="{66B8443D-FF5C-4D0B-9D1E-E8FAA5A95CDB}" dt="2022-10-19T19:23:36.597" v="3501" actId="1038"/>
          <ac:grpSpMkLst>
            <pc:docMk/>
            <pc:sldMk cId="3858579829" sldId="2076136469"/>
            <ac:grpSpMk id="4" creationId="{B65CF15C-BDC6-4F8B-8E1B-C4D5C4A38886}"/>
          </ac:grpSpMkLst>
        </pc:grpChg>
        <pc:grpChg chg="mod">
          <ac:chgData name="Moris Montejo" userId="55e843e1-b95f-4cc0-a457-c4d5fafa72c5" providerId="ADAL" clId="{66B8443D-FF5C-4D0B-9D1E-E8FAA5A95CDB}" dt="2022-10-19T19:23:26.006" v="3495" actId="1038"/>
          <ac:grpSpMkLst>
            <pc:docMk/>
            <pc:sldMk cId="3858579829" sldId="2076136469"/>
            <ac:grpSpMk id="12" creationId="{59155EE1-F2A5-4C47-BE15-02B36156427C}"/>
          </ac:grpSpMkLst>
        </pc:grpChg>
        <pc:grpChg chg="mod">
          <ac:chgData name="Moris Montejo" userId="55e843e1-b95f-4cc0-a457-c4d5fafa72c5" providerId="ADAL" clId="{66B8443D-FF5C-4D0B-9D1E-E8FAA5A95CDB}" dt="2022-10-19T19:23:31.823" v="3497" actId="1038"/>
          <ac:grpSpMkLst>
            <pc:docMk/>
            <pc:sldMk cId="3858579829" sldId="2076136469"/>
            <ac:grpSpMk id="20" creationId="{C5ADA5D3-6E90-45AA-AFCE-499E5B75FD8D}"/>
          </ac:grpSpMkLst>
        </pc:grpChg>
        <pc:cxnChg chg="mod">
          <ac:chgData name="Moris Montejo" userId="55e843e1-b95f-4cc0-a457-c4d5fafa72c5" providerId="ADAL" clId="{66B8443D-FF5C-4D0B-9D1E-E8FAA5A95CDB}" dt="2022-10-19T19:23:26.006" v="3495" actId="1038"/>
          <ac:cxnSpMkLst>
            <pc:docMk/>
            <pc:sldMk cId="3858579829" sldId="2076136469"/>
            <ac:cxnSpMk id="15" creationId="{5E6A905A-85D4-4750-8846-C5E560A9E593}"/>
          </ac:cxnSpMkLst>
        </pc:cxnChg>
        <pc:cxnChg chg="mod">
          <ac:chgData name="Moris Montejo" userId="55e843e1-b95f-4cc0-a457-c4d5fafa72c5" providerId="ADAL" clId="{66B8443D-FF5C-4D0B-9D1E-E8FAA5A95CDB}" dt="2022-10-19T19:23:31.823" v="3497" actId="1038"/>
          <ac:cxnSpMkLst>
            <pc:docMk/>
            <pc:sldMk cId="3858579829" sldId="2076136469"/>
            <ac:cxnSpMk id="23" creationId="{636C0296-D581-4021-BCF8-0965267559D3}"/>
          </ac:cxnSpMkLst>
        </pc:cxnChg>
      </pc:sldChg>
      <pc:sldChg chg="new del">
        <pc:chgData name="Moris Montejo" userId="55e843e1-b95f-4cc0-a457-c4d5fafa72c5" providerId="ADAL" clId="{66B8443D-FF5C-4D0B-9D1E-E8FAA5A95CDB}" dt="2022-10-19T14:43:49.561" v="1556" actId="2696"/>
        <pc:sldMkLst>
          <pc:docMk/>
          <pc:sldMk cId="277787577" sldId="2076136470"/>
        </pc:sldMkLst>
      </pc:sldChg>
      <pc:sldChg chg="addSp delSp modSp mod">
        <pc:chgData name="Moris Montejo" userId="55e843e1-b95f-4cc0-a457-c4d5fafa72c5" providerId="ADAL" clId="{66B8443D-FF5C-4D0B-9D1E-E8FAA5A95CDB}" dt="2022-10-19T18:52:23.339" v="3235" actId="108"/>
        <pc:sldMkLst>
          <pc:docMk/>
          <pc:sldMk cId="748566241" sldId="2076136470"/>
        </pc:sldMkLst>
        <pc:spChg chg="mod">
          <ac:chgData name="Moris Montejo" userId="55e843e1-b95f-4cc0-a457-c4d5fafa72c5" providerId="ADAL" clId="{66B8443D-FF5C-4D0B-9D1E-E8FAA5A95CDB}" dt="2022-10-19T14:43:59.604" v="1565" actId="20577"/>
          <ac:spMkLst>
            <pc:docMk/>
            <pc:sldMk cId="748566241" sldId="2076136470"/>
            <ac:spMk id="3" creationId="{00000000-0000-0000-0000-000000000000}"/>
          </ac:spMkLst>
        </pc:spChg>
        <pc:spChg chg="add del mod">
          <ac:chgData name="Moris Montejo" userId="55e843e1-b95f-4cc0-a457-c4d5fafa72c5" providerId="ADAL" clId="{66B8443D-FF5C-4D0B-9D1E-E8FAA5A95CDB}" dt="2022-10-19T18:51:52.554" v="3228" actId="21"/>
          <ac:spMkLst>
            <pc:docMk/>
            <pc:sldMk cId="748566241" sldId="2076136470"/>
            <ac:spMk id="5" creationId="{4BDDA4C6-338D-85AE-9E38-98F929DDB7A5}"/>
          </ac:spMkLst>
        </pc:spChg>
        <pc:spChg chg="add mod">
          <ac:chgData name="Moris Montejo" userId="55e843e1-b95f-4cc0-a457-c4d5fafa72c5" providerId="ADAL" clId="{66B8443D-FF5C-4D0B-9D1E-E8FAA5A95CDB}" dt="2022-10-19T18:51:01.404" v="3224" actId="255"/>
          <ac:spMkLst>
            <pc:docMk/>
            <pc:sldMk cId="748566241" sldId="2076136470"/>
            <ac:spMk id="6" creationId="{BB3CC84E-6D18-8E8D-EF3C-98B5A435F34B}"/>
          </ac:spMkLst>
        </pc:spChg>
        <pc:spChg chg="add mod">
          <ac:chgData name="Moris Montejo" userId="55e843e1-b95f-4cc0-a457-c4d5fafa72c5" providerId="ADAL" clId="{66B8443D-FF5C-4D0B-9D1E-E8FAA5A95CDB}" dt="2022-10-19T18:52:23.339" v="3235" actId="108"/>
          <ac:spMkLst>
            <pc:docMk/>
            <pc:sldMk cId="748566241" sldId="2076136470"/>
            <ac:spMk id="7" creationId="{EBED9B9F-60C6-EC85-84F0-8FE9D7E2435F}"/>
          </ac:spMkLst>
        </pc:spChg>
        <pc:spChg chg="add mod">
          <ac:chgData name="Moris Montejo" userId="55e843e1-b95f-4cc0-a457-c4d5fafa72c5" providerId="ADAL" clId="{66B8443D-FF5C-4D0B-9D1E-E8FAA5A95CDB}" dt="2022-10-19T18:51:59.683" v="3230" actId="1076"/>
          <ac:spMkLst>
            <pc:docMk/>
            <pc:sldMk cId="748566241" sldId="2076136470"/>
            <ac:spMk id="9" creationId="{8DACD8DF-D7EB-FE77-DF26-88063F63EB09}"/>
          </ac:spMkLst>
        </pc:spChg>
        <pc:spChg chg="del mod">
          <ac:chgData name="Moris Montejo" userId="55e843e1-b95f-4cc0-a457-c4d5fafa72c5" providerId="ADAL" clId="{66B8443D-FF5C-4D0B-9D1E-E8FAA5A95CDB}" dt="2022-10-19T14:51:08.237" v="1932"/>
          <ac:spMkLst>
            <pc:docMk/>
            <pc:sldMk cId="748566241" sldId="2076136470"/>
            <ac:spMk id="10" creationId="{A167763D-339D-45CF-B122-94C7D3597757}"/>
          </ac:spMkLst>
        </pc:spChg>
        <pc:spChg chg="del mod">
          <ac:chgData name="Moris Montejo" userId="55e843e1-b95f-4cc0-a457-c4d5fafa72c5" providerId="ADAL" clId="{66B8443D-FF5C-4D0B-9D1E-E8FAA5A95CDB}" dt="2022-10-19T14:44:23.985" v="1584" actId="478"/>
          <ac:spMkLst>
            <pc:docMk/>
            <pc:sldMk cId="748566241" sldId="2076136470"/>
            <ac:spMk id="13" creationId="{C38FC2DA-6A4C-4D4C-AD4F-9785F4017353}"/>
          </ac:spMkLst>
        </pc:spChg>
        <pc:spChg chg="del mod">
          <ac:chgData name="Moris Montejo" userId="55e843e1-b95f-4cc0-a457-c4d5fafa72c5" providerId="ADAL" clId="{66B8443D-FF5C-4D0B-9D1E-E8FAA5A95CDB}" dt="2022-10-19T14:44:26.112" v="1585" actId="478"/>
          <ac:spMkLst>
            <pc:docMk/>
            <pc:sldMk cId="748566241" sldId="2076136470"/>
            <ac:spMk id="14" creationId="{80415B73-4666-4931-95D8-7309CE00A288}"/>
          </ac:spMkLst>
        </pc:spChg>
        <pc:spChg chg="add mod">
          <ac:chgData name="Moris Montejo" userId="55e843e1-b95f-4cc0-a457-c4d5fafa72c5" providerId="ADAL" clId="{66B8443D-FF5C-4D0B-9D1E-E8FAA5A95CDB}" dt="2022-10-19T18:52:03.598" v="3231" actId="1076"/>
          <ac:spMkLst>
            <pc:docMk/>
            <pc:sldMk cId="748566241" sldId="2076136470"/>
            <ac:spMk id="15" creationId="{347D8683-BF43-D8AE-BD83-B8C54B9AB981}"/>
          </ac:spMkLst>
        </pc:spChg>
        <pc:spChg chg="add mod">
          <ac:chgData name="Moris Montejo" userId="55e843e1-b95f-4cc0-a457-c4d5fafa72c5" providerId="ADAL" clId="{66B8443D-FF5C-4D0B-9D1E-E8FAA5A95CDB}" dt="2022-10-19T18:52:09.442" v="3233" actId="1076"/>
          <ac:spMkLst>
            <pc:docMk/>
            <pc:sldMk cId="748566241" sldId="2076136470"/>
            <ac:spMk id="17" creationId="{72FBB359-4EAE-3B89-5FFF-1B2470B8B9BF}"/>
          </ac:spMkLst>
        </pc:spChg>
        <pc:spChg chg="mod">
          <ac:chgData name="Moris Montejo" userId="55e843e1-b95f-4cc0-a457-c4d5fafa72c5" providerId="ADAL" clId="{66B8443D-FF5C-4D0B-9D1E-E8FAA5A95CDB}" dt="2022-10-19T14:44:38.098" v="1588" actId="14100"/>
          <ac:spMkLst>
            <pc:docMk/>
            <pc:sldMk cId="748566241" sldId="2076136470"/>
            <ac:spMk id="34" creationId="{79F58BCD-3027-4D4C-AC57-96AAA7073688}"/>
          </ac:spMkLst>
        </pc:spChg>
        <pc:spChg chg="mod">
          <ac:chgData name="Moris Montejo" userId="55e843e1-b95f-4cc0-a457-c4d5fafa72c5" providerId="ADAL" clId="{66B8443D-FF5C-4D0B-9D1E-E8FAA5A95CDB}" dt="2022-10-19T14:44:09.162" v="1580" actId="20577"/>
          <ac:spMkLst>
            <pc:docMk/>
            <pc:sldMk cId="748566241" sldId="2076136470"/>
            <ac:spMk id="38" creationId="{08196825-5917-40C9-9CBE-C21712F31715}"/>
          </ac:spMkLst>
        </pc:spChg>
        <pc:grpChg chg="del">
          <ac:chgData name="Moris Montejo" userId="55e843e1-b95f-4cc0-a457-c4d5fafa72c5" providerId="ADAL" clId="{66B8443D-FF5C-4D0B-9D1E-E8FAA5A95CDB}" dt="2022-10-19T14:44:55.956" v="1589" actId="478"/>
          <ac:grpSpMkLst>
            <pc:docMk/>
            <pc:sldMk cId="748566241" sldId="2076136470"/>
            <ac:grpSpMk id="12" creationId="{AF3C16F2-CCF4-4C5F-9B9B-BF30D77B7B37}"/>
          </ac:grpSpMkLst>
        </pc:grpChg>
        <pc:graphicFrameChg chg="add mod modGraphic">
          <ac:chgData name="Moris Montejo" userId="55e843e1-b95f-4cc0-a457-c4d5fafa72c5" providerId="ADAL" clId="{66B8443D-FF5C-4D0B-9D1E-E8FAA5A95CDB}" dt="2022-10-19T18:52:13.147" v="3234" actId="1076"/>
          <ac:graphicFrameMkLst>
            <pc:docMk/>
            <pc:sldMk cId="748566241" sldId="2076136470"/>
            <ac:graphicFrameMk id="4" creationId="{C4EF3FFF-E540-3031-3B6B-E154BFAA053C}"/>
          </ac:graphicFrameMkLst>
        </pc:graphicFrameChg>
        <pc:cxnChg chg="mod">
          <ac:chgData name="Moris Montejo" userId="55e843e1-b95f-4cc0-a457-c4d5fafa72c5" providerId="ADAL" clId="{66B8443D-FF5C-4D0B-9D1E-E8FAA5A95CDB}" dt="2022-10-19T14:44:33.285" v="1587" actId="14100"/>
          <ac:cxnSpMkLst>
            <pc:docMk/>
            <pc:sldMk cId="748566241" sldId="2076136470"/>
            <ac:cxnSpMk id="36" creationId="{FC687D16-5755-4202-9728-312F1C736FFC}"/>
          </ac:cxnSpMkLst>
        </pc:cxnChg>
      </pc:sldChg>
      <pc:sldChg chg="new del">
        <pc:chgData name="Moris Montejo" userId="55e843e1-b95f-4cc0-a457-c4d5fafa72c5" providerId="ADAL" clId="{66B8443D-FF5C-4D0B-9D1E-E8FAA5A95CDB}" dt="2022-10-19T14:55:52.318" v="2010" actId="2696"/>
        <pc:sldMkLst>
          <pc:docMk/>
          <pc:sldMk cId="3547106902" sldId="2076136471"/>
        </pc:sldMkLst>
      </pc:sldChg>
      <pc:sldChg chg="modSp mod">
        <pc:chgData name="Moris Montejo" userId="55e843e1-b95f-4cc0-a457-c4d5fafa72c5" providerId="ADAL" clId="{66B8443D-FF5C-4D0B-9D1E-E8FAA5A95CDB}" dt="2022-10-19T18:38:39.135" v="3184" actId="20577"/>
        <pc:sldMkLst>
          <pc:docMk/>
          <pc:sldMk cId="1915142075" sldId="2076136472"/>
        </pc:sldMkLst>
        <pc:spChg chg="mod">
          <ac:chgData name="Moris Montejo" userId="55e843e1-b95f-4cc0-a457-c4d5fafa72c5" providerId="ADAL" clId="{66B8443D-FF5C-4D0B-9D1E-E8FAA5A95CDB}" dt="2022-10-19T18:37:19.565" v="3171" actId="207"/>
          <ac:spMkLst>
            <pc:docMk/>
            <pc:sldMk cId="1915142075" sldId="2076136472"/>
            <ac:spMk id="2" creationId="{64190F13-D99E-412F-997F-429E8E683EF1}"/>
          </ac:spMkLst>
        </pc:spChg>
        <pc:spChg chg="mod">
          <ac:chgData name="Moris Montejo" userId="55e843e1-b95f-4cc0-a457-c4d5fafa72c5" providerId="ADAL" clId="{66B8443D-FF5C-4D0B-9D1E-E8FAA5A95CDB}" dt="2022-10-19T14:56:03.415" v="2034" actId="20577"/>
          <ac:spMkLst>
            <pc:docMk/>
            <pc:sldMk cId="1915142075" sldId="2076136472"/>
            <ac:spMk id="3" creationId="{00000000-0000-0000-0000-000000000000}"/>
          </ac:spMkLst>
        </pc:spChg>
        <pc:graphicFrameChg chg="mod modGraphic">
          <ac:chgData name="Moris Montejo" userId="55e843e1-b95f-4cc0-a457-c4d5fafa72c5" providerId="ADAL" clId="{66B8443D-FF5C-4D0B-9D1E-E8FAA5A95CDB}" dt="2022-10-19T18:38:39.135" v="3184" actId="20577"/>
          <ac:graphicFrameMkLst>
            <pc:docMk/>
            <pc:sldMk cId="1915142075" sldId="2076136472"/>
            <ac:graphicFrameMk id="9" creationId="{CE702611-002E-4410-A3DA-3E6E65A7D060}"/>
          </ac:graphicFrameMkLst>
        </pc:graphicFrameChg>
      </pc:sldChg>
      <pc:sldChg chg="delSp modSp mod">
        <pc:chgData name="Moris Montejo" userId="55e843e1-b95f-4cc0-a457-c4d5fafa72c5" providerId="ADAL" clId="{66B8443D-FF5C-4D0B-9D1E-E8FAA5A95CDB}" dt="2022-10-19T18:57:48.175" v="3271" actId="108"/>
        <pc:sldMkLst>
          <pc:docMk/>
          <pc:sldMk cId="1143210134" sldId="2076137250"/>
        </pc:sldMkLst>
        <pc:spChg chg="del">
          <ac:chgData name="Moris Montejo" userId="55e843e1-b95f-4cc0-a457-c4d5fafa72c5" providerId="ADAL" clId="{66B8443D-FF5C-4D0B-9D1E-E8FAA5A95CDB}" dt="2022-10-19T18:56:24.963" v="3263" actId="478"/>
          <ac:spMkLst>
            <pc:docMk/>
            <pc:sldMk cId="1143210134" sldId="2076137250"/>
            <ac:spMk id="3" creationId="{B6F7DB26-02DD-1872-BC0E-B5AA95F8E403}"/>
          </ac:spMkLst>
        </pc:spChg>
        <pc:spChg chg="del">
          <ac:chgData name="Moris Montejo" userId="55e843e1-b95f-4cc0-a457-c4d5fafa72c5" providerId="ADAL" clId="{66B8443D-FF5C-4D0B-9D1E-E8FAA5A95CDB}" dt="2022-10-19T18:56:16.535" v="3256" actId="478"/>
          <ac:spMkLst>
            <pc:docMk/>
            <pc:sldMk cId="1143210134" sldId="2076137250"/>
            <ac:spMk id="4" creationId="{57BDC30B-35CE-4C2B-90F1-B081D6C32AC3}"/>
          </ac:spMkLst>
        </pc:spChg>
        <pc:spChg chg="del">
          <ac:chgData name="Moris Montejo" userId="55e843e1-b95f-4cc0-a457-c4d5fafa72c5" providerId="ADAL" clId="{66B8443D-FF5C-4D0B-9D1E-E8FAA5A95CDB}" dt="2022-10-19T18:56:20.742" v="3259" actId="478"/>
          <ac:spMkLst>
            <pc:docMk/>
            <pc:sldMk cId="1143210134" sldId="2076137250"/>
            <ac:spMk id="5" creationId="{C19E7FC8-B3CC-4FBD-B67F-63D4BB5B48FB}"/>
          </ac:spMkLst>
        </pc:spChg>
        <pc:spChg chg="del">
          <ac:chgData name="Moris Montejo" userId="55e843e1-b95f-4cc0-a457-c4d5fafa72c5" providerId="ADAL" clId="{66B8443D-FF5C-4D0B-9D1E-E8FAA5A95CDB}" dt="2022-10-19T18:56:21.975" v="3260" actId="478"/>
          <ac:spMkLst>
            <pc:docMk/>
            <pc:sldMk cId="1143210134" sldId="2076137250"/>
            <ac:spMk id="6" creationId="{B62143AB-3BBB-4B01-B8FF-F7EC7BDE5D0F}"/>
          </ac:spMkLst>
        </pc:spChg>
        <pc:spChg chg="del">
          <ac:chgData name="Moris Montejo" userId="55e843e1-b95f-4cc0-a457-c4d5fafa72c5" providerId="ADAL" clId="{66B8443D-FF5C-4D0B-9D1E-E8FAA5A95CDB}" dt="2022-10-19T18:56:23.249" v="3261" actId="478"/>
          <ac:spMkLst>
            <pc:docMk/>
            <pc:sldMk cId="1143210134" sldId="2076137250"/>
            <ac:spMk id="7" creationId="{8DEBC2A2-889B-4832-9099-120B426E6DB2}"/>
          </ac:spMkLst>
        </pc:spChg>
        <pc:spChg chg="del">
          <ac:chgData name="Moris Montejo" userId="55e843e1-b95f-4cc0-a457-c4d5fafa72c5" providerId="ADAL" clId="{66B8443D-FF5C-4D0B-9D1E-E8FAA5A95CDB}" dt="2022-10-19T18:56:24.262" v="3262" actId="478"/>
          <ac:spMkLst>
            <pc:docMk/>
            <pc:sldMk cId="1143210134" sldId="2076137250"/>
            <ac:spMk id="8" creationId="{B99C8337-6F95-454B-A9A4-FE100A8C2426}"/>
          </ac:spMkLst>
        </pc:spChg>
        <pc:spChg chg="del">
          <ac:chgData name="Moris Montejo" userId="55e843e1-b95f-4cc0-a457-c4d5fafa72c5" providerId="ADAL" clId="{66B8443D-FF5C-4D0B-9D1E-E8FAA5A95CDB}" dt="2022-10-19T18:56:17.367" v="3257" actId="478"/>
          <ac:spMkLst>
            <pc:docMk/>
            <pc:sldMk cId="1143210134" sldId="2076137250"/>
            <ac:spMk id="9" creationId="{52C200FB-692D-4664-BD3B-53A01DA4943A}"/>
          </ac:spMkLst>
        </pc:spChg>
        <pc:spChg chg="del">
          <ac:chgData name="Moris Montejo" userId="55e843e1-b95f-4cc0-a457-c4d5fafa72c5" providerId="ADAL" clId="{66B8443D-FF5C-4D0B-9D1E-E8FAA5A95CDB}" dt="2022-10-19T18:56:18.522" v="3258" actId="478"/>
          <ac:spMkLst>
            <pc:docMk/>
            <pc:sldMk cId="1143210134" sldId="2076137250"/>
            <ac:spMk id="10" creationId="{8417C18B-4328-4D73-8D88-26153525B9A5}"/>
          </ac:spMkLst>
        </pc:spChg>
        <pc:spChg chg="mod">
          <ac:chgData name="Moris Montejo" userId="55e843e1-b95f-4cc0-a457-c4d5fafa72c5" providerId="ADAL" clId="{66B8443D-FF5C-4D0B-9D1E-E8FAA5A95CDB}" dt="2022-10-19T18:57:48.175" v="3271" actId="108"/>
          <ac:spMkLst>
            <pc:docMk/>
            <pc:sldMk cId="1143210134" sldId="2076137250"/>
            <ac:spMk id="15" creationId="{091437E1-4D02-41CC-B3C8-2902EB828135}"/>
          </ac:spMkLst>
        </pc:spChg>
        <pc:spChg chg="mod">
          <ac:chgData name="Moris Montejo" userId="55e843e1-b95f-4cc0-a457-c4d5fafa72c5" providerId="ADAL" clId="{66B8443D-FF5C-4D0B-9D1E-E8FAA5A95CDB}" dt="2022-10-19T18:56:36.888" v="3266" actId="1076"/>
          <ac:spMkLst>
            <pc:docMk/>
            <pc:sldMk cId="1143210134" sldId="2076137250"/>
            <ac:spMk id="18" creationId="{99531A61-BFC1-4975-9731-B9537BF38E97}"/>
          </ac:spMkLst>
        </pc:spChg>
        <pc:spChg chg="mod">
          <ac:chgData name="Moris Montejo" userId="55e843e1-b95f-4cc0-a457-c4d5fafa72c5" providerId="ADAL" clId="{66B8443D-FF5C-4D0B-9D1E-E8FAA5A95CDB}" dt="2022-10-19T18:56:33.775" v="3265" actId="1076"/>
          <ac:spMkLst>
            <pc:docMk/>
            <pc:sldMk cId="1143210134" sldId="2076137250"/>
            <ac:spMk id="19" creationId="{A979E17E-611D-4A5F-964A-D8090C1C4847}"/>
          </ac:spMkLst>
        </pc:spChg>
        <pc:spChg chg="mod">
          <ac:chgData name="Moris Montejo" userId="55e843e1-b95f-4cc0-a457-c4d5fafa72c5" providerId="ADAL" clId="{66B8443D-FF5C-4D0B-9D1E-E8FAA5A95CDB}" dt="2022-10-19T18:56:39.530" v="3267" actId="1076"/>
          <ac:spMkLst>
            <pc:docMk/>
            <pc:sldMk cId="1143210134" sldId="2076137250"/>
            <ac:spMk id="21" creationId="{72E3737A-2553-4EEF-BECD-91A26286194F}"/>
          </ac:spMkLst>
        </pc:spChg>
        <pc:spChg chg="mod">
          <ac:chgData name="Moris Montejo" userId="55e843e1-b95f-4cc0-a457-c4d5fafa72c5" providerId="ADAL" clId="{66B8443D-FF5C-4D0B-9D1E-E8FAA5A95CDB}" dt="2022-10-19T18:56:48.456" v="3270" actId="1076"/>
          <ac:spMkLst>
            <pc:docMk/>
            <pc:sldMk cId="1143210134" sldId="2076137250"/>
            <ac:spMk id="22" creationId="{F40B10D9-6211-4F45-9BED-09B2C58A8FF8}"/>
          </ac:spMkLst>
        </pc:spChg>
        <pc:spChg chg="mod">
          <ac:chgData name="Moris Montejo" userId="55e843e1-b95f-4cc0-a457-c4d5fafa72c5" providerId="ADAL" clId="{66B8443D-FF5C-4D0B-9D1E-E8FAA5A95CDB}" dt="2022-10-19T18:56:45.554" v="3269" actId="1076"/>
          <ac:spMkLst>
            <pc:docMk/>
            <pc:sldMk cId="1143210134" sldId="2076137250"/>
            <ac:spMk id="23" creationId="{3FC7FA45-99B4-42D1-A872-17690EE7984E}"/>
          </ac:spMkLst>
        </pc:spChg>
        <pc:spChg chg="del">
          <ac:chgData name="Moris Montejo" userId="55e843e1-b95f-4cc0-a457-c4d5fafa72c5" providerId="ADAL" clId="{66B8443D-FF5C-4D0B-9D1E-E8FAA5A95CDB}" dt="2022-10-19T18:56:15.664" v="3255" actId="478"/>
          <ac:spMkLst>
            <pc:docMk/>
            <pc:sldMk cId="1143210134" sldId="2076137250"/>
            <ac:spMk id="49" creationId="{31F96AA1-45E0-4A6A-BDC2-D6BE951A3607}"/>
          </ac:spMkLst>
        </pc:spChg>
        <pc:graphicFrameChg chg="mod">
          <ac:chgData name="Moris Montejo" userId="55e843e1-b95f-4cc0-a457-c4d5fafa72c5" providerId="ADAL" clId="{66B8443D-FF5C-4D0B-9D1E-E8FAA5A95CDB}" dt="2022-10-19T18:56:42.614" v="3268" actId="1076"/>
          <ac:graphicFrameMkLst>
            <pc:docMk/>
            <pc:sldMk cId="1143210134" sldId="2076137250"/>
            <ac:graphicFrameMk id="20" creationId="{BFEAE074-CFF9-4B73-AF53-A2165BA92B53}"/>
          </ac:graphicFrameMkLst>
        </pc:graphicFrameChg>
      </pc:sldChg>
      <pc:sldChg chg="addSp delSp modSp mod modNotesTx">
        <pc:chgData name="Moris Montejo" userId="55e843e1-b95f-4cc0-a457-c4d5fafa72c5" providerId="ADAL" clId="{66B8443D-FF5C-4D0B-9D1E-E8FAA5A95CDB}" dt="2022-10-19T19:05:41.415" v="3448"/>
        <pc:sldMkLst>
          <pc:docMk/>
          <pc:sldMk cId="3547083997" sldId="2076137263"/>
        </pc:sldMkLst>
        <pc:spChg chg="del mod">
          <ac:chgData name="Moris Montejo" userId="55e843e1-b95f-4cc0-a457-c4d5fafa72c5" providerId="ADAL" clId="{66B8443D-FF5C-4D0B-9D1E-E8FAA5A95CDB}" dt="2022-10-19T18:42:55.427" v="3189" actId="478"/>
          <ac:spMkLst>
            <pc:docMk/>
            <pc:sldMk cId="3547083997" sldId="2076137263"/>
            <ac:spMk id="4" creationId="{57BDC30B-35CE-4C2B-90F1-B081D6C32AC3}"/>
          </ac:spMkLst>
        </pc:spChg>
        <pc:spChg chg="del">
          <ac:chgData name="Moris Montejo" userId="55e843e1-b95f-4cc0-a457-c4d5fafa72c5" providerId="ADAL" clId="{66B8443D-FF5C-4D0B-9D1E-E8FAA5A95CDB}" dt="2022-10-19T18:42:59.517" v="3193" actId="478"/>
          <ac:spMkLst>
            <pc:docMk/>
            <pc:sldMk cId="3547083997" sldId="2076137263"/>
            <ac:spMk id="5" creationId="{C19E7FC8-B3CC-4FBD-B67F-63D4BB5B48FB}"/>
          </ac:spMkLst>
        </pc:spChg>
        <pc:spChg chg="del">
          <ac:chgData name="Moris Montejo" userId="55e843e1-b95f-4cc0-a457-c4d5fafa72c5" providerId="ADAL" clId="{66B8443D-FF5C-4D0B-9D1E-E8FAA5A95CDB}" dt="2022-10-19T18:43:00.793" v="3194" actId="478"/>
          <ac:spMkLst>
            <pc:docMk/>
            <pc:sldMk cId="3547083997" sldId="2076137263"/>
            <ac:spMk id="6" creationId="{B62143AB-3BBB-4B01-B8FF-F7EC7BDE5D0F}"/>
          </ac:spMkLst>
        </pc:spChg>
        <pc:spChg chg="del">
          <ac:chgData name="Moris Montejo" userId="55e843e1-b95f-4cc0-a457-c4d5fafa72c5" providerId="ADAL" clId="{66B8443D-FF5C-4D0B-9D1E-E8FAA5A95CDB}" dt="2022-10-19T18:43:02.266" v="3195" actId="478"/>
          <ac:spMkLst>
            <pc:docMk/>
            <pc:sldMk cId="3547083997" sldId="2076137263"/>
            <ac:spMk id="7" creationId="{8DEBC2A2-889B-4832-9099-120B426E6DB2}"/>
          </ac:spMkLst>
        </pc:spChg>
        <pc:spChg chg="del">
          <ac:chgData name="Moris Montejo" userId="55e843e1-b95f-4cc0-a457-c4d5fafa72c5" providerId="ADAL" clId="{66B8443D-FF5C-4D0B-9D1E-E8FAA5A95CDB}" dt="2022-10-19T18:43:03.323" v="3196" actId="478"/>
          <ac:spMkLst>
            <pc:docMk/>
            <pc:sldMk cId="3547083997" sldId="2076137263"/>
            <ac:spMk id="8" creationId="{B99C8337-6F95-454B-A9A4-FE100A8C2426}"/>
          </ac:spMkLst>
        </pc:spChg>
        <pc:spChg chg="del mod">
          <ac:chgData name="Moris Montejo" userId="55e843e1-b95f-4cc0-a457-c4d5fafa72c5" providerId="ADAL" clId="{66B8443D-FF5C-4D0B-9D1E-E8FAA5A95CDB}" dt="2022-10-19T18:42:53.375" v="3187" actId="478"/>
          <ac:spMkLst>
            <pc:docMk/>
            <pc:sldMk cId="3547083997" sldId="2076137263"/>
            <ac:spMk id="9" creationId="{52C200FB-692D-4664-BD3B-53A01DA4943A}"/>
          </ac:spMkLst>
        </pc:spChg>
        <pc:spChg chg="del mod">
          <ac:chgData name="Moris Montejo" userId="55e843e1-b95f-4cc0-a457-c4d5fafa72c5" providerId="ADAL" clId="{66B8443D-FF5C-4D0B-9D1E-E8FAA5A95CDB}" dt="2022-10-19T18:42:58.249" v="3192" actId="478"/>
          <ac:spMkLst>
            <pc:docMk/>
            <pc:sldMk cId="3547083997" sldId="2076137263"/>
            <ac:spMk id="10" creationId="{8417C18B-4328-4D73-8D88-26153525B9A5}"/>
          </ac:spMkLst>
        </pc:spChg>
        <pc:spChg chg="mod">
          <ac:chgData name="Moris Montejo" userId="55e843e1-b95f-4cc0-a457-c4d5fafa72c5" providerId="ADAL" clId="{66B8443D-FF5C-4D0B-9D1E-E8FAA5A95CDB}" dt="2022-10-19T18:55:24.230" v="3247" actId="108"/>
          <ac:spMkLst>
            <pc:docMk/>
            <pc:sldMk cId="3547083997" sldId="2076137263"/>
            <ac:spMk id="12" creationId="{5C44F797-72D5-4C7D-A9B6-A10F12A72197}"/>
          </ac:spMkLst>
        </pc:spChg>
        <pc:spChg chg="mod">
          <ac:chgData name="Moris Montejo" userId="55e843e1-b95f-4cc0-a457-c4d5fafa72c5" providerId="ADAL" clId="{66B8443D-FF5C-4D0B-9D1E-E8FAA5A95CDB}" dt="2022-10-19T19:04:40.778" v="3438" actId="14100"/>
          <ac:spMkLst>
            <pc:docMk/>
            <pc:sldMk cId="3547083997" sldId="2076137263"/>
            <ac:spMk id="13" creationId="{B72C9BB6-1137-444C-81B8-977CA0CF3F66}"/>
          </ac:spMkLst>
        </pc:spChg>
        <pc:spChg chg="mod">
          <ac:chgData name="Moris Montejo" userId="55e843e1-b95f-4cc0-a457-c4d5fafa72c5" providerId="ADAL" clId="{66B8443D-FF5C-4D0B-9D1E-E8FAA5A95CDB}" dt="2022-10-19T19:04:15.171" v="3434" actId="14100"/>
          <ac:spMkLst>
            <pc:docMk/>
            <pc:sldMk cId="3547083997" sldId="2076137263"/>
            <ac:spMk id="15" creationId="{F51D89D9-BE62-4FE9-867D-E2DD3B5CE326}"/>
          </ac:spMkLst>
        </pc:spChg>
        <pc:spChg chg="add mod">
          <ac:chgData name="Moris Montejo" userId="55e843e1-b95f-4cc0-a457-c4d5fafa72c5" providerId="ADAL" clId="{66B8443D-FF5C-4D0B-9D1E-E8FAA5A95CDB}" dt="2022-10-19T19:02:21.080" v="3423" actId="14100"/>
          <ac:spMkLst>
            <pc:docMk/>
            <pc:sldMk cId="3547083997" sldId="2076137263"/>
            <ac:spMk id="19" creationId="{F130BC7E-3A91-9C77-DC35-8498AD275581}"/>
          </ac:spMkLst>
        </pc:spChg>
        <pc:spChg chg="mod">
          <ac:chgData name="Moris Montejo" userId="55e843e1-b95f-4cc0-a457-c4d5fafa72c5" providerId="ADAL" clId="{66B8443D-FF5C-4D0B-9D1E-E8FAA5A95CDB}" dt="2022-10-19T19:04:11.600" v="3433" actId="14100"/>
          <ac:spMkLst>
            <pc:docMk/>
            <pc:sldMk cId="3547083997" sldId="2076137263"/>
            <ac:spMk id="23" creationId="{38FBA827-24D0-466E-A4E8-7B512656A00C}"/>
          </ac:spMkLst>
        </pc:spChg>
        <pc:spChg chg="mod">
          <ac:chgData name="Moris Montejo" userId="55e843e1-b95f-4cc0-a457-c4d5fafa72c5" providerId="ADAL" clId="{66B8443D-FF5C-4D0B-9D1E-E8FAA5A95CDB}" dt="2022-10-19T19:04:35.612" v="3437" actId="14100"/>
          <ac:spMkLst>
            <pc:docMk/>
            <pc:sldMk cId="3547083997" sldId="2076137263"/>
            <ac:spMk id="24" creationId="{E9FFDC32-FDC8-4CFA-9FC3-5CACD8A21387}"/>
          </ac:spMkLst>
        </pc:spChg>
        <pc:spChg chg="del">
          <ac:chgData name="Moris Montejo" userId="55e843e1-b95f-4cc0-a457-c4d5fafa72c5" providerId="ADAL" clId="{66B8443D-FF5C-4D0B-9D1E-E8FAA5A95CDB}" dt="2022-10-19T18:43:04.412" v="3197" actId="478"/>
          <ac:spMkLst>
            <pc:docMk/>
            <pc:sldMk cId="3547083997" sldId="2076137263"/>
            <ac:spMk id="25" creationId="{34F12A02-A61D-715D-8812-13FEE687266D}"/>
          </ac:spMkLst>
        </pc:spChg>
        <pc:spChg chg="mod">
          <ac:chgData name="Moris Montejo" userId="55e843e1-b95f-4cc0-a457-c4d5fafa72c5" providerId="ADAL" clId="{66B8443D-FF5C-4D0B-9D1E-E8FAA5A95CDB}" dt="2022-10-19T19:05:00.505" v="3441" actId="1076"/>
          <ac:spMkLst>
            <pc:docMk/>
            <pc:sldMk cId="3547083997" sldId="2076137263"/>
            <ac:spMk id="28" creationId="{C9F1556E-69E2-4C78-C711-853FC539136B}"/>
          </ac:spMkLst>
        </pc:spChg>
        <pc:spChg chg="add mod">
          <ac:chgData name="Moris Montejo" userId="55e843e1-b95f-4cc0-a457-c4d5fafa72c5" providerId="ADAL" clId="{66B8443D-FF5C-4D0B-9D1E-E8FAA5A95CDB}" dt="2022-10-19T19:05:23.393" v="3447" actId="1076"/>
          <ac:spMkLst>
            <pc:docMk/>
            <pc:sldMk cId="3547083997" sldId="2076137263"/>
            <ac:spMk id="29" creationId="{21E89B6C-58BB-C25A-FE1C-20A29F1AEC74}"/>
          </ac:spMkLst>
        </pc:spChg>
        <pc:spChg chg="del">
          <ac:chgData name="Moris Montejo" userId="55e843e1-b95f-4cc0-a457-c4d5fafa72c5" providerId="ADAL" clId="{66B8443D-FF5C-4D0B-9D1E-E8FAA5A95CDB}" dt="2022-10-19T18:42:46.989" v="3185" actId="478"/>
          <ac:spMkLst>
            <pc:docMk/>
            <pc:sldMk cId="3547083997" sldId="2076137263"/>
            <ac:spMk id="37" creationId="{C7A7A8AB-8684-47F7-B5BD-CF73FFE73A7C}"/>
          </ac:spMkLst>
        </pc:spChg>
        <pc:spChg chg="mod">
          <ac:chgData name="Moris Montejo" userId="55e843e1-b95f-4cc0-a457-c4d5fafa72c5" providerId="ADAL" clId="{66B8443D-FF5C-4D0B-9D1E-E8FAA5A95CDB}" dt="2022-10-19T19:04:27.245" v="3436" actId="14100"/>
          <ac:spMkLst>
            <pc:docMk/>
            <pc:sldMk cId="3547083997" sldId="2076137263"/>
            <ac:spMk id="38" creationId="{A556E8B6-8E80-47D4-BC47-FABF37E4674F}"/>
          </ac:spMkLst>
        </pc:spChg>
        <pc:spChg chg="mod">
          <ac:chgData name="Moris Montejo" userId="55e843e1-b95f-4cc0-a457-c4d5fafa72c5" providerId="ADAL" clId="{66B8443D-FF5C-4D0B-9D1E-E8FAA5A95CDB}" dt="2022-10-19T19:01:49.442" v="3372" actId="1036"/>
          <ac:spMkLst>
            <pc:docMk/>
            <pc:sldMk cId="3547083997" sldId="2076137263"/>
            <ac:spMk id="40" creationId="{5DF87072-AD9F-42C0-8F5D-39314D23513B}"/>
          </ac:spMkLst>
        </pc:spChg>
        <pc:spChg chg="mod">
          <ac:chgData name="Moris Montejo" userId="55e843e1-b95f-4cc0-a457-c4d5fafa72c5" providerId="ADAL" clId="{66B8443D-FF5C-4D0B-9D1E-E8FAA5A95CDB}" dt="2022-10-19T19:04:20.173" v="3435" actId="14100"/>
          <ac:spMkLst>
            <pc:docMk/>
            <pc:sldMk cId="3547083997" sldId="2076137263"/>
            <ac:spMk id="42" creationId="{E544BF83-C994-4DB5-9B55-0000ACC986D8}"/>
          </ac:spMkLst>
        </pc:spChg>
        <pc:spChg chg="mod">
          <ac:chgData name="Moris Montejo" userId="55e843e1-b95f-4cc0-a457-c4d5fafa72c5" providerId="ADAL" clId="{66B8443D-FF5C-4D0B-9D1E-E8FAA5A95CDB}" dt="2022-10-19T19:01:49.442" v="3372" actId="1036"/>
          <ac:spMkLst>
            <pc:docMk/>
            <pc:sldMk cId="3547083997" sldId="2076137263"/>
            <ac:spMk id="43" creationId="{8BAB5F97-1F35-4274-AA4B-EF4BC01D23AD}"/>
          </ac:spMkLst>
        </pc:spChg>
        <pc:spChg chg="mod">
          <ac:chgData name="Moris Montejo" userId="55e843e1-b95f-4cc0-a457-c4d5fafa72c5" providerId="ADAL" clId="{66B8443D-FF5C-4D0B-9D1E-E8FAA5A95CDB}" dt="2022-10-19T19:01:49.442" v="3372" actId="1036"/>
          <ac:spMkLst>
            <pc:docMk/>
            <pc:sldMk cId="3547083997" sldId="2076137263"/>
            <ac:spMk id="46" creationId="{84F1D6C5-EC9B-4EA3-A119-CF9E67852A5A}"/>
          </ac:spMkLst>
        </pc:spChg>
        <pc:spChg chg="mod">
          <ac:chgData name="Moris Montejo" userId="55e843e1-b95f-4cc0-a457-c4d5fafa72c5" providerId="ADAL" clId="{66B8443D-FF5C-4D0B-9D1E-E8FAA5A95CDB}" dt="2022-10-19T19:01:49.442" v="3372" actId="1036"/>
          <ac:spMkLst>
            <pc:docMk/>
            <pc:sldMk cId="3547083997" sldId="2076137263"/>
            <ac:spMk id="47" creationId="{EC6390F5-A757-453A-93B3-9E5E2A19761A}"/>
          </ac:spMkLst>
        </pc:spChg>
        <pc:spChg chg="mod">
          <ac:chgData name="Moris Montejo" userId="55e843e1-b95f-4cc0-a457-c4d5fafa72c5" providerId="ADAL" clId="{66B8443D-FF5C-4D0B-9D1E-E8FAA5A95CDB}" dt="2022-10-19T19:04:53.362" v="3440" actId="14100"/>
          <ac:spMkLst>
            <pc:docMk/>
            <pc:sldMk cId="3547083997" sldId="2076137263"/>
            <ac:spMk id="86" creationId="{EB589038-32F5-93BA-4293-F0B2200B758D}"/>
          </ac:spMkLst>
        </pc:spChg>
        <pc:spChg chg="mod">
          <ac:chgData name="Moris Montejo" userId="55e843e1-b95f-4cc0-a457-c4d5fafa72c5" providerId="ADAL" clId="{66B8443D-FF5C-4D0B-9D1E-E8FAA5A95CDB}" dt="2022-10-19T19:04:46.151" v="3439" actId="14100"/>
          <ac:spMkLst>
            <pc:docMk/>
            <pc:sldMk cId="3547083997" sldId="2076137263"/>
            <ac:spMk id="88" creationId="{DC6A5699-2070-D322-77B8-CDD36F236A39}"/>
          </ac:spMkLst>
        </pc:spChg>
        <pc:grpChg chg="mod">
          <ac:chgData name="Moris Montejo" userId="55e843e1-b95f-4cc0-a457-c4d5fafa72c5" providerId="ADAL" clId="{66B8443D-FF5C-4D0B-9D1E-E8FAA5A95CDB}" dt="2022-10-19T19:04:07.372" v="3432" actId="14100"/>
          <ac:grpSpMkLst>
            <pc:docMk/>
            <pc:sldMk cId="3547083997" sldId="2076137263"/>
            <ac:grpSpMk id="3" creationId="{E874B7A6-7265-4596-9FD0-FD0EE4A4DB0F}"/>
          </ac:grpSpMkLst>
        </pc:grpChg>
        <pc:grpChg chg="mod">
          <ac:chgData name="Moris Montejo" userId="55e843e1-b95f-4cc0-a457-c4d5fafa72c5" providerId="ADAL" clId="{66B8443D-FF5C-4D0B-9D1E-E8FAA5A95CDB}" dt="2022-10-19T19:01:55.487" v="3390" actId="1035"/>
          <ac:grpSpMkLst>
            <pc:docMk/>
            <pc:sldMk cId="3547083997" sldId="2076137263"/>
            <ac:grpSpMk id="11" creationId="{0E2F1C4B-364E-4305-9A3B-59744A764C1E}"/>
          </ac:grpSpMkLst>
        </pc:grpChg>
        <pc:grpChg chg="mod">
          <ac:chgData name="Moris Montejo" userId="55e843e1-b95f-4cc0-a457-c4d5fafa72c5" providerId="ADAL" clId="{66B8443D-FF5C-4D0B-9D1E-E8FAA5A95CDB}" dt="2022-10-19T19:01:49.442" v="3372" actId="1036"/>
          <ac:grpSpMkLst>
            <pc:docMk/>
            <pc:sldMk cId="3547083997" sldId="2076137263"/>
            <ac:grpSpMk id="18" creationId="{789DDFBE-15EF-4112-9E9B-84214642037C}"/>
          </ac:grpSpMkLst>
        </pc:grpChg>
        <pc:grpChg chg="mod">
          <ac:chgData name="Moris Montejo" userId="55e843e1-b95f-4cc0-a457-c4d5fafa72c5" providerId="ADAL" clId="{66B8443D-FF5C-4D0B-9D1E-E8FAA5A95CDB}" dt="2022-10-19T19:02:01.895" v="3418" actId="1036"/>
          <ac:grpSpMkLst>
            <pc:docMk/>
            <pc:sldMk cId="3547083997" sldId="2076137263"/>
            <ac:grpSpMk id="83" creationId="{EB4BD54B-A39D-E108-BAB0-4BF14164AC7C}"/>
          </ac:grpSpMkLst>
        </pc:grpChg>
        <pc:cxnChg chg="mod">
          <ac:chgData name="Moris Montejo" userId="55e843e1-b95f-4cc0-a457-c4d5fafa72c5" providerId="ADAL" clId="{66B8443D-FF5C-4D0B-9D1E-E8FAA5A95CDB}" dt="2022-10-19T19:01:49.442" v="3372" actId="1036"/>
          <ac:cxnSpMkLst>
            <pc:docMk/>
            <pc:sldMk cId="3547083997" sldId="2076137263"/>
            <ac:cxnSpMk id="41" creationId="{50D0FE73-DF5D-4C89-AF4E-95DD25763E25}"/>
          </ac:cxnSpMkLst>
        </pc:cxnChg>
      </pc:sldChg>
      <pc:sldChg chg="delSp modSp mod">
        <pc:chgData name="Moris Montejo" userId="55e843e1-b95f-4cc0-a457-c4d5fafa72c5" providerId="ADAL" clId="{66B8443D-FF5C-4D0B-9D1E-E8FAA5A95CDB}" dt="2022-10-19T18:56:09.963" v="3254" actId="1076"/>
        <pc:sldMkLst>
          <pc:docMk/>
          <pc:sldMk cId="2275155069" sldId="2076137264"/>
        </pc:sldMkLst>
        <pc:spChg chg="del">
          <ac:chgData name="Moris Montejo" userId="55e843e1-b95f-4cc0-a457-c4d5fafa72c5" providerId="ADAL" clId="{66B8443D-FF5C-4D0B-9D1E-E8FAA5A95CDB}" dt="2022-10-19T18:54:35.877" v="3238" actId="478"/>
          <ac:spMkLst>
            <pc:docMk/>
            <pc:sldMk cId="2275155069" sldId="2076137264"/>
            <ac:spMk id="4" creationId="{57BDC30B-35CE-4C2B-90F1-B081D6C32AC3}"/>
          </ac:spMkLst>
        </pc:spChg>
        <pc:spChg chg="del">
          <ac:chgData name="Moris Montejo" userId="55e843e1-b95f-4cc0-a457-c4d5fafa72c5" providerId="ADAL" clId="{66B8443D-FF5C-4D0B-9D1E-E8FAA5A95CDB}" dt="2022-10-19T18:54:38.249" v="3240" actId="478"/>
          <ac:spMkLst>
            <pc:docMk/>
            <pc:sldMk cId="2275155069" sldId="2076137264"/>
            <ac:spMk id="5" creationId="{C19E7FC8-B3CC-4FBD-B67F-63D4BB5B48FB}"/>
          </ac:spMkLst>
        </pc:spChg>
        <pc:spChg chg="del">
          <ac:chgData name="Moris Montejo" userId="55e843e1-b95f-4cc0-a457-c4d5fafa72c5" providerId="ADAL" clId="{66B8443D-FF5C-4D0B-9D1E-E8FAA5A95CDB}" dt="2022-10-19T18:54:40.176" v="3242" actId="478"/>
          <ac:spMkLst>
            <pc:docMk/>
            <pc:sldMk cId="2275155069" sldId="2076137264"/>
            <ac:spMk id="6" creationId="{B62143AB-3BBB-4B01-B8FF-F7EC7BDE5D0F}"/>
          </ac:spMkLst>
        </pc:spChg>
        <pc:spChg chg="del">
          <ac:chgData name="Moris Montejo" userId="55e843e1-b95f-4cc0-a457-c4d5fafa72c5" providerId="ADAL" clId="{66B8443D-FF5C-4D0B-9D1E-E8FAA5A95CDB}" dt="2022-10-19T18:54:40.920" v="3243" actId="478"/>
          <ac:spMkLst>
            <pc:docMk/>
            <pc:sldMk cId="2275155069" sldId="2076137264"/>
            <ac:spMk id="7" creationId="{8DEBC2A2-889B-4832-9099-120B426E6DB2}"/>
          </ac:spMkLst>
        </pc:spChg>
        <pc:spChg chg="del">
          <ac:chgData name="Moris Montejo" userId="55e843e1-b95f-4cc0-a457-c4d5fafa72c5" providerId="ADAL" clId="{66B8443D-FF5C-4D0B-9D1E-E8FAA5A95CDB}" dt="2022-10-19T18:54:41.829" v="3244" actId="478"/>
          <ac:spMkLst>
            <pc:docMk/>
            <pc:sldMk cId="2275155069" sldId="2076137264"/>
            <ac:spMk id="8" creationId="{B99C8337-6F95-454B-A9A4-FE100A8C2426}"/>
          </ac:spMkLst>
        </pc:spChg>
        <pc:spChg chg="del">
          <ac:chgData name="Moris Montejo" userId="55e843e1-b95f-4cc0-a457-c4d5fafa72c5" providerId="ADAL" clId="{66B8443D-FF5C-4D0B-9D1E-E8FAA5A95CDB}" dt="2022-10-19T18:54:35.058" v="3237" actId="478"/>
          <ac:spMkLst>
            <pc:docMk/>
            <pc:sldMk cId="2275155069" sldId="2076137264"/>
            <ac:spMk id="9" creationId="{52C200FB-692D-4664-BD3B-53A01DA4943A}"/>
          </ac:spMkLst>
        </pc:spChg>
        <pc:spChg chg="del mod">
          <ac:chgData name="Moris Montejo" userId="55e843e1-b95f-4cc0-a457-c4d5fafa72c5" providerId="ADAL" clId="{66B8443D-FF5C-4D0B-9D1E-E8FAA5A95CDB}" dt="2022-10-19T18:54:39.105" v="3241" actId="478"/>
          <ac:spMkLst>
            <pc:docMk/>
            <pc:sldMk cId="2275155069" sldId="2076137264"/>
            <ac:spMk id="10" creationId="{8417C18B-4328-4D73-8D88-26153525B9A5}"/>
          </ac:spMkLst>
        </pc:spChg>
        <pc:spChg chg="del">
          <ac:chgData name="Moris Montejo" userId="55e843e1-b95f-4cc0-a457-c4d5fafa72c5" providerId="ADAL" clId="{66B8443D-FF5C-4D0B-9D1E-E8FAA5A95CDB}" dt="2022-10-19T18:54:42.545" v="3245" actId="478"/>
          <ac:spMkLst>
            <pc:docMk/>
            <pc:sldMk cId="2275155069" sldId="2076137264"/>
            <ac:spMk id="11" creationId="{8CB2FDCE-1240-F60D-30DA-4F4B09A75297}"/>
          </ac:spMkLst>
        </pc:spChg>
        <pc:spChg chg="mod">
          <ac:chgData name="Moris Montejo" userId="55e843e1-b95f-4cc0-a457-c4d5fafa72c5" providerId="ADAL" clId="{66B8443D-FF5C-4D0B-9D1E-E8FAA5A95CDB}" dt="2022-10-19T18:55:38.162" v="3248" actId="108"/>
          <ac:spMkLst>
            <pc:docMk/>
            <pc:sldMk cId="2275155069" sldId="2076137264"/>
            <ac:spMk id="15" creationId="{091437E1-4D02-41CC-B3C8-2902EB828135}"/>
          </ac:spMkLst>
        </pc:spChg>
        <pc:spChg chg="mod">
          <ac:chgData name="Moris Montejo" userId="55e843e1-b95f-4cc0-a457-c4d5fafa72c5" providerId="ADAL" clId="{66B8443D-FF5C-4D0B-9D1E-E8FAA5A95CDB}" dt="2022-10-19T18:55:56.881" v="3250" actId="1076"/>
          <ac:spMkLst>
            <pc:docMk/>
            <pc:sldMk cId="2275155069" sldId="2076137264"/>
            <ac:spMk id="18" creationId="{99531A61-BFC1-4975-9731-B9537BF38E97}"/>
          </ac:spMkLst>
        </pc:spChg>
        <pc:spChg chg="mod">
          <ac:chgData name="Moris Montejo" userId="55e843e1-b95f-4cc0-a457-c4d5fafa72c5" providerId="ADAL" clId="{66B8443D-FF5C-4D0B-9D1E-E8FAA5A95CDB}" dt="2022-10-19T18:55:53.642" v="3249" actId="1076"/>
          <ac:spMkLst>
            <pc:docMk/>
            <pc:sldMk cId="2275155069" sldId="2076137264"/>
            <ac:spMk id="19" creationId="{A979E17E-611D-4A5F-964A-D8090C1C4847}"/>
          </ac:spMkLst>
        </pc:spChg>
        <pc:spChg chg="mod">
          <ac:chgData name="Moris Montejo" userId="55e843e1-b95f-4cc0-a457-c4d5fafa72c5" providerId="ADAL" clId="{66B8443D-FF5C-4D0B-9D1E-E8FAA5A95CDB}" dt="2022-10-19T18:55:59.664" v="3251" actId="1076"/>
          <ac:spMkLst>
            <pc:docMk/>
            <pc:sldMk cId="2275155069" sldId="2076137264"/>
            <ac:spMk id="21" creationId="{72E3737A-2553-4EEF-BECD-91A26286194F}"/>
          </ac:spMkLst>
        </pc:spChg>
        <pc:spChg chg="mod">
          <ac:chgData name="Moris Montejo" userId="55e843e1-b95f-4cc0-a457-c4d5fafa72c5" providerId="ADAL" clId="{66B8443D-FF5C-4D0B-9D1E-E8FAA5A95CDB}" dt="2022-10-19T18:56:09.963" v="3254" actId="1076"/>
          <ac:spMkLst>
            <pc:docMk/>
            <pc:sldMk cId="2275155069" sldId="2076137264"/>
            <ac:spMk id="22" creationId="{F40B10D9-6211-4F45-9BED-09B2C58A8FF8}"/>
          </ac:spMkLst>
        </pc:spChg>
        <pc:spChg chg="mod">
          <ac:chgData name="Moris Montejo" userId="55e843e1-b95f-4cc0-a457-c4d5fafa72c5" providerId="ADAL" clId="{66B8443D-FF5C-4D0B-9D1E-E8FAA5A95CDB}" dt="2022-10-19T18:56:06.531" v="3253" actId="1076"/>
          <ac:spMkLst>
            <pc:docMk/>
            <pc:sldMk cId="2275155069" sldId="2076137264"/>
            <ac:spMk id="23" creationId="{3FC7FA45-99B4-42D1-A872-17690EE7984E}"/>
          </ac:spMkLst>
        </pc:spChg>
        <pc:spChg chg="del">
          <ac:chgData name="Moris Montejo" userId="55e843e1-b95f-4cc0-a457-c4d5fafa72c5" providerId="ADAL" clId="{66B8443D-FF5C-4D0B-9D1E-E8FAA5A95CDB}" dt="2022-10-19T18:54:34.080" v="3236" actId="478"/>
          <ac:spMkLst>
            <pc:docMk/>
            <pc:sldMk cId="2275155069" sldId="2076137264"/>
            <ac:spMk id="49" creationId="{31F96AA1-45E0-4A6A-BDC2-D6BE951A3607}"/>
          </ac:spMkLst>
        </pc:spChg>
        <pc:graphicFrameChg chg="mod">
          <ac:chgData name="Moris Montejo" userId="55e843e1-b95f-4cc0-a457-c4d5fafa72c5" providerId="ADAL" clId="{66B8443D-FF5C-4D0B-9D1E-E8FAA5A95CDB}" dt="2022-10-19T18:56:02.402" v="3252" actId="1076"/>
          <ac:graphicFrameMkLst>
            <pc:docMk/>
            <pc:sldMk cId="2275155069" sldId="2076137264"/>
            <ac:graphicFrameMk id="20" creationId="{BFEAE074-CFF9-4B73-AF53-A2165BA92B53}"/>
          </ac:graphicFrameMkLst>
        </pc:graphicFrameChg>
      </pc:sldChg>
      <pc:sldChg chg="delSp modSp mod">
        <pc:chgData name="Moris Montejo" userId="55e843e1-b95f-4cc0-a457-c4d5fafa72c5" providerId="ADAL" clId="{66B8443D-FF5C-4D0B-9D1E-E8FAA5A95CDB}" dt="2022-10-19T18:58:39.874" v="3290" actId="1076"/>
        <pc:sldMkLst>
          <pc:docMk/>
          <pc:sldMk cId="4063590351" sldId="2076137265"/>
        </pc:sldMkLst>
        <pc:spChg chg="del mod">
          <ac:chgData name="Moris Montejo" userId="55e843e1-b95f-4cc0-a457-c4d5fafa72c5" providerId="ADAL" clId="{66B8443D-FF5C-4D0B-9D1E-E8FAA5A95CDB}" dt="2022-10-19T18:58:06.269" v="3282" actId="478"/>
          <ac:spMkLst>
            <pc:docMk/>
            <pc:sldMk cId="4063590351" sldId="2076137265"/>
            <ac:spMk id="3" creationId="{769EAB98-BBD5-0EE2-E73A-097AEFBC26C9}"/>
          </ac:spMkLst>
        </pc:spChg>
        <pc:spChg chg="del">
          <ac:chgData name="Moris Montejo" userId="55e843e1-b95f-4cc0-a457-c4d5fafa72c5" providerId="ADAL" clId="{66B8443D-FF5C-4D0B-9D1E-E8FAA5A95CDB}" dt="2022-10-19T18:57:57.693" v="3273" actId="478"/>
          <ac:spMkLst>
            <pc:docMk/>
            <pc:sldMk cId="4063590351" sldId="2076137265"/>
            <ac:spMk id="4" creationId="{57BDC30B-35CE-4C2B-90F1-B081D6C32AC3}"/>
          </ac:spMkLst>
        </pc:spChg>
        <pc:spChg chg="del">
          <ac:chgData name="Moris Montejo" userId="55e843e1-b95f-4cc0-a457-c4d5fafa72c5" providerId="ADAL" clId="{66B8443D-FF5C-4D0B-9D1E-E8FAA5A95CDB}" dt="2022-10-19T18:58:00.419" v="3276" actId="478"/>
          <ac:spMkLst>
            <pc:docMk/>
            <pc:sldMk cId="4063590351" sldId="2076137265"/>
            <ac:spMk id="5" creationId="{C19E7FC8-B3CC-4FBD-B67F-63D4BB5B48FB}"/>
          </ac:spMkLst>
        </pc:spChg>
        <pc:spChg chg="del">
          <ac:chgData name="Moris Montejo" userId="55e843e1-b95f-4cc0-a457-c4d5fafa72c5" providerId="ADAL" clId="{66B8443D-FF5C-4D0B-9D1E-E8FAA5A95CDB}" dt="2022-10-19T18:58:01.123" v="3277" actId="478"/>
          <ac:spMkLst>
            <pc:docMk/>
            <pc:sldMk cId="4063590351" sldId="2076137265"/>
            <ac:spMk id="6" creationId="{B62143AB-3BBB-4B01-B8FF-F7EC7BDE5D0F}"/>
          </ac:spMkLst>
        </pc:spChg>
        <pc:spChg chg="del">
          <ac:chgData name="Moris Montejo" userId="55e843e1-b95f-4cc0-a457-c4d5fafa72c5" providerId="ADAL" clId="{66B8443D-FF5C-4D0B-9D1E-E8FAA5A95CDB}" dt="2022-10-19T18:58:01.729" v="3278" actId="478"/>
          <ac:spMkLst>
            <pc:docMk/>
            <pc:sldMk cId="4063590351" sldId="2076137265"/>
            <ac:spMk id="7" creationId="{8DEBC2A2-889B-4832-9099-120B426E6DB2}"/>
          </ac:spMkLst>
        </pc:spChg>
        <pc:spChg chg="del mod">
          <ac:chgData name="Moris Montejo" userId="55e843e1-b95f-4cc0-a457-c4d5fafa72c5" providerId="ADAL" clId="{66B8443D-FF5C-4D0B-9D1E-E8FAA5A95CDB}" dt="2022-10-19T18:58:03.724" v="3280" actId="478"/>
          <ac:spMkLst>
            <pc:docMk/>
            <pc:sldMk cId="4063590351" sldId="2076137265"/>
            <ac:spMk id="8" creationId="{B99C8337-6F95-454B-A9A4-FE100A8C2426}"/>
          </ac:spMkLst>
        </pc:spChg>
        <pc:spChg chg="del">
          <ac:chgData name="Moris Montejo" userId="55e843e1-b95f-4cc0-a457-c4d5fafa72c5" providerId="ADAL" clId="{66B8443D-FF5C-4D0B-9D1E-E8FAA5A95CDB}" dt="2022-10-19T18:57:58.515" v="3274" actId="478"/>
          <ac:spMkLst>
            <pc:docMk/>
            <pc:sldMk cId="4063590351" sldId="2076137265"/>
            <ac:spMk id="9" creationId="{52C200FB-692D-4664-BD3B-53A01DA4943A}"/>
          </ac:spMkLst>
        </pc:spChg>
        <pc:spChg chg="del">
          <ac:chgData name="Moris Montejo" userId="55e843e1-b95f-4cc0-a457-c4d5fafa72c5" providerId="ADAL" clId="{66B8443D-FF5C-4D0B-9D1E-E8FAA5A95CDB}" dt="2022-10-19T18:57:59.604" v="3275" actId="478"/>
          <ac:spMkLst>
            <pc:docMk/>
            <pc:sldMk cId="4063590351" sldId="2076137265"/>
            <ac:spMk id="10" creationId="{8417C18B-4328-4D73-8D88-26153525B9A5}"/>
          </ac:spMkLst>
        </pc:spChg>
        <pc:spChg chg="mod">
          <ac:chgData name="Moris Montejo" userId="55e843e1-b95f-4cc0-a457-c4d5fafa72c5" providerId="ADAL" clId="{66B8443D-FF5C-4D0B-9D1E-E8FAA5A95CDB}" dt="2022-10-19T18:58:20.060" v="3284" actId="108"/>
          <ac:spMkLst>
            <pc:docMk/>
            <pc:sldMk cId="4063590351" sldId="2076137265"/>
            <ac:spMk id="15" creationId="{091437E1-4D02-41CC-B3C8-2902EB828135}"/>
          </ac:spMkLst>
        </pc:spChg>
        <pc:spChg chg="mod">
          <ac:chgData name="Moris Montejo" userId="55e843e1-b95f-4cc0-a457-c4d5fafa72c5" providerId="ADAL" clId="{66B8443D-FF5C-4D0B-9D1E-E8FAA5A95CDB}" dt="2022-10-19T18:58:27.748" v="3286" actId="1076"/>
          <ac:spMkLst>
            <pc:docMk/>
            <pc:sldMk cId="4063590351" sldId="2076137265"/>
            <ac:spMk id="18" creationId="{99531A61-BFC1-4975-9731-B9537BF38E97}"/>
          </ac:spMkLst>
        </pc:spChg>
        <pc:spChg chg="mod">
          <ac:chgData name="Moris Montejo" userId="55e843e1-b95f-4cc0-a457-c4d5fafa72c5" providerId="ADAL" clId="{66B8443D-FF5C-4D0B-9D1E-E8FAA5A95CDB}" dt="2022-10-19T18:58:24.656" v="3285" actId="1076"/>
          <ac:spMkLst>
            <pc:docMk/>
            <pc:sldMk cId="4063590351" sldId="2076137265"/>
            <ac:spMk id="19" creationId="{A979E17E-611D-4A5F-964A-D8090C1C4847}"/>
          </ac:spMkLst>
        </pc:spChg>
        <pc:spChg chg="mod">
          <ac:chgData name="Moris Montejo" userId="55e843e1-b95f-4cc0-a457-c4d5fafa72c5" providerId="ADAL" clId="{66B8443D-FF5C-4D0B-9D1E-E8FAA5A95CDB}" dt="2022-10-19T18:58:30.845" v="3287" actId="1076"/>
          <ac:spMkLst>
            <pc:docMk/>
            <pc:sldMk cId="4063590351" sldId="2076137265"/>
            <ac:spMk id="21" creationId="{72E3737A-2553-4EEF-BECD-91A26286194F}"/>
          </ac:spMkLst>
        </pc:spChg>
        <pc:spChg chg="mod">
          <ac:chgData name="Moris Montejo" userId="55e843e1-b95f-4cc0-a457-c4d5fafa72c5" providerId="ADAL" clId="{66B8443D-FF5C-4D0B-9D1E-E8FAA5A95CDB}" dt="2022-10-19T18:58:39.874" v="3290" actId="1076"/>
          <ac:spMkLst>
            <pc:docMk/>
            <pc:sldMk cId="4063590351" sldId="2076137265"/>
            <ac:spMk id="22" creationId="{F40B10D9-6211-4F45-9BED-09B2C58A8FF8}"/>
          </ac:spMkLst>
        </pc:spChg>
        <pc:spChg chg="mod">
          <ac:chgData name="Moris Montejo" userId="55e843e1-b95f-4cc0-a457-c4d5fafa72c5" providerId="ADAL" clId="{66B8443D-FF5C-4D0B-9D1E-E8FAA5A95CDB}" dt="2022-10-19T18:58:36.687" v="3289" actId="1076"/>
          <ac:spMkLst>
            <pc:docMk/>
            <pc:sldMk cId="4063590351" sldId="2076137265"/>
            <ac:spMk id="23" creationId="{3FC7FA45-99B4-42D1-A872-17690EE7984E}"/>
          </ac:spMkLst>
        </pc:spChg>
        <pc:spChg chg="del">
          <ac:chgData name="Moris Montejo" userId="55e843e1-b95f-4cc0-a457-c4d5fafa72c5" providerId="ADAL" clId="{66B8443D-FF5C-4D0B-9D1E-E8FAA5A95CDB}" dt="2022-10-19T18:57:56.769" v="3272" actId="478"/>
          <ac:spMkLst>
            <pc:docMk/>
            <pc:sldMk cId="4063590351" sldId="2076137265"/>
            <ac:spMk id="49" creationId="{31F96AA1-45E0-4A6A-BDC2-D6BE951A3607}"/>
          </ac:spMkLst>
        </pc:spChg>
        <pc:graphicFrameChg chg="mod">
          <ac:chgData name="Moris Montejo" userId="55e843e1-b95f-4cc0-a457-c4d5fafa72c5" providerId="ADAL" clId="{66B8443D-FF5C-4D0B-9D1E-E8FAA5A95CDB}" dt="2022-10-19T18:58:33.999" v="3288" actId="1076"/>
          <ac:graphicFrameMkLst>
            <pc:docMk/>
            <pc:sldMk cId="4063590351" sldId="2076137265"/>
            <ac:graphicFrameMk id="20" creationId="{BFEAE074-CFF9-4B73-AF53-A2165BA92B53}"/>
          </ac:graphicFrameMkLst>
        </pc:graphicFrameChg>
      </pc:sldChg>
      <pc:sldChg chg="delSp modSp mod">
        <pc:chgData name="Moris Montejo" userId="55e843e1-b95f-4cc0-a457-c4d5fafa72c5" providerId="ADAL" clId="{66B8443D-FF5C-4D0B-9D1E-E8FAA5A95CDB}" dt="2022-10-19T18:59:49.371" v="3317" actId="1076"/>
        <pc:sldMkLst>
          <pc:docMk/>
          <pc:sldMk cId="942757422" sldId="2076137266"/>
        </pc:sldMkLst>
        <pc:spChg chg="del">
          <ac:chgData name="Moris Montejo" userId="55e843e1-b95f-4cc0-a457-c4d5fafa72c5" providerId="ADAL" clId="{66B8443D-FF5C-4D0B-9D1E-E8FAA5A95CDB}" dt="2022-10-19T18:58:55.847" v="3300" actId="478"/>
          <ac:spMkLst>
            <pc:docMk/>
            <pc:sldMk cId="942757422" sldId="2076137266"/>
            <ac:spMk id="3" creationId="{F5E79373-5469-FC12-6E46-308179DAE0DC}"/>
          </ac:spMkLst>
        </pc:spChg>
        <pc:spChg chg="del">
          <ac:chgData name="Moris Montejo" userId="55e843e1-b95f-4cc0-a457-c4d5fafa72c5" providerId="ADAL" clId="{66B8443D-FF5C-4D0B-9D1E-E8FAA5A95CDB}" dt="2022-10-19T18:58:48.612" v="3292" actId="478"/>
          <ac:spMkLst>
            <pc:docMk/>
            <pc:sldMk cId="942757422" sldId="2076137266"/>
            <ac:spMk id="4" creationId="{57BDC30B-35CE-4C2B-90F1-B081D6C32AC3}"/>
          </ac:spMkLst>
        </pc:spChg>
        <pc:spChg chg="del">
          <ac:chgData name="Moris Montejo" userId="55e843e1-b95f-4cc0-a457-c4d5fafa72c5" providerId="ADAL" clId="{66B8443D-FF5C-4D0B-9D1E-E8FAA5A95CDB}" dt="2022-10-19T18:58:50.814" v="3295" actId="478"/>
          <ac:spMkLst>
            <pc:docMk/>
            <pc:sldMk cId="942757422" sldId="2076137266"/>
            <ac:spMk id="5" creationId="{C19E7FC8-B3CC-4FBD-B67F-63D4BB5B48FB}"/>
          </ac:spMkLst>
        </pc:spChg>
        <pc:spChg chg="del mod">
          <ac:chgData name="Moris Montejo" userId="55e843e1-b95f-4cc0-a457-c4d5fafa72c5" providerId="ADAL" clId="{66B8443D-FF5C-4D0B-9D1E-E8FAA5A95CDB}" dt="2022-10-19T18:58:53.405" v="3297" actId="478"/>
          <ac:spMkLst>
            <pc:docMk/>
            <pc:sldMk cId="942757422" sldId="2076137266"/>
            <ac:spMk id="6" creationId="{B62143AB-3BBB-4B01-B8FF-F7EC7BDE5D0F}"/>
          </ac:spMkLst>
        </pc:spChg>
        <pc:spChg chg="del">
          <ac:chgData name="Moris Montejo" userId="55e843e1-b95f-4cc0-a457-c4d5fafa72c5" providerId="ADAL" clId="{66B8443D-FF5C-4D0B-9D1E-E8FAA5A95CDB}" dt="2022-10-19T18:58:54.120" v="3298" actId="478"/>
          <ac:spMkLst>
            <pc:docMk/>
            <pc:sldMk cId="942757422" sldId="2076137266"/>
            <ac:spMk id="7" creationId="{8DEBC2A2-889B-4832-9099-120B426E6DB2}"/>
          </ac:spMkLst>
        </pc:spChg>
        <pc:spChg chg="del">
          <ac:chgData name="Moris Montejo" userId="55e843e1-b95f-4cc0-a457-c4d5fafa72c5" providerId="ADAL" clId="{66B8443D-FF5C-4D0B-9D1E-E8FAA5A95CDB}" dt="2022-10-19T18:58:55.037" v="3299" actId="478"/>
          <ac:spMkLst>
            <pc:docMk/>
            <pc:sldMk cId="942757422" sldId="2076137266"/>
            <ac:spMk id="8" creationId="{B99C8337-6F95-454B-A9A4-FE100A8C2426}"/>
          </ac:spMkLst>
        </pc:spChg>
        <pc:spChg chg="del">
          <ac:chgData name="Moris Montejo" userId="55e843e1-b95f-4cc0-a457-c4d5fafa72c5" providerId="ADAL" clId="{66B8443D-FF5C-4D0B-9D1E-E8FAA5A95CDB}" dt="2022-10-19T18:58:49.455" v="3293" actId="478"/>
          <ac:spMkLst>
            <pc:docMk/>
            <pc:sldMk cId="942757422" sldId="2076137266"/>
            <ac:spMk id="9" creationId="{52C200FB-692D-4664-BD3B-53A01DA4943A}"/>
          </ac:spMkLst>
        </pc:spChg>
        <pc:spChg chg="del">
          <ac:chgData name="Moris Montejo" userId="55e843e1-b95f-4cc0-a457-c4d5fafa72c5" providerId="ADAL" clId="{66B8443D-FF5C-4D0B-9D1E-E8FAA5A95CDB}" dt="2022-10-19T18:58:50.158" v="3294" actId="478"/>
          <ac:spMkLst>
            <pc:docMk/>
            <pc:sldMk cId="942757422" sldId="2076137266"/>
            <ac:spMk id="10" creationId="{8417C18B-4328-4D73-8D88-26153525B9A5}"/>
          </ac:spMkLst>
        </pc:spChg>
        <pc:spChg chg="mod">
          <ac:chgData name="Moris Montejo" userId="55e843e1-b95f-4cc0-a457-c4d5fafa72c5" providerId="ADAL" clId="{66B8443D-FF5C-4D0B-9D1E-E8FAA5A95CDB}" dt="2022-10-19T18:59:27.061" v="3311" actId="1076"/>
          <ac:spMkLst>
            <pc:docMk/>
            <pc:sldMk cId="942757422" sldId="2076137266"/>
            <ac:spMk id="15" creationId="{091437E1-4D02-41CC-B3C8-2902EB828135}"/>
          </ac:spMkLst>
        </pc:spChg>
        <pc:spChg chg="mod">
          <ac:chgData name="Moris Montejo" userId="55e843e1-b95f-4cc0-a457-c4d5fafa72c5" providerId="ADAL" clId="{66B8443D-FF5C-4D0B-9D1E-E8FAA5A95CDB}" dt="2022-10-19T18:59:35.492" v="3313" actId="1076"/>
          <ac:spMkLst>
            <pc:docMk/>
            <pc:sldMk cId="942757422" sldId="2076137266"/>
            <ac:spMk id="18" creationId="{99531A61-BFC1-4975-9731-B9537BF38E97}"/>
          </ac:spMkLst>
        </pc:spChg>
        <pc:spChg chg="mod">
          <ac:chgData name="Moris Montejo" userId="55e843e1-b95f-4cc0-a457-c4d5fafa72c5" providerId="ADAL" clId="{66B8443D-FF5C-4D0B-9D1E-E8FAA5A95CDB}" dt="2022-10-19T18:59:31.936" v="3312" actId="1076"/>
          <ac:spMkLst>
            <pc:docMk/>
            <pc:sldMk cId="942757422" sldId="2076137266"/>
            <ac:spMk id="19" creationId="{A979E17E-611D-4A5F-964A-D8090C1C4847}"/>
          </ac:spMkLst>
        </pc:spChg>
        <pc:spChg chg="mod">
          <ac:chgData name="Moris Montejo" userId="55e843e1-b95f-4cc0-a457-c4d5fafa72c5" providerId="ADAL" clId="{66B8443D-FF5C-4D0B-9D1E-E8FAA5A95CDB}" dt="2022-10-19T18:59:39.330" v="3314" actId="1076"/>
          <ac:spMkLst>
            <pc:docMk/>
            <pc:sldMk cId="942757422" sldId="2076137266"/>
            <ac:spMk id="21" creationId="{72E3737A-2553-4EEF-BECD-91A26286194F}"/>
          </ac:spMkLst>
        </pc:spChg>
        <pc:spChg chg="mod">
          <ac:chgData name="Moris Montejo" userId="55e843e1-b95f-4cc0-a457-c4d5fafa72c5" providerId="ADAL" clId="{66B8443D-FF5C-4D0B-9D1E-E8FAA5A95CDB}" dt="2022-10-19T18:59:49.371" v="3317" actId="1076"/>
          <ac:spMkLst>
            <pc:docMk/>
            <pc:sldMk cId="942757422" sldId="2076137266"/>
            <ac:spMk id="22" creationId="{F40B10D9-6211-4F45-9BED-09B2C58A8FF8}"/>
          </ac:spMkLst>
        </pc:spChg>
        <pc:spChg chg="mod">
          <ac:chgData name="Moris Montejo" userId="55e843e1-b95f-4cc0-a457-c4d5fafa72c5" providerId="ADAL" clId="{66B8443D-FF5C-4D0B-9D1E-E8FAA5A95CDB}" dt="2022-10-19T18:59:47.003" v="3316" actId="1076"/>
          <ac:spMkLst>
            <pc:docMk/>
            <pc:sldMk cId="942757422" sldId="2076137266"/>
            <ac:spMk id="23" creationId="{3FC7FA45-99B4-42D1-A872-17690EE7984E}"/>
          </ac:spMkLst>
        </pc:spChg>
        <pc:spChg chg="del">
          <ac:chgData name="Moris Montejo" userId="55e843e1-b95f-4cc0-a457-c4d5fafa72c5" providerId="ADAL" clId="{66B8443D-FF5C-4D0B-9D1E-E8FAA5A95CDB}" dt="2022-10-19T18:58:47.403" v="3291" actId="478"/>
          <ac:spMkLst>
            <pc:docMk/>
            <pc:sldMk cId="942757422" sldId="2076137266"/>
            <ac:spMk id="49" creationId="{31F96AA1-45E0-4A6A-BDC2-D6BE951A3607}"/>
          </ac:spMkLst>
        </pc:spChg>
        <pc:graphicFrameChg chg="mod">
          <ac:chgData name="Moris Montejo" userId="55e843e1-b95f-4cc0-a457-c4d5fafa72c5" providerId="ADAL" clId="{66B8443D-FF5C-4D0B-9D1E-E8FAA5A95CDB}" dt="2022-10-19T18:59:44.063" v="3315" actId="1076"/>
          <ac:graphicFrameMkLst>
            <pc:docMk/>
            <pc:sldMk cId="942757422" sldId="2076137266"/>
            <ac:graphicFrameMk id="20" creationId="{BFEAE074-CFF9-4B73-AF53-A2165BA92B53}"/>
          </ac:graphicFrameMkLst>
        </pc:graphicFrameChg>
      </pc:sldChg>
      <pc:sldChg chg="delSp modSp mod">
        <pc:chgData name="Moris Montejo" userId="55e843e1-b95f-4cc0-a457-c4d5fafa72c5" providerId="ADAL" clId="{66B8443D-FF5C-4D0B-9D1E-E8FAA5A95CDB}" dt="2022-10-19T19:00:16.634" v="3321" actId="1076"/>
        <pc:sldMkLst>
          <pc:docMk/>
          <pc:sldMk cId="2925407661" sldId="2076137268"/>
        </pc:sldMkLst>
        <pc:spChg chg="del">
          <ac:chgData name="Moris Montejo" userId="55e843e1-b95f-4cc0-a457-c4d5fafa72c5" providerId="ADAL" clId="{66B8443D-FF5C-4D0B-9D1E-E8FAA5A95CDB}" dt="2022-10-19T18:59:10.745" v="3309" actId="478"/>
          <ac:spMkLst>
            <pc:docMk/>
            <pc:sldMk cId="2925407661" sldId="2076137268"/>
            <ac:spMk id="3" creationId="{F197682A-8E09-1D75-1855-3D323F978181}"/>
          </ac:spMkLst>
        </pc:spChg>
        <pc:spChg chg="del">
          <ac:chgData name="Moris Montejo" userId="55e843e1-b95f-4cc0-a457-c4d5fafa72c5" providerId="ADAL" clId="{66B8443D-FF5C-4D0B-9D1E-E8FAA5A95CDB}" dt="2022-10-19T18:59:04.961" v="3302" actId="478"/>
          <ac:spMkLst>
            <pc:docMk/>
            <pc:sldMk cId="2925407661" sldId="2076137268"/>
            <ac:spMk id="4" creationId="{57BDC30B-35CE-4C2B-90F1-B081D6C32AC3}"/>
          </ac:spMkLst>
        </pc:spChg>
        <pc:spChg chg="del">
          <ac:chgData name="Moris Montejo" userId="55e843e1-b95f-4cc0-a457-c4d5fafa72c5" providerId="ADAL" clId="{66B8443D-FF5C-4D0B-9D1E-E8FAA5A95CDB}" dt="2022-10-19T18:59:07.744" v="3305" actId="478"/>
          <ac:spMkLst>
            <pc:docMk/>
            <pc:sldMk cId="2925407661" sldId="2076137268"/>
            <ac:spMk id="5" creationId="{C19E7FC8-B3CC-4FBD-B67F-63D4BB5B48FB}"/>
          </ac:spMkLst>
        </pc:spChg>
        <pc:spChg chg="del">
          <ac:chgData name="Moris Montejo" userId="55e843e1-b95f-4cc0-a457-c4d5fafa72c5" providerId="ADAL" clId="{66B8443D-FF5C-4D0B-9D1E-E8FAA5A95CDB}" dt="2022-10-19T18:59:08.520" v="3306" actId="478"/>
          <ac:spMkLst>
            <pc:docMk/>
            <pc:sldMk cId="2925407661" sldId="2076137268"/>
            <ac:spMk id="6" creationId="{B62143AB-3BBB-4B01-B8FF-F7EC7BDE5D0F}"/>
          </ac:spMkLst>
        </pc:spChg>
        <pc:spChg chg="del">
          <ac:chgData name="Moris Montejo" userId="55e843e1-b95f-4cc0-a457-c4d5fafa72c5" providerId="ADAL" clId="{66B8443D-FF5C-4D0B-9D1E-E8FAA5A95CDB}" dt="2022-10-19T18:59:09.267" v="3307" actId="478"/>
          <ac:spMkLst>
            <pc:docMk/>
            <pc:sldMk cId="2925407661" sldId="2076137268"/>
            <ac:spMk id="7" creationId="{8DEBC2A2-889B-4832-9099-120B426E6DB2}"/>
          </ac:spMkLst>
        </pc:spChg>
        <pc:spChg chg="del">
          <ac:chgData name="Moris Montejo" userId="55e843e1-b95f-4cc0-a457-c4d5fafa72c5" providerId="ADAL" clId="{66B8443D-FF5C-4D0B-9D1E-E8FAA5A95CDB}" dt="2022-10-19T18:59:10.003" v="3308" actId="478"/>
          <ac:spMkLst>
            <pc:docMk/>
            <pc:sldMk cId="2925407661" sldId="2076137268"/>
            <ac:spMk id="8" creationId="{B99C8337-6F95-454B-A9A4-FE100A8C2426}"/>
          </ac:spMkLst>
        </pc:spChg>
        <pc:spChg chg="del">
          <ac:chgData name="Moris Montejo" userId="55e843e1-b95f-4cc0-a457-c4d5fafa72c5" providerId="ADAL" clId="{66B8443D-FF5C-4D0B-9D1E-E8FAA5A95CDB}" dt="2022-10-19T18:59:05.662" v="3303" actId="478"/>
          <ac:spMkLst>
            <pc:docMk/>
            <pc:sldMk cId="2925407661" sldId="2076137268"/>
            <ac:spMk id="9" creationId="{52C200FB-692D-4664-BD3B-53A01DA4943A}"/>
          </ac:spMkLst>
        </pc:spChg>
        <pc:spChg chg="del">
          <ac:chgData name="Moris Montejo" userId="55e843e1-b95f-4cc0-a457-c4d5fafa72c5" providerId="ADAL" clId="{66B8443D-FF5C-4D0B-9D1E-E8FAA5A95CDB}" dt="2022-10-19T18:59:06.807" v="3304" actId="478"/>
          <ac:spMkLst>
            <pc:docMk/>
            <pc:sldMk cId="2925407661" sldId="2076137268"/>
            <ac:spMk id="10" creationId="{8417C18B-4328-4D73-8D88-26153525B9A5}"/>
          </ac:spMkLst>
        </pc:spChg>
        <pc:spChg chg="del">
          <ac:chgData name="Moris Montejo" userId="55e843e1-b95f-4cc0-a457-c4d5fafa72c5" providerId="ADAL" clId="{66B8443D-FF5C-4D0B-9D1E-E8FAA5A95CDB}" dt="2022-10-19T18:59:04.110" v="3301" actId="478"/>
          <ac:spMkLst>
            <pc:docMk/>
            <pc:sldMk cId="2925407661" sldId="2076137268"/>
            <ac:spMk id="13" creationId="{26C3715D-A84E-40A7-AAE9-FFD55D9B19D2}"/>
          </ac:spMkLst>
        </pc:spChg>
        <pc:spChg chg="mod">
          <ac:chgData name="Moris Montejo" userId="55e843e1-b95f-4cc0-a457-c4d5fafa72c5" providerId="ADAL" clId="{66B8443D-FF5C-4D0B-9D1E-E8FAA5A95CDB}" dt="2022-10-19T19:00:07.262" v="3319" actId="1076"/>
          <ac:spMkLst>
            <pc:docMk/>
            <pc:sldMk cId="2925407661" sldId="2076137268"/>
            <ac:spMk id="14" creationId="{E6C999CA-4EBA-45FD-86EB-FFE4E3696445}"/>
          </ac:spMkLst>
        </pc:spChg>
        <pc:graphicFrameChg chg="mod">
          <ac:chgData name="Moris Montejo" userId="55e843e1-b95f-4cc0-a457-c4d5fafa72c5" providerId="ADAL" clId="{66B8443D-FF5C-4D0B-9D1E-E8FAA5A95CDB}" dt="2022-10-19T19:00:16.634" v="3321" actId="1076"/>
          <ac:graphicFrameMkLst>
            <pc:docMk/>
            <pc:sldMk cId="2925407661" sldId="2076137268"/>
            <ac:graphicFrameMk id="17" creationId="{992A4B4A-ABDA-4268-A8FA-42C7424D8B9A}"/>
          </ac:graphicFrameMkLst>
        </pc:graphicFrameChg>
        <pc:picChg chg="mod">
          <ac:chgData name="Moris Montejo" userId="55e843e1-b95f-4cc0-a457-c4d5fafa72c5" providerId="ADAL" clId="{66B8443D-FF5C-4D0B-9D1E-E8FAA5A95CDB}" dt="2022-10-19T19:00:10.336" v="3320" actId="1076"/>
          <ac:picMkLst>
            <pc:docMk/>
            <pc:sldMk cId="2925407661" sldId="2076137268"/>
            <ac:picMk id="11" creationId="{D2653C87-6F23-7AD7-797C-EDDB03BDD8D7}"/>
          </ac:picMkLst>
        </pc:picChg>
      </pc:sldChg>
      <pc:sldChg chg="addSp delSp modSp mod ord">
        <pc:chgData name="Moris Montejo" userId="55e843e1-b95f-4cc0-a457-c4d5fafa72c5" providerId="ADAL" clId="{66B8443D-FF5C-4D0B-9D1E-E8FAA5A95CDB}" dt="2022-10-21T13:52:00.126" v="4602" actId="1076"/>
        <pc:sldMkLst>
          <pc:docMk/>
          <pc:sldMk cId="3078267432" sldId="2076137269"/>
        </pc:sldMkLst>
        <pc:spChg chg="add mod">
          <ac:chgData name="Moris Montejo" userId="55e843e1-b95f-4cc0-a457-c4d5fafa72c5" providerId="ADAL" clId="{66B8443D-FF5C-4D0B-9D1E-E8FAA5A95CDB}" dt="2022-10-21T13:51:36.129" v="4597" actId="5793"/>
          <ac:spMkLst>
            <pc:docMk/>
            <pc:sldMk cId="3078267432" sldId="2076137269"/>
            <ac:spMk id="2" creationId="{60FA83D9-3FF4-59D5-E9C8-B0C143AC858B}"/>
          </ac:spMkLst>
        </pc:spChg>
        <pc:spChg chg="mod">
          <ac:chgData name="Moris Montejo" userId="55e843e1-b95f-4cc0-a457-c4d5fafa72c5" providerId="ADAL" clId="{66B8443D-FF5C-4D0B-9D1E-E8FAA5A95CDB}" dt="2022-10-21T13:30:25.505" v="3605" actId="20577"/>
          <ac:spMkLst>
            <pc:docMk/>
            <pc:sldMk cId="3078267432" sldId="2076137269"/>
            <ac:spMk id="3" creationId="{00000000-0000-0000-0000-000000000000}"/>
          </ac:spMkLst>
        </pc:spChg>
        <pc:spChg chg="add mod">
          <ac:chgData name="Moris Montejo" userId="55e843e1-b95f-4cc0-a457-c4d5fafa72c5" providerId="ADAL" clId="{66B8443D-FF5C-4D0B-9D1E-E8FAA5A95CDB}" dt="2022-10-21T13:52:00.126" v="4602" actId="1076"/>
          <ac:spMkLst>
            <pc:docMk/>
            <pc:sldMk cId="3078267432" sldId="2076137269"/>
            <ac:spMk id="7" creationId="{DBD69EAF-AEDA-9A59-BABC-1E114C1C4B23}"/>
          </ac:spMkLst>
        </pc:spChg>
        <pc:spChg chg="del">
          <ac:chgData name="Moris Montejo" userId="55e843e1-b95f-4cc0-a457-c4d5fafa72c5" providerId="ADAL" clId="{66B8443D-FF5C-4D0B-9D1E-E8FAA5A95CDB}" dt="2022-10-21T13:31:59.678" v="3606" actId="478"/>
          <ac:spMkLst>
            <pc:docMk/>
            <pc:sldMk cId="3078267432" sldId="2076137269"/>
            <ac:spMk id="9" creationId="{E805C7CF-0C66-4361-A3AC-61FE9C67A1B7}"/>
          </ac:spMkLst>
        </pc:spChg>
        <pc:spChg chg="mod">
          <ac:chgData name="Moris Montejo" userId="55e843e1-b95f-4cc0-a457-c4d5fafa72c5" providerId="ADAL" clId="{66B8443D-FF5C-4D0B-9D1E-E8FAA5A95CDB}" dt="2022-10-21T13:34:28.248" v="3951" actId="21"/>
          <ac:spMkLst>
            <pc:docMk/>
            <pc:sldMk cId="3078267432" sldId="2076137269"/>
            <ac:spMk id="11" creationId="{7AA82A7F-9254-4FEF-9D6C-B2A1CDFD8448}"/>
          </ac:spMkLst>
        </pc:spChg>
        <pc:spChg chg="del">
          <ac:chgData name="Moris Montejo" userId="55e843e1-b95f-4cc0-a457-c4d5fafa72c5" providerId="ADAL" clId="{66B8443D-FF5C-4D0B-9D1E-E8FAA5A95CDB}" dt="2022-10-21T13:37:00.289" v="4258" actId="478"/>
          <ac:spMkLst>
            <pc:docMk/>
            <pc:sldMk cId="3078267432" sldId="2076137269"/>
            <ac:spMk id="13" creationId="{2E4FC0B0-0AE1-40E4-A7DD-1DCED6737349}"/>
          </ac:spMkLst>
        </pc:spChg>
        <pc:graphicFrameChg chg="del modGraphic">
          <ac:chgData name="Moris Montejo" userId="55e843e1-b95f-4cc0-a457-c4d5fafa72c5" providerId="ADAL" clId="{66B8443D-FF5C-4D0B-9D1E-E8FAA5A95CDB}" dt="2022-10-21T13:36:55.184" v="4257" actId="478"/>
          <ac:graphicFrameMkLst>
            <pc:docMk/>
            <pc:sldMk cId="3078267432" sldId="2076137269"/>
            <ac:graphicFrameMk id="6" creationId="{2776579C-A565-4BE4-AF06-A3A89D4186A4}"/>
          </ac:graphicFrameMkLst>
        </pc:graphicFrameChg>
        <pc:picChg chg="add mod">
          <ac:chgData name="Moris Montejo" userId="55e843e1-b95f-4cc0-a457-c4d5fafa72c5" providerId="ADAL" clId="{66B8443D-FF5C-4D0B-9D1E-E8FAA5A95CDB}" dt="2022-10-21T13:50:36.285" v="4585" actId="1076"/>
          <ac:picMkLst>
            <pc:docMk/>
            <pc:sldMk cId="3078267432" sldId="2076137269"/>
            <ac:picMk id="4" creationId="{83693E23-10D0-E359-221E-939C3A2E5C63}"/>
          </ac:picMkLst>
        </pc:picChg>
        <pc:picChg chg="add mod">
          <ac:chgData name="Moris Montejo" userId="55e843e1-b95f-4cc0-a457-c4d5fafa72c5" providerId="ADAL" clId="{66B8443D-FF5C-4D0B-9D1E-E8FAA5A95CDB}" dt="2022-10-21T13:50:56.193" v="4586" actId="1076"/>
          <ac:picMkLst>
            <pc:docMk/>
            <pc:sldMk cId="3078267432" sldId="2076137269"/>
            <ac:picMk id="5" creationId="{6BE41D93-B101-017C-D679-1BCAA7CC0251}"/>
          </ac:picMkLst>
        </pc:picChg>
      </pc:sldChg>
    </pc:docChg>
  </pc:docChgLst>
  <pc:docChgLst>
    <pc:chgData name="Murat Odabasi" userId="d77b5acb-2443-4df7-b8cb-ac216c1fac5a" providerId="ADAL" clId="{B327EA4A-CBEC-4A46-BA89-2592CC7F0EE9}"/>
    <pc:docChg chg="custSel modMainMaster">
      <pc:chgData name="Murat Odabasi" userId="d77b5acb-2443-4df7-b8cb-ac216c1fac5a" providerId="ADAL" clId="{B327EA4A-CBEC-4A46-BA89-2592CC7F0EE9}" dt="2020-05-20T13:35:17.607" v="5" actId="20577"/>
      <pc:docMkLst>
        <pc:docMk/>
      </pc:docMkLst>
      <pc:sldMasterChg chg="modSldLayout">
        <pc:chgData name="Murat Odabasi" userId="d77b5acb-2443-4df7-b8cb-ac216c1fac5a" providerId="ADAL" clId="{B327EA4A-CBEC-4A46-BA89-2592CC7F0EE9}" dt="2020-05-20T13:35:17.607" v="5" actId="20577"/>
        <pc:sldMasterMkLst>
          <pc:docMk/>
          <pc:sldMasterMk cId="2960217152" sldId="2147483819"/>
        </pc:sldMasterMkLst>
        <pc:sldLayoutChg chg="modSp mod">
          <pc:chgData name="Murat Odabasi" userId="d77b5acb-2443-4df7-b8cb-ac216c1fac5a" providerId="ADAL" clId="{B327EA4A-CBEC-4A46-BA89-2592CC7F0EE9}" dt="2020-05-20T13:35:17.607" v="5" actId="20577"/>
          <pc:sldLayoutMkLst>
            <pc:docMk/>
            <pc:sldMasterMk cId="2960217152" sldId="2147483819"/>
            <pc:sldLayoutMk cId="109560292" sldId="2147483861"/>
          </pc:sldLayoutMkLst>
          <pc:spChg chg="mod">
            <ac:chgData name="Murat Odabasi" userId="d77b5acb-2443-4df7-b8cb-ac216c1fac5a" providerId="ADAL" clId="{B327EA4A-CBEC-4A46-BA89-2592CC7F0EE9}" dt="2020-05-20T13:35:17.607" v="5" actId="20577"/>
            <ac:spMkLst>
              <pc:docMk/>
              <pc:sldMasterMk cId="2960217152" sldId="2147483819"/>
              <pc:sldLayoutMk cId="109560292" sldId="2147483861"/>
              <ac:spMk id="11" creationId="{4F94614A-5991-48D1-BAE0-C77F81393F2D}"/>
            </ac:spMkLst>
          </pc:spChg>
        </pc:sldLayoutChg>
      </pc:sldMasterChg>
    </pc:docChg>
  </pc:docChgLst>
  <pc:docChgLst>
    <pc:chgData name="Ellen Brady" userId="2292e5f9502477d7" providerId="Windows Live" clId="Web-{678E0088-5D63-46C5-82A6-51017C7104A0}"/>
    <pc:docChg chg="modSld">
      <pc:chgData name="Ellen Brady" userId="2292e5f9502477d7" providerId="Windows Live" clId="Web-{678E0088-5D63-46C5-82A6-51017C7104A0}" dt="2021-12-06T17:23:49.253" v="35" actId="20577"/>
      <pc:docMkLst>
        <pc:docMk/>
      </pc:docMkLst>
      <pc:sldChg chg="delSp modSp">
        <pc:chgData name="Ellen Brady" userId="2292e5f9502477d7" providerId="Windows Live" clId="Web-{678E0088-5D63-46C5-82A6-51017C7104A0}" dt="2021-12-06T17:16:00.977" v="1"/>
        <pc:sldMkLst>
          <pc:docMk/>
          <pc:sldMk cId="914707366" sldId="261"/>
        </pc:sldMkLst>
        <pc:spChg chg="del mod">
          <ac:chgData name="Ellen Brady" userId="2292e5f9502477d7" providerId="Windows Live" clId="Web-{678E0088-5D63-46C5-82A6-51017C7104A0}" dt="2021-12-06T17:16:00.977" v="1"/>
          <ac:spMkLst>
            <pc:docMk/>
            <pc:sldMk cId="914707366" sldId="261"/>
            <ac:spMk id="5" creationId="{B783C6BD-D8E3-4C97-BE86-51B319925F8A}"/>
          </ac:spMkLst>
        </pc:spChg>
      </pc:sldChg>
      <pc:sldChg chg="modSp">
        <pc:chgData name="Ellen Brady" userId="2292e5f9502477d7" providerId="Windows Live" clId="Web-{678E0088-5D63-46C5-82A6-51017C7104A0}" dt="2021-12-06T17:16:01.071" v="2" actId="20577"/>
        <pc:sldMkLst>
          <pc:docMk/>
          <pc:sldMk cId="1385431110" sldId="263"/>
        </pc:sldMkLst>
        <pc:spChg chg="mod">
          <ac:chgData name="Ellen Brady" userId="2292e5f9502477d7" providerId="Windows Live" clId="Web-{678E0088-5D63-46C5-82A6-51017C7104A0}" dt="2021-12-06T17:16:01.071" v="2" actId="20577"/>
          <ac:spMkLst>
            <pc:docMk/>
            <pc:sldMk cId="1385431110" sldId="263"/>
            <ac:spMk id="7" creationId="{794E84DC-592F-4FAB-B16D-5FA9AEBA1D31}"/>
          </ac:spMkLst>
        </pc:spChg>
      </pc:sldChg>
      <pc:sldChg chg="modSp">
        <pc:chgData name="Ellen Brady" userId="2292e5f9502477d7" providerId="Windows Live" clId="Web-{678E0088-5D63-46C5-82A6-51017C7104A0}" dt="2021-12-06T17:21:09.036" v="17" actId="20577"/>
        <pc:sldMkLst>
          <pc:docMk/>
          <pc:sldMk cId="2796827562" sldId="275"/>
        </pc:sldMkLst>
        <pc:spChg chg="mod">
          <ac:chgData name="Ellen Brady" userId="2292e5f9502477d7" providerId="Windows Live" clId="Web-{678E0088-5D63-46C5-82A6-51017C7104A0}" dt="2021-12-06T17:21:09.036" v="17" actId="20577"/>
          <ac:spMkLst>
            <pc:docMk/>
            <pc:sldMk cId="2796827562" sldId="275"/>
            <ac:spMk id="7" creationId="{137BEF76-8299-4154-9F4B-034699A33174}"/>
          </ac:spMkLst>
        </pc:spChg>
        <pc:spChg chg="mod">
          <ac:chgData name="Ellen Brady" userId="2292e5f9502477d7" providerId="Windows Live" clId="Web-{678E0088-5D63-46C5-82A6-51017C7104A0}" dt="2021-12-06T17:20:57.505" v="14" actId="20577"/>
          <ac:spMkLst>
            <pc:docMk/>
            <pc:sldMk cId="2796827562" sldId="275"/>
            <ac:spMk id="10" creationId="{EBD86E20-C29C-416A-9CA6-18E3D3AF5EDD}"/>
          </ac:spMkLst>
        </pc:spChg>
        <pc:spChg chg="mod">
          <ac:chgData name="Ellen Brady" userId="2292e5f9502477d7" providerId="Windows Live" clId="Web-{678E0088-5D63-46C5-82A6-51017C7104A0}" dt="2021-12-06T17:19:54.162" v="5" actId="20577"/>
          <ac:spMkLst>
            <pc:docMk/>
            <pc:sldMk cId="2796827562" sldId="275"/>
            <ac:spMk id="11" creationId="{E56E1C57-D7C1-40A7-A0C8-3121BEC438E2}"/>
          </ac:spMkLst>
        </pc:spChg>
      </pc:sldChg>
      <pc:sldChg chg="modSp">
        <pc:chgData name="Ellen Brady" userId="2292e5f9502477d7" providerId="Windows Live" clId="Web-{678E0088-5D63-46C5-82A6-51017C7104A0}" dt="2021-12-06T17:22:15.145" v="23" actId="20577"/>
        <pc:sldMkLst>
          <pc:docMk/>
          <pc:sldMk cId="3566420220" sldId="279"/>
        </pc:sldMkLst>
        <pc:spChg chg="mod">
          <ac:chgData name="Ellen Brady" userId="2292e5f9502477d7" providerId="Windows Live" clId="Web-{678E0088-5D63-46C5-82A6-51017C7104A0}" dt="2021-12-06T17:22:15.145" v="23" actId="20577"/>
          <ac:spMkLst>
            <pc:docMk/>
            <pc:sldMk cId="3566420220" sldId="279"/>
            <ac:spMk id="14" creationId="{089AABCE-CDD4-4401-9D1A-982E67A6FEA8}"/>
          </ac:spMkLst>
        </pc:spChg>
      </pc:sldChg>
      <pc:sldChg chg="modSp">
        <pc:chgData name="Ellen Brady" userId="2292e5f9502477d7" providerId="Windows Live" clId="Web-{678E0088-5D63-46C5-82A6-51017C7104A0}" dt="2021-12-06T17:23:49.253" v="35" actId="20577"/>
        <pc:sldMkLst>
          <pc:docMk/>
          <pc:sldMk cId="1400350796" sldId="281"/>
        </pc:sldMkLst>
        <pc:spChg chg="mod">
          <ac:chgData name="Ellen Brady" userId="2292e5f9502477d7" providerId="Windows Live" clId="Web-{678E0088-5D63-46C5-82A6-51017C7104A0}" dt="2021-12-06T17:23:49.253" v="35" actId="20577"/>
          <ac:spMkLst>
            <pc:docMk/>
            <pc:sldMk cId="1400350796" sldId="281"/>
            <ac:spMk id="32" creationId="{272A9DE7-9101-46E6-8F94-8AA860A2604A}"/>
          </ac:spMkLst>
        </pc:spChg>
      </pc:sldChg>
    </pc:docChg>
  </pc:docChgLst>
  <pc:docChgLst>
    <pc:chgData name="Vanitha Prabhakaran" userId="S::vanithp@microsoft.com::e95eb377-dfdd-4aab-8cbe-ebaf486b18a5" providerId="AD" clId="Web-{4940B4D7-2266-7980-BA0B-0176BCEFEDA5}"/>
    <pc:docChg chg="modSld">
      <pc:chgData name="Vanitha Prabhakaran" userId="S::vanithp@microsoft.com::e95eb377-dfdd-4aab-8cbe-ebaf486b18a5" providerId="AD" clId="Web-{4940B4D7-2266-7980-BA0B-0176BCEFEDA5}" dt="2021-09-02T19:36:10.328" v="2"/>
      <pc:docMkLst>
        <pc:docMk/>
      </pc:docMkLst>
      <pc:sldChg chg="addSp">
        <pc:chgData name="Vanitha Prabhakaran" userId="S::vanithp@microsoft.com::e95eb377-dfdd-4aab-8cbe-ebaf486b18a5" providerId="AD" clId="Web-{4940B4D7-2266-7980-BA0B-0176BCEFEDA5}" dt="2021-09-02T19:36:10.328" v="2"/>
        <pc:sldMkLst>
          <pc:docMk/>
          <pc:sldMk cId="2242852715" sldId="257"/>
        </pc:sldMkLst>
        <pc:spChg chg="add">
          <ac:chgData name="Vanitha Prabhakaran" userId="S::vanithp@microsoft.com::e95eb377-dfdd-4aab-8cbe-ebaf486b18a5" providerId="AD" clId="Web-{4940B4D7-2266-7980-BA0B-0176BCEFEDA5}" dt="2021-09-02T19:36:05.969" v="0"/>
          <ac:spMkLst>
            <pc:docMk/>
            <pc:sldMk cId="2242852715" sldId="257"/>
            <ac:spMk id="3" creationId="{743C3B0A-A836-439B-950C-1AAD5DB5CA53}"/>
          </ac:spMkLst>
        </pc:spChg>
        <pc:spChg chg="add">
          <ac:chgData name="Vanitha Prabhakaran" userId="S::vanithp@microsoft.com::e95eb377-dfdd-4aab-8cbe-ebaf486b18a5" providerId="AD" clId="Web-{4940B4D7-2266-7980-BA0B-0176BCEFEDA5}" dt="2021-09-02T19:36:07.813" v="1"/>
          <ac:spMkLst>
            <pc:docMk/>
            <pc:sldMk cId="2242852715" sldId="257"/>
            <ac:spMk id="4" creationId="{49858A07-02B4-4F10-A82B-C6EA5A0D5BB2}"/>
          </ac:spMkLst>
        </pc:spChg>
        <pc:spChg chg="add">
          <ac:chgData name="Vanitha Prabhakaran" userId="S::vanithp@microsoft.com::e95eb377-dfdd-4aab-8cbe-ebaf486b18a5" providerId="AD" clId="Web-{4940B4D7-2266-7980-BA0B-0176BCEFEDA5}" dt="2021-09-02T19:36:10.328" v="2"/>
          <ac:spMkLst>
            <pc:docMk/>
            <pc:sldMk cId="2242852715" sldId="257"/>
            <ac:spMk id="5" creationId="{93DA8CF5-EB5F-43D7-B113-37F99FA8D6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4A134-D1E1-48C7-8D52-300A0775AF83}" type="datetimeFigureOut">
              <a:rPr lang="en-US"/>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9229F-6F41-4CC3-A51C-EB832A3392C5}" type="slidenum">
              <a:rPr lang="en-US"/>
              <a:t>‹#›</a:t>
            </a:fld>
            <a:endParaRPr lang="en-US"/>
          </a:p>
        </p:txBody>
      </p:sp>
    </p:spTree>
    <p:extLst>
      <p:ext uri="{BB962C8B-B14F-4D97-AF65-F5344CB8AC3E}">
        <p14:creationId xmlns:p14="http://schemas.microsoft.com/office/powerpoint/2010/main" val="422389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power-platform/admin/power-automate-licensing/types#what-counts-as-power-platform-requ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power-platform/admin/power-automate-licensing/types#what-counts-as-power-platform-reques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a:t>4/1/2024</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r>
              <a:rPr lang="en-US" dirty="0"/>
              <a:t>Workshop Version: 2.6</a:t>
            </a:r>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9020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602240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11</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4/1/2024</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674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250463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4/1/2024 3:12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2021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r>
              <a:rPr lang="en-US" dirty="0"/>
              <a:t>Also, there is a new command to identify flows that need premium licenses to avoid interruption - https://learn.microsoft.com/en-us/power-platform/admin/power-automate-licensing/faqs#how-can-i-identify-flows-that-need-premium-licenses-to-avoid-interruptions</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031095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18</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4/1/2024</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486874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Page = Power Page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53916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4/1/2024</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161302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4192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4161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41923"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1923" rtl="0" eaLnBrk="1" fontAlgn="auto" latinLnBrk="0" hangingPunct="1">
                <a:lnSpc>
                  <a:spcPct val="100000"/>
                </a:lnSpc>
                <a:spcBef>
                  <a:spcPts val="0"/>
                </a:spcBef>
                <a:spcAft>
                  <a:spcPts val="0"/>
                </a:spcAft>
                <a:buClrTx/>
                <a:buSzTx/>
                <a:buFontTx/>
                <a:buNone/>
                <a:tabLst/>
                <a:defRPr/>
              </a:pPr>
              <a:t>4/1/2024 3:12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4192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192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8597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21</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4/1/2024</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6073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Page = Power Page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11982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24</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4/1/2024</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65615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4010472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29</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4/1/2024</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93605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30</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4/1/2024</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72990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3</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4/1/2024</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674643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algn="l"/>
            <a:r>
              <a:rPr lang="en-US" b="0" i="0" dirty="0">
                <a:solidFill>
                  <a:srgbClr val="E6E6E6"/>
                </a:solidFill>
                <a:effectLst/>
                <a:latin typeface="Segoe UI" panose="020B0502040204020203" pitchFamily="34" charset="0"/>
              </a:rPr>
              <a:t>Requests in Microsoft Power Platform consist of various actions that a user makes across various products. At a high level, below is what constitutes an API request:</a:t>
            </a:r>
          </a:p>
          <a:p>
            <a:pPr algn="l">
              <a:buFont typeface="Arial" panose="020B0604020202020204" pitchFamily="34" charset="0"/>
              <a:buChar char="•"/>
            </a:pPr>
            <a:r>
              <a:rPr lang="en-US" b="1" i="0" dirty="0">
                <a:solidFill>
                  <a:srgbClr val="E6E6E6"/>
                </a:solidFill>
                <a:effectLst/>
                <a:latin typeface="Segoe UI" panose="020B0502040204020203" pitchFamily="34" charset="0"/>
              </a:rPr>
              <a:t>Power Apps</a:t>
            </a:r>
            <a:r>
              <a:rPr lang="en-US" b="0" i="0" dirty="0">
                <a:solidFill>
                  <a:srgbClr val="E6E6E6"/>
                </a:solidFill>
                <a:effectLst/>
                <a:latin typeface="Segoe UI" panose="020B0502040204020203" pitchFamily="34" charset="0"/>
              </a:rPr>
              <a:t> – all API requests to connectors and Microsoft Dataverse.</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Power Automate</a:t>
            </a:r>
            <a:r>
              <a:rPr lang="en-US" b="0" i="0" dirty="0">
                <a:solidFill>
                  <a:srgbClr val="E6E6E6"/>
                </a:solidFill>
                <a:effectLst/>
                <a:latin typeface="Segoe UI" panose="020B0502040204020203" pitchFamily="34" charset="0"/>
              </a:rPr>
              <a:t> – all API requests to connectors, process advisor analysis, HTTP actions, and built-in actions from initializing variables to a simple compose action. Both succeeded and failed actions count towards these limits. Additionally, retries and other requests from pagination count as action executions as well. For more information, see </a:t>
            </a:r>
            <a:r>
              <a:rPr lang="en-US" b="0" i="0" u="none" strike="noStrike" dirty="0">
                <a:solidFill>
                  <a:srgbClr val="E6E6E6"/>
                </a:solidFill>
                <a:effectLst/>
                <a:latin typeface="Segoe UI" panose="020B0502040204020203" pitchFamily="34" charset="0"/>
                <a:hlinkClick r:id="rId3"/>
              </a:rPr>
              <a:t>What counts as Power Platform request?</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Power Virtual Agents</a:t>
            </a:r>
            <a:r>
              <a:rPr lang="en-US" b="0" i="0" dirty="0">
                <a:solidFill>
                  <a:srgbClr val="E6E6E6"/>
                </a:solidFill>
                <a:effectLst/>
                <a:latin typeface="Segoe UI" panose="020B0502040204020203" pitchFamily="34" charset="0"/>
              </a:rPr>
              <a:t> - API requests (or calls) to Power Automate flows from within a chatbot conversation.</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Dataverse</a:t>
            </a:r>
            <a:r>
              <a:rPr lang="en-US" b="0" i="0" dirty="0">
                <a:solidFill>
                  <a:srgbClr val="E6E6E6"/>
                </a:solidFill>
                <a:effectLst/>
                <a:latin typeface="Segoe UI" panose="020B0502040204020203" pitchFamily="34" charset="0"/>
              </a:rPr>
              <a:t> – all create, read, update, and delete (CRUD), assign, and share operations including user-driven and internal system requests required to complete CRUD transactions, and special operations like share or assign. These can be from any client or application (including Dynamics 365) and using any endpoint (SOAP or REST). These include, but aren't limited to, plug-ins, classic workflows, and custom controls making the earlier-mentioned operations.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a:t>4/1/2024</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3875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Page = Power Page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32810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algn="l"/>
            <a:r>
              <a:rPr lang="en-US" b="0" i="0" dirty="0">
                <a:solidFill>
                  <a:srgbClr val="E6E6E6"/>
                </a:solidFill>
                <a:effectLst/>
                <a:latin typeface="Segoe UI" panose="020B0502040204020203" pitchFamily="34" charset="0"/>
              </a:rPr>
              <a:t>Requests in Microsoft Power Platform consist of various actions that a user makes across various products. At a high level, below is what constitutes an API request:</a:t>
            </a:r>
          </a:p>
          <a:p>
            <a:pPr algn="l">
              <a:buFont typeface="Arial" panose="020B0604020202020204" pitchFamily="34" charset="0"/>
              <a:buChar char="•"/>
            </a:pPr>
            <a:r>
              <a:rPr lang="en-US" b="1" i="0" dirty="0">
                <a:solidFill>
                  <a:srgbClr val="E6E6E6"/>
                </a:solidFill>
                <a:effectLst/>
                <a:latin typeface="Segoe UI" panose="020B0502040204020203" pitchFamily="34" charset="0"/>
              </a:rPr>
              <a:t>Power Apps</a:t>
            </a:r>
            <a:r>
              <a:rPr lang="en-US" b="0" i="0" dirty="0">
                <a:solidFill>
                  <a:srgbClr val="E6E6E6"/>
                </a:solidFill>
                <a:effectLst/>
                <a:latin typeface="Segoe UI" panose="020B0502040204020203" pitchFamily="34" charset="0"/>
              </a:rPr>
              <a:t> – all API requests to connectors and Microsoft Dataverse.</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Power Automate</a:t>
            </a:r>
            <a:r>
              <a:rPr lang="en-US" b="0" i="0" dirty="0">
                <a:solidFill>
                  <a:srgbClr val="E6E6E6"/>
                </a:solidFill>
                <a:effectLst/>
                <a:latin typeface="Segoe UI" panose="020B0502040204020203" pitchFamily="34" charset="0"/>
              </a:rPr>
              <a:t> – all API requests to connectors, process advisor analysis, HTTP actions, and built-in actions from initializing variables to a simple compose action. Both succeeded and failed actions count towards these limits. Additionally, retries and other requests from pagination count as action executions as well. For more information, see </a:t>
            </a:r>
            <a:r>
              <a:rPr lang="en-US" b="0" i="0" u="none" strike="noStrike" dirty="0">
                <a:solidFill>
                  <a:srgbClr val="E6E6E6"/>
                </a:solidFill>
                <a:effectLst/>
                <a:latin typeface="Segoe UI" panose="020B0502040204020203" pitchFamily="34" charset="0"/>
                <a:hlinkClick r:id="rId3"/>
              </a:rPr>
              <a:t>What counts as Power Platform request?</a:t>
            </a: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Power Virtual Agents</a:t>
            </a:r>
            <a:r>
              <a:rPr lang="en-US" b="0" i="0" dirty="0">
                <a:solidFill>
                  <a:srgbClr val="E6E6E6"/>
                </a:solidFill>
                <a:effectLst/>
                <a:latin typeface="Segoe UI" panose="020B0502040204020203" pitchFamily="34" charset="0"/>
              </a:rPr>
              <a:t> - API requests (or calls) to Power Automate flows from within a chatbot conversation.</a:t>
            </a:r>
          </a:p>
          <a:p>
            <a:pPr algn="l">
              <a:buFont typeface="Arial" panose="020B0604020202020204" pitchFamily="34" charset="0"/>
              <a:buChar char="•"/>
            </a:pPr>
            <a:r>
              <a:rPr lang="en-US" b="1" i="0" dirty="0">
                <a:solidFill>
                  <a:srgbClr val="E6E6E6"/>
                </a:solidFill>
                <a:effectLst/>
                <a:latin typeface="Segoe UI" panose="020B0502040204020203" pitchFamily="34" charset="0"/>
              </a:rPr>
              <a:t>Dataverse</a:t>
            </a:r>
            <a:r>
              <a:rPr lang="en-US" b="0" i="0" dirty="0">
                <a:solidFill>
                  <a:srgbClr val="E6E6E6"/>
                </a:solidFill>
                <a:effectLst/>
                <a:latin typeface="Segoe UI" panose="020B0502040204020203" pitchFamily="34" charset="0"/>
              </a:rPr>
              <a:t> – all create, read, update, and delete (CRUD), assign, and share operations including user-driven and internal system requests required to complete CRUD transactions, and special operations like share or assign. These can be from any client or application (including Dynamics 365) and using any endpoint (SOAP or REST). These include, but aren't limited to, plug-ins, classic workflows, and custom controls making the earlier-mentioned operations.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572846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57271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225445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0172558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695787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27176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7557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75611891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43477966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7007326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6413438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21621690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2069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128073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8100259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915827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263309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5381791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7085871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3069407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2444447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3738177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90416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768499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61187182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4209349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2346248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1241805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09628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8441618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1835361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8432656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5046949"/>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16247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43245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81726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2464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3434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614920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9658073"/>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87628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gradFill>
                  <a:gsLst>
                    <a:gs pos="94805">
                      <a:schemeClr val="tx1"/>
                    </a:gs>
                    <a:gs pos="82468">
                      <a:schemeClr val="tx1"/>
                    </a:gs>
                  </a:gsLst>
                  <a:lin ang="5400000" scaled="1"/>
                </a:gra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319261581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_Subtitl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75481" y="599436"/>
            <a:ext cx="11018520" cy="553998"/>
          </a:xfrm>
        </p:spPr>
        <p:txBody>
          <a:bodyPr/>
          <a:lstStyle>
            <a:lvl1pPr algn="l" defTabSz="932742" rtl="0" eaLnBrk="1" latinLnBrk="0" hangingPunct="1">
              <a:lnSpc>
                <a:spcPct val="100000"/>
              </a:lnSpc>
              <a:spcBef>
                <a:spcPct val="0"/>
              </a:spcBef>
              <a:buNone/>
              <a:defRPr lang="en-US" sz="3600" b="0" kern="1200" cap="none" spc="0" baseline="0" dirty="0">
                <a:ln w="3175">
                  <a:noFill/>
                </a:ln>
                <a:solidFill>
                  <a:schemeClr val="tx2"/>
                </a:solidFill>
                <a:effectLst/>
                <a:latin typeface="+mj-lt"/>
                <a:ea typeface="+mn-ea"/>
                <a:cs typeface="Segoe UI" pitchFamily="34" charset="0"/>
              </a:defRPr>
            </a:lvl1pPr>
          </a:lstStyle>
          <a:p>
            <a:r>
              <a:rPr lang="en-US"/>
              <a:t>Click to edit Master title style</a:t>
            </a:r>
          </a:p>
        </p:txBody>
      </p:sp>
      <p:sp>
        <p:nvSpPr>
          <p:cNvPr id="3" name="Text Placeholder 4">
            <a:extLst>
              <a:ext uri="{FF2B5EF4-FFF2-40B4-BE49-F238E27FC236}">
                <a16:creationId xmlns:a16="http://schemas.microsoft.com/office/drawing/2014/main" id="{6EC02201-A897-0144-8522-F40E06456BE8}"/>
              </a:ext>
            </a:extLst>
          </p:cNvPr>
          <p:cNvSpPr>
            <a:spLocks noGrp="1"/>
          </p:cNvSpPr>
          <p:nvPr>
            <p:ph type="body" sz="quarter" idx="12" hasCustomPrompt="1"/>
          </p:nvPr>
        </p:nvSpPr>
        <p:spPr>
          <a:xfrm>
            <a:off x="584201" y="1310646"/>
            <a:ext cx="11018520" cy="276999"/>
          </a:xfrm>
          <a:noFill/>
        </p:spPr>
        <p:txBody>
          <a:bodyPr wrap="square" lIns="0" tIns="0" rIns="0" bIns="0">
            <a:spAutoFit/>
          </a:bodyPr>
          <a:lstStyle>
            <a:lvl1pPr marL="0" indent="0">
              <a:spcBef>
                <a:spcPts val="0"/>
              </a:spcBef>
              <a:buNone/>
              <a:defRPr sz="1800" spc="0" baseline="0">
                <a:solidFill>
                  <a:schemeClr val="accent6"/>
                </a:solidFill>
                <a:latin typeface="+mn-lt"/>
                <a:cs typeface="Segoe UI" panose="020B0502040204020203" pitchFamily="34" charset="0"/>
              </a:defRPr>
            </a:lvl1pPr>
          </a:lstStyle>
          <a:p>
            <a:pPr lvl="0"/>
            <a:r>
              <a:rPr lang="en-US"/>
              <a:t>Subtitle</a:t>
            </a:r>
          </a:p>
        </p:txBody>
      </p:sp>
      <p:sp>
        <p:nvSpPr>
          <p:cNvPr id="4" name="Footer Placeholder 4">
            <a:extLst>
              <a:ext uri="{FF2B5EF4-FFF2-40B4-BE49-F238E27FC236}">
                <a16:creationId xmlns:a16="http://schemas.microsoft.com/office/drawing/2014/main" id="{ACA47FE3-808F-4455-9116-CB304A57F6DA}"/>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sp>
        <p:nvSpPr>
          <p:cNvPr id="5" name="Slide Number Placeholder 5">
            <a:extLst>
              <a:ext uri="{FF2B5EF4-FFF2-40B4-BE49-F238E27FC236}">
                <a16:creationId xmlns:a16="http://schemas.microsoft.com/office/drawing/2014/main" id="{29EA8DF5-0F38-4D7D-8A31-170AB79F5D9D}"/>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677355921"/>
      </p:ext>
    </p:extLst>
  </p:cSld>
  <p:clrMapOvr>
    <a:masterClrMapping/>
  </p:clrMapOvr>
  <p:transition>
    <p:fade/>
  </p:transition>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Divider_1">
    <p:bg>
      <p:bgPr>
        <a:solidFill>
          <a:schemeClr val="accent2"/>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D547BD7-AC55-6C40-A7CB-C9142C95C562}"/>
              </a:ext>
            </a:extLst>
          </p:cNvPr>
          <p:cNvSpPr>
            <a:spLocks noGrp="1"/>
          </p:cNvSpPr>
          <p:nvPr>
            <p:ph type="title"/>
          </p:nvPr>
        </p:nvSpPr>
        <p:spPr>
          <a:xfrm>
            <a:off x="584200" y="4334637"/>
            <a:ext cx="9169400" cy="1015663"/>
          </a:xfrm>
        </p:spPr>
        <p:txBody>
          <a:bodyPr wrap="square" anchor="b" anchorCtr="0">
            <a:spAutoFit/>
          </a:bodyPr>
          <a:lstStyle>
            <a:lvl1pPr>
              <a:defRPr sz="6600" b="1" i="0" spc="0">
                <a:solidFill>
                  <a:schemeClr val="bg1"/>
                </a:solidFill>
                <a:latin typeface="Segoe UI Semibold" panose="020B0502040204020203" pitchFamily="34" charset="0"/>
                <a:cs typeface="Segoe UI Semibold" panose="020B0502040204020203" pitchFamily="34" charset="0"/>
              </a:defRPr>
            </a:lvl1pPr>
          </a:lstStyle>
          <a:p>
            <a:endParaRPr lang="en-US"/>
          </a:p>
        </p:txBody>
      </p:sp>
      <p:sp>
        <p:nvSpPr>
          <p:cNvPr id="18" name="Text Placeholder 4">
            <a:extLst>
              <a:ext uri="{FF2B5EF4-FFF2-40B4-BE49-F238E27FC236}">
                <a16:creationId xmlns:a16="http://schemas.microsoft.com/office/drawing/2014/main" id="{AB99E381-3208-0344-80A7-E40B82122804}"/>
              </a:ext>
            </a:extLst>
          </p:cNvPr>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cxnSp>
        <p:nvCxnSpPr>
          <p:cNvPr id="19" name="Straight Connector 18">
            <a:extLst>
              <a:ext uri="{FF2B5EF4-FFF2-40B4-BE49-F238E27FC236}">
                <a16:creationId xmlns:a16="http://schemas.microsoft.com/office/drawing/2014/main" id="{16446209-32A2-0D4B-A02D-6E6C8AE47D6F}"/>
              </a:ext>
            </a:extLst>
          </p:cNvPr>
          <p:cNvCxnSpPr>
            <a:cxnSpLocks/>
          </p:cNvCxnSpPr>
          <p:nvPr userDrawn="1"/>
        </p:nvCxnSpPr>
        <p:spPr>
          <a:xfrm>
            <a:off x="584200" y="6267088"/>
            <a:ext cx="11025188" cy="0"/>
          </a:xfrm>
          <a:prstGeom prst="line">
            <a:avLst/>
          </a:prstGeom>
          <a:ln w="127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A6196947-EDB7-4F31-A405-9AE6EFA4C476}"/>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8" name="Slide Number Placeholder 5">
            <a:extLst>
              <a:ext uri="{FF2B5EF4-FFF2-40B4-BE49-F238E27FC236}">
                <a16:creationId xmlns:a16="http://schemas.microsoft.com/office/drawing/2014/main" id="{4D2DA863-F774-4788-9D62-D8BDC08571C6}"/>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lvl1pPr algn="ctr">
              <a:defRPr sz="8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842932924"/>
      </p:ext>
    </p:extLst>
  </p:cSld>
  <p:clrMapOvr>
    <a:masterClrMapping/>
  </p:clrMapOvr>
  <p:transition>
    <p:fade/>
  </p:transition>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quare phot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303312"/>
            <a:ext cx="7298437" cy="3046988"/>
          </a:xfrm>
        </p:spPr>
        <p:txBody>
          <a:bodyPr wrap="square" anchor="b" anchorCtr="0">
            <a:spAutoFit/>
          </a:bodyPr>
          <a:lstStyle>
            <a:lvl1pPr>
              <a:defRPr sz="6600" b="1" i="0" spc="0">
                <a:solidFill>
                  <a:schemeClr val="tx1"/>
                </a:solidFill>
                <a:latin typeface="Segoe UI Semibold" panose="020B0502040204020203" pitchFamily="34" charset="0"/>
                <a:cs typeface="Segoe UI Semibold" panose="020B0502040204020203" pitchFamily="34" charset="0"/>
              </a:defRPr>
            </a:lvl1pPr>
          </a:lstStyle>
          <a:p>
            <a:r>
              <a:rPr lang="en-US"/>
              <a:t>Event name </a:t>
            </a:r>
            <a:br>
              <a:rPr lang="en-US"/>
            </a:br>
            <a:r>
              <a:rPr lang="en-US"/>
              <a:t>or presentation title here</a:t>
            </a:r>
          </a:p>
        </p:txBody>
      </p:sp>
      <p:sp>
        <p:nvSpPr>
          <p:cNvPr id="5" name="Text Placeholder 4"/>
          <p:cNvSpPr>
            <a:spLocks noGrp="1"/>
          </p:cNvSpPr>
          <p:nvPr>
            <p:ph type="body" sz="quarter" idx="12" hasCustomPrompt="1"/>
          </p:nvPr>
        </p:nvSpPr>
        <p:spPr>
          <a:xfrm>
            <a:off x="582042" y="563462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cxnSp>
        <p:nvCxnSpPr>
          <p:cNvPr id="4" name="Straight Connector 3">
            <a:extLst>
              <a:ext uri="{FF2B5EF4-FFF2-40B4-BE49-F238E27FC236}">
                <a16:creationId xmlns:a16="http://schemas.microsoft.com/office/drawing/2014/main" id="{CBA263C4-3326-E64B-9789-EDA19734D864}"/>
              </a:ext>
            </a:extLst>
          </p:cNvPr>
          <p:cNvCxnSpPr>
            <a:cxnSpLocks/>
          </p:cNvCxnSpPr>
          <p:nvPr userDrawn="1"/>
        </p:nvCxnSpPr>
        <p:spPr>
          <a:xfrm>
            <a:off x="584200" y="6267088"/>
            <a:ext cx="11025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074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27211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334000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48359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555916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7864727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1685582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654630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5"/>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8866671"/>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 id="2147484008" r:id="rId18"/>
    <p:sldLayoutId id="2147484009" r:id="rId19"/>
    <p:sldLayoutId id="2147484010" r:id="rId20"/>
    <p:sldLayoutId id="2147484011" r:id="rId21"/>
    <p:sldLayoutId id="2147484012" r:id="rId22"/>
    <p:sldLayoutId id="2147484013" r:id="rId23"/>
    <p:sldLayoutId id="2147484014" r:id="rId24"/>
    <p:sldLayoutId id="2147484015" r:id="rId25"/>
    <p:sldLayoutId id="2147484016" r:id="rId26"/>
    <p:sldLayoutId id="2147484017" r:id="rId27"/>
    <p:sldLayoutId id="2147484018" r:id="rId28"/>
    <p:sldLayoutId id="2147484019" r:id="rId29"/>
    <p:sldLayoutId id="2147484020" r:id="rId30"/>
    <p:sldLayoutId id="2147484021" r:id="rId31"/>
    <p:sldLayoutId id="2147484022" r:id="rId32"/>
    <p:sldLayoutId id="2147484023" r:id="rId33"/>
    <p:sldLayoutId id="2147484024" r:id="rId34"/>
    <p:sldLayoutId id="2147484025" r:id="rId35"/>
    <p:sldLayoutId id="2147484026" r:id="rId36"/>
    <p:sldLayoutId id="2147484027" r:id="rId37"/>
    <p:sldLayoutId id="2147484028" r:id="rId38"/>
    <p:sldLayoutId id="2147484029" r:id="rId39"/>
    <p:sldLayoutId id="2147484030" r:id="rId40"/>
    <p:sldLayoutId id="2147484031" r:id="rId41"/>
    <p:sldLayoutId id="2147484032" r:id="rId42"/>
    <p:sldLayoutId id="2147484033" r:id="rId43"/>
    <p:sldLayoutId id="2147484034" r:id="rId44"/>
    <p:sldLayoutId id="2147484035" r:id="rId45"/>
    <p:sldLayoutId id="2147484036" r:id="rId46"/>
    <p:sldLayoutId id="2147484037" r:id="rId47"/>
    <p:sldLayoutId id="2147484038" r:id="rId48"/>
    <p:sldLayoutId id="2147484039" r:id="rId49"/>
    <p:sldLayoutId id="2147484040" r:id="rId50"/>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customXml" Target="../../customXml/item39.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14.xml"/><Relationship Id="rId5" Type="http://schemas.openxmlformats.org/officeDocument/2006/relationships/hyperlink" Target="https://learn.microsoft.com/en-us/power-platform/admin/pay-as-you-go-meters?tabs=image#how-do-meters-work" TargetMode="External"/><Relationship Id="rId4" Type="http://schemas.openxmlformats.org/officeDocument/2006/relationships/slide" Target="slide2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customXml" Target="../../customXml/item42.xml"/><Relationship Id="rId1" Type="http://schemas.openxmlformats.org/officeDocument/2006/relationships/tags" Target="../tags/tag15.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connectors/connector-reference/connector-reference-standard-connectors" TargetMode="External"/><Relationship Id="rId3" Type="http://schemas.openxmlformats.org/officeDocument/2006/relationships/image" Target="../media/image10.jpeg"/><Relationship Id="rId7" Type="http://schemas.openxmlformats.org/officeDocument/2006/relationships/hyperlink" Target="https://go.microsoft.com/fwlink/?linkid=2139145" TargetMode="External"/><Relationship Id="rId2" Type="http://schemas.openxmlformats.org/officeDocument/2006/relationships/notesSlide" Target="../notesSlides/notesSlide13.xml"/><Relationship Id="rId1" Type="http://schemas.openxmlformats.org/officeDocument/2006/relationships/slideLayout" Target="../slideLayouts/slideLayout49.xml"/><Relationship Id="rId6" Type="http://schemas.openxmlformats.org/officeDocument/2006/relationships/hyperlink" Target="https://go.microsoft.com/fwlink/?LinkId=866544&amp;clcid=0x409%20and%20for" TargetMode="External"/><Relationship Id="rId5" Type="http://schemas.openxmlformats.org/officeDocument/2006/relationships/hyperlink" Target="https://learn.microsoft.com/en-us/power-platform/admin/managed-environment-licensing" TargetMode="External"/><Relationship Id="rId10" Type="http://schemas.openxmlformats.org/officeDocument/2006/relationships/hyperlink" Target="https://docs.microsoft.com/en-us/connectors/custom-connectors/" TargetMode="External"/><Relationship Id="rId4" Type="http://schemas.openxmlformats.org/officeDocument/2006/relationships/hyperlink" Target="https://docs.microsoft.com/en-us/power-automate/getting-started" TargetMode="External"/><Relationship Id="rId9" Type="http://schemas.openxmlformats.org/officeDocument/2006/relationships/hyperlink" Target="https://docs.microsoft.com/en-us/connectors/connector-reference/connector-reference-premium-connectors"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17.xml"/><Relationship Id="rId5" Type="http://schemas.openxmlformats.org/officeDocument/2006/relationships/hyperlink" Target="https://flow.microsoft.com/en-us/connectors/?filter=&amp;category=premium" TargetMode="External"/><Relationship Id="rId4" Type="http://schemas.openxmlformats.org/officeDocument/2006/relationships/hyperlink" Target="https://flow.microsoft.com/en-us/connectors/?filter=&amp;category=standard"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18.xml"/><Relationship Id="rId5" Type="http://schemas.openxmlformats.org/officeDocument/2006/relationships/hyperlink" Target="https://learn.microsoft.com/en-us/power-platform/admin/power-automate-licensing/faqs#second-example-of-power-automate-use-outside-of-an-app-created-using-power-apps-context" TargetMode="External"/><Relationship Id="rId4" Type="http://schemas.openxmlformats.org/officeDocument/2006/relationships/hyperlink" Target="https://learn.microsoft.com/en-us/power-platform/admin/powerapps-powershell#associate-in-context-flows-to-an-app"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9.xml"/><Relationship Id="rId5" Type="http://schemas.openxmlformats.org/officeDocument/2006/relationships/hyperlink" Target="https://learn.microsoft.com/en-us/power-platform/admin/pay-as-you-go-meters?tabs=image" TargetMode="External"/><Relationship Id="rId4" Type="http://schemas.openxmlformats.org/officeDocument/2006/relationships/hyperlink" Target="https://learn.microsoft.com/en-us/power-platform/admin/pay-as-you-go-overview"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hyperlink" Target="https://docs.microsoft.com/en-us/power-automate/getting-started#types-of-flows"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customXml" Target="../../customXml/item43.xml"/><Relationship Id="rId1" Type="http://schemas.openxmlformats.org/officeDocument/2006/relationships/tags" Target="../tags/tag2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8" Type="http://schemas.openxmlformats.org/officeDocument/2006/relationships/hyperlink" Target="https://learn.microsoft.com/en-us/power-apps/maker/data-platform/data-platform-restricted-entities" TargetMode="External"/><Relationship Id="rId3" Type="http://schemas.openxmlformats.org/officeDocument/2006/relationships/image" Target="../media/image10.jpeg"/><Relationship Id="rId7" Type="http://schemas.openxmlformats.org/officeDocument/2006/relationships/hyperlink" Target="https://docs.microsoft.com/en-us/connectors/custom-connectors/" TargetMode="External"/><Relationship Id="rId2" Type="http://schemas.openxmlformats.org/officeDocument/2006/relationships/notesSlide" Target="../notesSlides/notesSlide20.xml"/><Relationship Id="rId1" Type="http://schemas.openxmlformats.org/officeDocument/2006/relationships/slideLayout" Target="../slideLayouts/slideLayout50.xml"/><Relationship Id="rId6" Type="http://schemas.openxmlformats.org/officeDocument/2006/relationships/hyperlink" Target="https://docs.microsoft.com/en-us/connectors/connector-reference/connector-reference-premium-connectors" TargetMode="External"/><Relationship Id="rId5" Type="http://schemas.openxmlformats.org/officeDocument/2006/relationships/hyperlink" Target="https://docs.microsoft.com/en-us/connectors/connector-reference/connector-reference-standard-connectors#list-of-all-standard-tier-connectors" TargetMode="External"/><Relationship Id="rId4" Type="http://schemas.openxmlformats.org/officeDocument/2006/relationships/hyperlink" Target="https://go.microsoft.com/fwlink/?LinkId=866544&amp;clcid=0x409%20and%20for" TargetMode="External"/><Relationship Id="rId9" Type="http://schemas.openxmlformats.org/officeDocument/2006/relationships/hyperlink" Target="https://learn.microsoft.com/en-us/power-platform/admin/managed-environment-licensing" TargetMode="Externa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customXml" Target="../../customXml/item44.xml"/><Relationship Id="rId1" Type="http://schemas.openxmlformats.org/officeDocument/2006/relationships/tags" Target="../tags/tag23.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24.xml"/><Relationship Id="rId6" Type="http://schemas.openxmlformats.org/officeDocument/2006/relationships/hyperlink" Target="https://docs.microsoft.com/en-us/connectors/custom-connectors/" TargetMode="External"/><Relationship Id="rId5" Type="http://schemas.openxmlformats.org/officeDocument/2006/relationships/hyperlink" Target="https://docs.microsoft.com/en-us/connectors/connector-reference/connector-reference-premium-connectors" TargetMode="External"/><Relationship Id="rId4" Type="http://schemas.openxmlformats.org/officeDocument/2006/relationships/hyperlink" Target="https://docs.microsoft.com/en-us/connectors/connector-reference/connector-reference-standard-connectors#list-of-all-standard-tier-connectors"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nam06.safelinks.protection.outlook.com/?url=https%3A%2F%2Fdocs.microsoft.com%2Fen-us%2Fpower-virtual-agents%2Frequirements-quotas%23power-virtual-agents-subscription-limits&amp;data=04%7C01%7CSharon.Somuah%40microsoft.com%7Cb147dff0da044b28540a08d9fd6c5fb7%7C72f988bf86f141af91ab2d7cd011db47%7C1%7C0%7C637819464405779626%7CUnknown%7CTWFpbGZsb3d8eyJWIjoiMC4wLjAwMDAiLCJQIjoiV2luMzIiLCJBTiI6Ik1haWwiLCJXVCI6Mn0%3D%7C3000&amp;sdata=ZXo6W7wqbUT80RcSst1M7Pu1yNB2%2FMvwn38kWYFTxB4%3D&amp;reserved=0" TargetMode="External"/><Relationship Id="rId3" Type="http://schemas.openxmlformats.org/officeDocument/2006/relationships/notesSlide" Target="../notesSlides/notesSlide23.xml"/><Relationship Id="rId7" Type="http://schemas.openxmlformats.org/officeDocument/2006/relationships/hyperlink" Target="https://docs.microsoft.com/en-us/connectors/custom-connectors/" TargetMode="External"/><Relationship Id="rId2" Type="http://schemas.openxmlformats.org/officeDocument/2006/relationships/slideLayout" Target="../slideLayouts/slideLayout10.xml"/><Relationship Id="rId1" Type="http://schemas.openxmlformats.org/officeDocument/2006/relationships/tags" Target="../tags/tag25.xml"/><Relationship Id="rId6" Type="http://schemas.openxmlformats.org/officeDocument/2006/relationships/hyperlink" Target="https://docs.microsoft.com/en-us/connectors/connector-reference/connector-reference-premium-connectors" TargetMode="External"/><Relationship Id="rId11" Type="http://schemas.openxmlformats.org/officeDocument/2006/relationships/hyperlink" Target="https://learn.microsoft.com/en-us/power-platform/admin/managed-environment-licensing" TargetMode="External"/><Relationship Id="rId5" Type="http://schemas.openxmlformats.org/officeDocument/2006/relationships/hyperlink" Target="https://docs.microsoft.com/en-us/connectors/connector-reference/connector-reference-standard-connectors#list-of-all-standard-tier-connectors" TargetMode="External"/><Relationship Id="rId10" Type="http://schemas.openxmlformats.org/officeDocument/2006/relationships/hyperlink" Target="https://learn.microsoft.com/en-us/power-virtual-agents/nlu-authoring" TargetMode="External"/><Relationship Id="rId4" Type="http://schemas.openxmlformats.org/officeDocument/2006/relationships/hyperlink" Target="https://go.microsoft.com/fwlink/?linkid=2139145" TargetMode="External"/><Relationship Id="rId9" Type="http://schemas.openxmlformats.org/officeDocument/2006/relationships/hyperlink" Target="https://learn.microsoft.com/en-us/power-virtual-agents/nlu-boost-conversations"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customXml" Target="../../customXml/item45.xml"/><Relationship Id="rId1" Type="http://schemas.openxmlformats.org/officeDocument/2006/relationships/tags" Target="../tags/tag2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hyperlink" Target="http://aka.ms/platformlimits" TargetMode="External"/><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27.xml"/><Relationship Id="rId4" Type="http://schemas.openxmlformats.org/officeDocument/2006/relationships/hyperlink" Target="https://powerapps.microsoft.com/en-us/ai-builder-calculator/"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hyperlink" Target="https://learn.microsoft.com/en-us/power-platform/admin/view-license-consumption-issues?WT.mc_id=ppac_inproduct_env" TargetMode="External"/><Relationship Id="rId2" Type="http://schemas.openxmlformats.org/officeDocument/2006/relationships/slideLayout" Target="../slideLayouts/slideLayout10.xml"/><Relationship Id="rId1" Type="http://schemas.openxmlformats.org/officeDocument/2006/relationships/tags" Target="../tags/tag2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aka.ms/PPAC"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tags" Target="../tags/tag30.xml"/><Relationship Id="rId4" Type="http://schemas.openxmlformats.org/officeDocument/2006/relationships/hyperlink" Target="https://learn.microsoft.com/en-us/power-platform/admin/powerapps-flow-licensing-faq#if-im-building-a-power-pages-website-for-my-employees-who-will-log-in-using-their-azure-ad-credentials-what-power-pages-licenses-do-i-need"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customXml" Target="../../customXml/item40.xml"/><Relationship Id="rId1" Type="http://schemas.openxmlformats.org/officeDocument/2006/relationships/tags" Target="../tags/tag7.xml"/><Relationship Id="rId5" Type="http://schemas.openxmlformats.org/officeDocument/2006/relationships/image" Target="../media/image5.jpe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3.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10.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customXml" Target="../../customXml/item41.xml"/><Relationship Id="rId1" Type="http://schemas.openxmlformats.org/officeDocument/2006/relationships/tags" Target="../tags/tag9.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10.xml"/><Relationship Id="rId4" Type="http://schemas.openxmlformats.org/officeDocument/2006/relationships/slide" Target="slide27.xm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connectors/custom-connectors/" TargetMode="External"/><Relationship Id="rId3" Type="http://schemas.openxmlformats.org/officeDocument/2006/relationships/notesSlide" Target="../notesSlides/notesSlide7.xml"/><Relationship Id="rId7" Type="http://schemas.openxmlformats.org/officeDocument/2006/relationships/hyperlink" Target="https://docs.microsoft.com/en-us/connectors/connector-reference/connector-reference-premium-connectors" TargetMode="External"/><Relationship Id="rId12" Type="http://schemas.openxmlformats.org/officeDocument/2006/relationships/hyperlink" Target="https://learn.microsoft.com/en-us/power-platform/admin/managed-environment-licensing" TargetMode="External"/><Relationship Id="rId2" Type="http://schemas.openxmlformats.org/officeDocument/2006/relationships/slideLayout" Target="../slideLayouts/slideLayout10.xml"/><Relationship Id="rId1" Type="http://schemas.openxmlformats.org/officeDocument/2006/relationships/tags" Target="../tags/tag11.xml"/><Relationship Id="rId6" Type="http://schemas.openxmlformats.org/officeDocument/2006/relationships/hyperlink" Target="https://docs.microsoft.com/en-us/connectors/connector-reference/connector-reference-standard-connectors#list-of-all-standard-tier-connectors" TargetMode="External"/><Relationship Id="rId11" Type="http://schemas.openxmlformats.org/officeDocument/2006/relationships/hyperlink" Target="https://learn.microsoft.com/en-us/power-apps/maker/data-platform/data-platform-restricted-entities" TargetMode="External"/><Relationship Id="rId5" Type="http://schemas.openxmlformats.org/officeDocument/2006/relationships/hyperlink" Target="https://go.microsoft.com/fwlink/?linkid=2139145" TargetMode="External"/><Relationship Id="rId10" Type="http://schemas.openxmlformats.org/officeDocument/2006/relationships/hyperlink" Target="https://go.microsoft.com/fwlink/?LinkId=866544&amp;clcid=0x409" TargetMode="External"/><Relationship Id="rId4" Type="http://schemas.openxmlformats.org/officeDocument/2006/relationships/hyperlink" Target="https://go.microsoft.com/fwlink/?LinkId=866544&amp;clcid=0x409%20and%20for" TargetMode="External"/><Relationship Id="rId9" Type="http://schemas.openxmlformats.org/officeDocument/2006/relationships/hyperlink" Target="https://www.microsoft.com/licensing/terms/en-US/productoffering/Microsoft365/EAEAS"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custData r:id="rId2"/>
            </p:custDataLst>
          </p:nvPr>
        </p:nvSpPr>
        <p:spPr>
          <a:xfrm>
            <a:off x="582042" y="3178211"/>
            <a:ext cx="10673391" cy="1477328"/>
          </a:xfrm>
        </p:spPr>
        <p:txBody>
          <a:bodyPr/>
          <a:lstStyle/>
          <a:p>
            <a:pPr>
              <a:lnSpc>
                <a:spcPct val="100000"/>
              </a:lnSpc>
              <a:spcBef>
                <a:spcPts val="1200"/>
              </a:spcBef>
            </a:pPr>
            <a:r>
              <a:rPr lang="en-US" sz="4800"/>
              <a:t>Workshop</a:t>
            </a:r>
            <a:r>
              <a:rPr lang="en-FI" sz="4800"/>
              <a:t>PLUS  </a:t>
            </a:r>
            <a:br>
              <a:rPr lang="en-FI" sz="4800"/>
            </a:br>
            <a:r>
              <a:rPr lang="en-US" sz="4800"/>
              <a:t>Power Platform</a:t>
            </a:r>
            <a:r>
              <a:rPr lang="en-FI" sz="4800"/>
              <a:t> </a:t>
            </a:r>
            <a:r>
              <a:rPr lang="en-US" sz="4800"/>
              <a:t>for Administrators</a:t>
            </a:r>
          </a:p>
        </p:txBody>
      </p:sp>
      <p:sp>
        <p:nvSpPr>
          <p:cNvPr id="6" name="Subtitle 5">
            <a:extLst>
              <a:ext uri="{FF2B5EF4-FFF2-40B4-BE49-F238E27FC236}">
                <a16:creationId xmlns:a16="http://schemas.microsoft.com/office/drawing/2014/main" id="{12808BD5-6BEE-4164-9264-E55A823F2E3D}"/>
              </a:ext>
            </a:extLst>
          </p:cNvPr>
          <p:cNvSpPr>
            <a:spLocks noGrp="1"/>
          </p:cNvSpPr>
          <p:nvPr>
            <p:ph type="body" sz="quarter" idx="12"/>
          </p:nvPr>
        </p:nvSpPr>
        <p:spPr>
          <a:xfrm>
            <a:off x="582042" y="4885907"/>
            <a:ext cx="4956609" cy="1226607"/>
          </a:xfrm>
        </p:spPr>
        <p:txBody>
          <a:bodyPr>
            <a:normAutofit/>
          </a:bodyPr>
          <a:lstStyle/>
          <a:p>
            <a:r>
              <a:rPr lang="en-US" sz="2800"/>
              <a:t>Power Platform Licensing</a:t>
            </a:r>
          </a:p>
        </p:txBody>
      </p:sp>
    </p:spTree>
    <p:custDataLst>
      <p:tags r:id="rId1"/>
    </p:custDataLst>
    <p:extLst>
      <p:ext uri="{BB962C8B-B14F-4D97-AF65-F5344CB8AC3E}">
        <p14:creationId xmlns:p14="http://schemas.microsoft.com/office/powerpoint/2010/main" val="95833128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chemeClr val="tx2"/>
                </a:solidFill>
              </a:rPr>
              <a:t>Power Apps per app pay-as-you-go (PAYG)</a:t>
            </a:r>
          </a:p>
        </p:txBody>
      </p:sp>
      <p:sp>
        <p:nvSpPr>
          <p:cNvPr id="10" name="Rectangle 9">
            <a:extLst>
              <a:ext uri="{FF2B5EF4-FFF2-40B4-BE49-F238E27FC236}">
                <a16:creationId xmlns:a16="http://schemas.microsoft.com/office/drawing/2014/main" id="{A167763D-339D-45CF-B122-94C7D3597757}"/>
              </a:ext>
            </a:extLst>
          </p:cNvPr>
          <p:cNvSpPr/>
          <p:nvPr/>
        </p:nvSpPr>
        <p:spPr>
          <a:xfrm>
            <a:off x="616722" y="5521657"/>
            <a:ext cx="11211911" cy="615553"/>
          </a:xfrm>
          <a:prstGeom prst="rect">
            <a:avLst/>
          </a:prstGeom>
        </p:spPr>
        <p:txBody>
          <a:bodyPr wrap="squar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192" eaLnBrk="1" fontAlgn="auto" latinLnBrk="0" hangingPunct="1">
              <a:lnSpc>
                <a:spcPct val="100000"/>
              </a:lnSpc>
              <a:spcBef>
                <a:spcPts val="0"/>
              </a:spcBef>
              <a:spcAft>
                <a:spcPts val="0"/>
              </a:spcAft>
              <a:buClrTx/>
              <a:buSzTx/>
              <a:buFontTx/>
              <a:buNone/>
              <a:tabLst/>
              <a:defRPr/>
            </a:pPr>
            <a:r>
              <a:rPr kumimoji="0" lang="en-US" sz="1000" b="0" u="none" strike="noStrike" kern="0" cap="none" spc="0" normalizeH="0" baseline="30000" noProof="0">
                <a:ln>
                  <a:noFill/>
                </a:ln>
                <a:solidFill>
                  <a:srgbClr val="000000"/>
                </a:solidFill>
                <a:effectLst/>
                <a:uLnTx/>
                <a:uFillTx/>
              </a:rPr>
              <a:t>1</a:t>
            </a:r>
            <a:r>
              <a:rPr kumimoji="0" lang="en-US" sz="1000" b="0" u="none" strike="noStrike" kern="0" cap="none" spc="0" normalizeH="0" baseline="0" noProof="0">
                <a:ln>
                  <a:noFill/>
                </a:ln>
                <a:solidFill>
                  <a:srgbClr val="0070C0"/>
                </a:solidFill>
                <a:effectLst/>
                <a:uLnTx/>
                <a:uFillTx/>
              </a:rPr>
              <a:t>Power Apps per app pay-as-you-go meter </a:t>
            </a:r>
            <a:r>
              <a:rPr lang="en-US" sz="1000" kern="0">
                <a:solidFill>
                  <a:srgbClr val="0070C0"/>
                </a:solidFill>
              </a:rPr>
              <a:t>entitles</a:t>
            </a:r>
            <a:r>
              <a:rPr kumimoji="0" lang="en-US" sz="1000" b="0" u="none" strike="noStrike" kern="0" cap="none" spc="0" normalizeH="0" baseline="0" noProof="0">
                <a:ln>
                  <a:noFill/>
                </a:ln>
                <a:solidFill>
                  <a:srgbClr val="0070C0"/>
                </a:solidFill>
                <a:effectLst/>
                <a:uLnTx/>
                <a:uFillTx/>
              </a:rPr>
              <a:t> licensed user to run 1 app or 1 page</a:t>
            </a:r>
          </a:p>
          <a:p>
            <a:pPr defTabSz="914192">
              <a:defRPr/>
            </a:pPr>
            <a:r>
              <a:rPr lang="en-US" sz="1000" kern="0">
                <a:solidFill>
                  <a:srgbClr val="000000"/>
                </a:solidFill>
              </a:rPr>
              <a:t>Power</a:t>
            </a:r>
            <a:r>
              <a:rPr lang="en-US" sz="1000" kern="0">
                <a:gradFill>
                  <a:gsLst>
                    <a:gs pos="1250">
                      <a:srgbClr val="353535"/>
                    </a:gs>
                    <a:gs pos="100000">
                      <a:srgbClr val="353535"/>
                    </a:gs>
                  </a:gsLst>
                  <a:lin ang="5400000" scaled="0"/>
                </a:gradFill>
                <a:cs typeface="Segoe UI"/>
              </a:rPr>
              <a:t> </a:t>
            </a:r>
            <a:r>
              <a:rPr lang="en-US" sz="1000" kern="0">
                <a:solidFill>
                  <a:srgbClr val="000000"/>
                </a:solidFill>
              </a:rPr>
              <a:t>Apps &amp; Power Automate for Office 365 and Dynamics 365 allow users to customize &amp; extend Office 365 and Dynamics 365 applications. For more information, please see </a:t>
            </a:r>
            <a:r>
              <a:rPr lang="en-US" sz="1000" kern="0">
                <a:gradFill>
                  <a:gsLst>
                    <a:gs pos="1250">
                      <a:srgbClr val="353535"/>
                    </a:gs>
                    <a:gs pos="100000">
                      <a:srgbClr val="353535"/>
                    </a:gs>
                  </a:gsLst>
                  <a:lin ang="5400000" scaled="0"/>
                </a:gradFill>
                <a:cs typeface="Segoe UI"/>
                <a:hlinkClick r:id="" action="ppaction://noaction"/>
              </a:rPr>
              <a:t>Office 365 </a:t>
            </a:r>
            <a:r>
              <a:rPr lang="en-US" sz="1000" kern="0">
                <a:gradFill>
                  <a:gsLst>
                    <a:gs pos="1250">
                      <a:srgbClr val="353535"/>
                    </a:gs>
                    <a:gs pos="100000">
                      <a:srgbClr val="353535"/>
                    </a:gs>
                  </a:gsLst>
                  <a:lin ang="5400000" scaled="0"/>
                </a:gradFill>
                <a:cs typeface="Segoe UI"/>
              </a:rPr>
              <a:t>/ </a:t>
            </a:r>
            <a:r>
              <a:rPr lang="en-US" sz="1000" kern="0">
                <a:gradFill>
                  <a:gsLst>
                    <a:gs pos="1250">
                      <a:srgbClr val="353535"/>
                    </a:gs>
                    <a:gs pos="100000">
                      <a:srgbClr val="353535"/>
                    </a:gs>
                  </a:gsLst>
                  <a:lin ang="5400000" scaled="0"/>
                </a:gradFill>
                <a:cs typeface="Segoe UI"/>
                <a:hlinkClick r:id="rId4" action="ppaction://hlinksldjump"/>
              </a:rPr>
              <a:t>Dynamics 365 </a:t>
            </a:r>
            <a:r>
              <a:rPr lang="en-US" sz="1000" kern="0">
                <a:solidFill>
                  <a:srgbClr val="000000"/>
                </a:solidFill>
              </a:rPr>
              <a:t>sections in this deck.</a:t>
            </a:r>
          </a:p>
          <a:p>
            <a:pPr marL="0" marR="0" lvl="0" indent="0" defTabSz="914192" eaLnBrk="1" fontAlgn="auto" latinLnBrk="0" hangingPunct="1">
              <a:lnSpc>
                <a:spcPct val="100000"/>
              </a:lnSpc>
              <a:spcBef>
                <a:spcPts val="0"/>
              </a:spcBef>
              <a:spcAft>
                <a:spcPts val="0"/>
              </a:spcAft>
              <a:buClrTx/>
              <a:buSzTx/>
              <a:buFontTx/>
              <a:buNone/>
              <a:tabLst/>
              <a:defRPr/>
            </a:pPr>
            <a:endParaRPr kumimoji="0" lang="en-US" sz="1000" b="0" u="none" strike="noStrike" kern="0" cap="none" spc="0" normalizeH="0" baseline="0" noProof="0">
              <a:ln>
                <a:noFill/>
              </a:ln>
              <a:solidFill>
                <a:srgbClr val="000000"/>
              </a:solidFill>
              <a:effectLst/>
              <a:uLnTx/>
              <a:uFillTx/>
            </a:endParaRPr>
          </a:p>
        </p:txBody>
      </p:sp>
      <p:grpSp>
        <p:nvGrpSpPr>
          <p:cNvPr id="12" name="Group 11">
            <a:extLst>
              <a:ext uri="{FF2B5EF4-FFF2-40B4-BE49-F238E27FC236}">
                <a16:creationId xmlns:a16="http://schemas.microsoft.com/office/drawing/2014/main" id="{AF3C16F2-CCF4-4C5F-9B9B-BF30D77B7B37}"/>
              </a:ext>
            </a:extLst>
          </p:cNvPr>
          <p:cNvGrpSpPr/>
          <p:nvPr/>
        </p:nvGrpSpPr>
        <p:grpSpPr>
          <a:xfrm>
            <a:off x="726335" y="1193770"/>
            <a:ext cx="10655926" cy="3876457"/>
            <a:chOff x="214489" y="1463575"/>
            <a:chExt cx="11126796" cy="3876457"/>
          </a:xfrm>
        </p:grpSpPr>
        <p:sp>
          <p:nvSpPr>
            <p:cNvPr id="16" name="people_12" title="Icon of three people">
              <a:extLst>
                <a:ext uri="{FF2B5EF4-FFF2-40B4-BE49-F238E27FC236}">
                  <a16:creationId xmlns:a16="http://schemas.microsoft.com/office/drawing/2014/main" id="{9274207A-BE01-4B3B-B464-3E60153E3A2C}"/>
                </a:ext>
              </a:extLst>
            </p:cNvPr>
            <p:cNvSpPr>
              <a:spLocks noChangeAspect="1" noEditPoints="1"/>
            </p:cNvSpPr>
            <p:nvPr/>
          </p:nvSpPr>
          <p:spPr bwMode="auto">
            <a:xfrm>
              <a:off x="7138633" y="1626596"/>
              <a:ext cx="381724" cy="325678"/>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a:ln>
                  <a:noFill/>
                </a:ln>
                <a:solidFill>
                  <a:srgbClr val="000000"/>
                </a:solidFill>
                <a:effectLst/>
                <a:uLnTx/>
                <a:uFillTx/>
                <a:latin typeface="Segoe UI"/>
                <a:ea typeface="+mn-ea"/>
                <a:cs typeface="+mn-cs"/>
              </a:endParaRPr>
            </a:p>
          </p:txBody>
        </p:sp>
        <p:grpSp>
          <p:nvGrpSpPr>
            <p:cNvPr id="18" name="Group 17">
              <a:extLst>
                <a:ext uri="{FF2B5EF4-FFF2-40B4-BE49-F238E27FC236}">
                  <a16:creationId xmlns:a16="http://schemas.microsoft.com/office/drawing/2014/main" id="{6D84534F-72B5-4757-AF64-3BC832EDF342}"/>
                </a:ext>
              </a:extLst>
            </p:cNvPr>
            <p:cNvGrpSpPr/>
            <p:nvPr/>
          </p:nvGrpSpPr>
          <p:grpSpPr>
            <a:xfrm>
              <a:off x="214489" y="1463575"/>
              <a:ext cx="3541330" cy="3876457"/>
              <a:chOff x="1774719" y="1600317"/>
              <a:chExt cx="3541330" cy="3876457"/>
            </a:xfrm>
          </p:grpSpPr>
          <p:sp>
            <p:nvSpPr>
              <p:cNvPr id="34" name="Rectangle 33">
                <a:extLst>
                  <a:ext uri="{FF2B5EF4-FFF2-40B4-BE49-F238E27FC236}">
                    <a16:creationId xmlns:a16="http://schemas.microsoft.com/office/drawing/2014/main" id="{79F58BCD-3027-4D4C-AC57-96AAA7073688}"/>
                  </a:ext>
                </a:extLst>
              </p:cNvPr>
              <p:cNvSpPr/>
              <p:nvPr/>
            </p:nvSpPr>
            <p:spPr bwMode="auto">
              <a:xfrm>
                <a:off x="1774719" y="1600318"/>
                <a:ext cx="3530807" cy="3876456"/>
              </a:xfrm>
              <a:prstGeom prst="rect">
                <a:avLst/>
              </a:prstGeom>
              <a:noFill/>
              <a:ln w="6350" cap="flat" cmpd="sng" algn="ctr">
                <a:solidFill>
                  <a:srgbClr val="FFFFFF">
                    <a:lumMod val="85000"/>
                  </a:srgbClr>
                </a:solidFill>
                <a:prstDash val="solid"/>
                <a:headEnd type="none" w="med" len="med"/>
                <a:tailEnd type="none" w="med" len="med"/>
              </a:ln>
              <a:effectLst/>
            </p:spPr>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32293"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a:extLst>
                  <a:ext uri="{FF2B5EF4-FFF2-40B4-BE49-F238E27FC236}">
                    <a16:creationId xmlns:a16="http://schemas.microsoft.com/office/drawing/2014/main" id="{EB7A30E2-D588-4775-BF60-1CEF4F558854}"/>
                  </a:ext>
                </a:extLst>
              </p:cNvPr>
              <p:cNvSpPr/>
              <p:nvPr/>
            </p:nvSpPr>
            <p:spPr>
              <a:xfrm>
                <a:off x="1785242" y="2507703"/>
                <a:ext cx="3530807" cy="667875"/>
              </a:xfrm>
              <a:prstGeom prst="rect">
                <a:avLst/>
              </a:prstGeom>
            </p:spPr>
            <p:txBody>
              <a:bodyPr wrap="square" lIns="9144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spcAft>
                    <a:spcPts val="400"/>
                  </a:spcAft>
                  <a:defRPr/>
                </a:pPr>
                <a:r>
                  <a:rPr lang="en-US" sz="1600">
                    <a:solidFill>
                      <a:srgbClr val="000000"/>
                    </a:solidFill>
                    <a:cs typeface="Segoe UI" panose="020B0502040204020203" pitchFamily="34" charset="0"/>
                  </a:rPr>
                  <a:t>$10 per active user per app/month</a:t>
                </a:r>
              </a:p>
            </p:txBody>
          </p:sp>
          <p:cxnSp>
            <p:nvCxnSpPr>
              <p:cNvPr id="36" name="Straight Connector 35">
                <a:extLst>
                  <a:ext uri="{FF2B5EF4-FFF2-40B4-BE49-F238E27FC236}">
                    <a16:creationId xmlns:a16="http://schemas.microsoft.com/office/drawing/2014/main" id="{FC687D16-5755-4202-9728-312F1C736FFC}"/>
                  </a:ext>
                </a:extLst>
              </p:cNvPr>
              <p:cNvCxnSpPr>
                <a:cxnSpLocks/>
              </p:cNvCxnSpPr>
              <p:nvPr/>
            </p:nvCxnSpPr>
            <p:spPr>
              <a:xfrm>
                <a:off x="1774719" y="3382844"/>
                <a:ext cx="3530807" cy="0"/>
              </a:xfrm>
              <a:prstGeom prst="line">
                <a:avLst/>
              </a:prstGeom>
              <a:noFill/>
              <a:ln w="6350" cap="flat" cmpd="sng" algn="ctr">
                <a:solidFill>
                  <a:srgbClr val="FFFFFF">
                    <a:lumMod val="75000"/>
                  </a:srgbClr>
                </a:solidFill>
                <a:prstDash val="dash"/>
                <a:headEnd type="none" w="lg" len="med"/>
                <a:tailEnd type="none" w="lg" len="med"/>
              </a:ln>
              <a:effectLst/>
            </p:spPr>
          </p:cxnSp>
          <p:sp>
            <p:nvSpPr>
              <p:cNvPr id="37" name="Rectangle 36">
                <a:extLst>
                  <a:ext uri="{FF2B5EF4-FFF2-40B4-BE49-F238E27FC236}">
                    <a16:creationId xmlns:a16="http://schemas.microsoft.com/office/drawing/2014/main" id="{FC2623DF-E1A5-4AD7-8372-2879C2C965C9}"/>
                  </a:ext>
                </a:extLst>
              </p:cNvPr>
              <p:cNvSpPr/>
              <p:nvPr/>
            </p:nvSpPr>
            <p:spPr>
              <a:xfrm>
                <a:off x="1785242" y="3590111"/>
                <a:ext cx="3530807" cy="1086451"/>
              </a:xfrm>
              <a:prstGeom prst="rect">
                <a:avLst/>
              </a:prstGeom>
            </p:spPr>
            <p:txBody>
              <a:bodyPr wrap="square" lIns="91440" tIns="0" bIns="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defTabSz="914192">
                  <a:spcAft>
                    <a:spcPts val="400"/>
                  </a:spcAft>
                  <a:defRPr/>
                </a:pPr>
                <a:r>
                  <a:rPr lang="en-US" sz="1600">
                    <a:solidFill>
                      <a:srgbClr val="8661C5"/>
                    </a:solidFill>
                    <a:cs typeface="Segoe UI" panose="020B0502040204020203" pitchFamily="34" charset="0"/>
                  </a:rPr>
                  <a:t>Best for businesses that want to </a:t>
                </a:r>
                <a:r>
                  <a:rPr lang="en-US" sz="1600" b="1">
                    <a:solidFill>
                      <a:srgbClr val="8661C5"/>
                    </a:solidFill>
                    <a:cs typeface="Segoe UI" panose="020B0502040204020203" pitchFamily="34" charset="0"/>
                  </a:rPr>
                  <a:t>license active users for each app</a:t>
                </a:r>
                <a:r>
                  <a:rPr lang="en-US" sz="1600" baseline="30000">
                    <a:solidFill>
                      <a:srgbClr val="8661C5"/>
                    </a:solidFill>
                    <a:cs typeface="Segoe UI" panose="020B0502040204020203" pitchFamily="34" charset="0"/>
                  </a:rPr>
                  <a:t>1</a:t>
                </a:r>
                <a:r>
                  <a:rPr lang="en-US" sz="1600">
                    <a:solidFill>
                      <a:srgbClr val="8661C5"/>
                    </a:solidFill>
                    <a:cs typeface="Segoe UI" panose="020B0502040204020203" pitchFamily="34" charset="0"/>
                  </a:rPr>
                  <a:t> </a:t>
                </a:r>
                <a:r>
                  <a:rPr lang="en-US" sz="1600" b="1">
                    <a:solidFill>
                      <a:srgbClr val="8661C5"/>
                    </a:solidFill>
                    <a:cs typeface="Segoe UI" panose="020B0502040204020203" pitchFamily="34" charset="0"/>
                  </a:rPr>
                  <a:t>they run and pay later based on consumption</a:t>
                </a:r>
                <a:endParaRPr lang="en-US" sz="1600">
                  <a:solidFill>
                    <a:srgbClr val="8661C5"/>
                  </a:solidFill>
                  <a:cs typeface="Segoe UI" panose="020B0502040204020203" pitchFamily="34" charset="0"/>
                </a:endParaRPr>
              </a:p>
              <a:p>
                <a:pPr marL="0" lvl="1" defTabSz="914192">
                  <a:spcAft>
                    <a:spcPts val="400"/>
                  </a:spcAft>
                  <a:defRPr/>
                </a:pPr>
                <a:endParaRPr lang="en-US" sz="1600">
                  <a:solidFill>
                    <a:srgbClr val="000000"/>
                  </a:solidFill>
                  <a:cs typeface="Segoe UI" panose="020B0502040204020203" pitchFamily="34" charset="0"/>
                </a:endParaRPr>
              </a:p>
            </p:txBody>
          </p:sp>
          <p:sp>
            <p:nvSpPr>
              <p:cNvPr id="38" name="Rectangle 37">
                <a:extLst>
                  <a:ext uri="{FF2B5EF4-FFF2-40B4-BE49-F238E27FC236}">
                    <a16:creationId xmlns:a16="http://schemas.microsoft.com/office/drawing/2014/main" id="{08196825-5917-40C9-9CBE-C21712F31715}"/>
                  </a:ext>
                </a:extLst>
              </p:cNvPr>
              <p:cNvSpPr/>
              <p:nvPr/>
            </p:nvSpPr>
            <p:spPr>
              <a:xfrm>
                <a:off x="1774719" y="1600317"/>
                <a:ext cx="3530807" cy="700120"/>
              </a:xfrm>
              <a:prstGeom prst="rect">
                <a:avLst/>
              </a:prstGeom>
              <a:solidFill>
                <a:srgbClr val="243A5E"/>
              </a:solidFill>
              <a:ln w="6350">
                <a:solidFill>
                  <a:srgbClr val="243A5E"/>
                </a:solidFill>
              </a:ln>
            </p:spPr>
            <p:txBody>
              <a:bodyPr wrap="square" lIns="9144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defTabSz="91404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Segoe UI Semibold"/>
                    <a:cs typeface="Segoe UI Semibold" panose="020B0702040204020203" pitchFamily="34" charset="0"/>
                  </a:rPr>
                  <a:t>Power Apps </a:t>
                </a:r>
                <a:br>
                  <a:rPr kumimoji="0" lang="en-US" sz="1800" b="0" i="0" u="none" strike="noStrike" kern="0" cap="none" spc="0" normalizeH="0" baseline="0" noProof="0">
                    <a:ln>
                      <a:noFill/>
                    </a:ln>
                    <a:solidFill>
                      <a:srgbClr val="FFFFFF"/>
                    </a:solidFill>
                    <a:effectLst/>
                    <a:uLnTx/>
                    <a:uFillTx/>
                    <a:latin typeface="Segoe UI Semibold"/>
                    <a:cs typeface="Segoe UI Semibold" panose="020B0702040204020203" pitchFamily="34" charset="0"/>
                  </a:rPr>
                </a:br>
                <a:r>
                  <a:rPr kumimoji="0" lang="en-US" sz="1800" b="0" i="0" u="none" strike="noStrike" kern="0" cap="none" spc="0" normalizeH="0" baseline="0" noProof="0">
                    <a:ln>
                      <a:noFill/>
                    </a:ln>
                    <a:solidFill>
                      <a:srgbClr val="FFFFFF"/>
                    </a:solidFill>
                    <a:effectLst/>
                    <a:uLnTx/>
                    <a:uFillTx/>
                    <a:latin typeface="Segoe UI Semibold"/>
                    <a:cs typeface="Segoe UI Semibold" panose="020B0702040204020203" pitchFamily="34" charset="0"/>
                  </a:rPr>
                  <a:t>per app pay-as-you-go</a:t>
                </a:r>
              </a:p>
            </p:txBody>
          </p:sp>
          <p:grpSp>
            <p:nvGrpSpPr>
              <p:cNvPr id="39" name="Group 38">
                <a:extLst>
                  <a:ext uri="{FF2B5EF4-FFF2-40B4-BE49-F238E27FC236}">
                    <a16:creationId xmlns:a16="http://schemas.microsoft.com/office/drawing/2014/main" id="{A6FF58ED-686A-4D0E-AB84-7A5587C93D28}"/>
                  </a:ext>
                </a:extLst>
              </p:cNvPr>
              <p:cNvGrpSpPr/>
              <p:nvPr/>
            </p:nvGrpSpPr>
            <p:grpSpPr>
              <a:xfrm>
                <a:off x="4817684" y="1703931"/>
                <a:ext cx="433594" cy="282852"/>
                <a:chOff x="2813314" y="2988890"/>
                <a:chExt cx="397155" cy="259081"/>
              </a:xfrm>
            </p:grpSpPr>
            <p:sp>
              <p:nvSpPr>
                <p:cNvPr id="40" name="Freeform: Shape 39">
                  <a:extLst>
                    <a:ext uri="{FF2B5EF4-FFF2-40B4-BE49-F238E27FC236}">
                      <a16:creationId xmlns:a16="http://schemas.microsoft.com/office/drawing/2014/main" id="{BA8728A9-5D4B-4A0C-A5AE-B066C203344C}"/>
                    </a:ext>
                  </a:extLst>
                </p:cNvPr>
                <p:cNvSpPr/>
                <p:nvPr/>
              </p:nvSpPr>
              <p:spPr>
                <a:xfrm>
                  <a:off x="2813314" y="2988890"/>
                  <a:ext cx="397155" cy="245746"/>
                </a:xfrm>
                <a:custGeom>
                  <a:avLst/>
                  <a:gdLst>
                    <a:gd name="connsiteX0" fmla="*/ 380735 w 438150"/>
                    <a:gd name="connsiteY0" fmla="*/ 208333 h 295275"/>
                    <a:gd name="connsiteX1" fmla="*/ 64505 w 438150"/>
                    <a:gd name="connsiteY1" fmla="*/ 208333 h 295275"/>
                    <a:gd name="connsiteX2" fmla="*/ 64505 w 438150"/>
                    <a:gd name="connsiteY2" fmla="*/ 7355 h 295275"/>
                    <a:gd name="connsiteX3" fmla="*/ 380735 w 438150"/>
                    <a:gd name="connsiteY3" fmla="*/ 7355 h 295275"/>
                    <a:gd name="connsiteX4" fmla="*/ 380735 w 438150"/>
                    <a:gd name="connsiteY4" fmla="*/ 208333 h 295275"/>
                    <a:gd name="connsiteX5" fmla="*/ 380735 w 438150"/>
                    <a:gd name="connsiteY5" fmla="*/ 208333 h 295275"/>
                    <a:gd name="connsiteX6" fmla="*/ 380735 w 438150"/>
                    <a:gd name="connsiteY6" fmla="*/ 208333 h 295275"/>
                    <a:gd name="connsiteX7" fmla="*/ 7355 w 438150"/>
                    <a:gd name="connsiteY7" fmla="*/ 279770 h 295275"/>
                    <a:gd name="connsiteX8" fmla="*/ 21643 w 438150"/>
                    <a:gd name="connsiteY8" fmla="*/ 294058 h 295275"/>
                    <a:gd name="connsiteX9" fmla="*/ 423598 w 438150"/>
                    <a:gd name="connsiteY9" fmla="*/ 294058 h 295275"/>
                    <a:gd name="connsiteX10" fmla="*/ 437885 w 438150"/>
                    <a:gd name="connsiteY10" fmla="*/ 279770 h 295275"/>
                    <a:gd name="connsiteX11" fmla="*/ 431218 w 438150"/>
                    <a:gd name="connsiteY11" fmla="*/ 257863 h 295275"/>
                    <a:gd name="connsiteX12" fmla="*/ 380735 w 438150"/>
                    <a:gd name="connsiteY12" fmla="*/ 207380 h 295275"/>
                    <a:gd name="connsiteX13" fmla="*/ 64505 w 438150"/>
                    <a:gd name="connsiteY13" fmla="*/ 207380 h 295275"/>
                    <a:gd name="connsiteX14" fmla="*/ 14023 w 438150"/>
                    <a:gd name="connsiteY14" fmla="*/ 257863 h 295275"/>
                    <a:gd name="connsiteX15" fmla="*/ 7355 w 438150"/>
                    <a:gd name="connsiteY15" fmla="*/ 279770 h 295275"/>
                    <a:gd name="connsiteX16" fmla="*/ 7355 w 438150"/>
                    <a:gd name="connsiteY16" fmla="*/ 27977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8150" h="295275">
                      <a:moveTo>
                        <a:pt x="380735" y="208333"/>
                      </a:moveTo>
                      <a:cubicBezTo>
                        <a:pt x="64505" y="208333"/>
                        <a:pt x="64505" y="208333"/>
                        <a:pt x="64505" y="208333"/>
                      </a:cubicBezTo>
                      <a:cubicBezTo>
                        <a:pt x="64505" y="7355"/>
                        <a:pt x="64505" y="7355"/>
                        <a:pt x="64505" y="7355"/>
                      </a:cubicBezTo>
                      <a:cubicBezTo>
                        <a:pt x="380735" y="7355"/>
                        <a:pt x="380735" y="7355"/>
                        <a:pt x="380735" y="7355"/>
                      </a:cubicBezTo>
                      <a:lnTo>
                        <a:pt x="380735" y="208333"/>
                      </a:lnTo>
                      <a:lnTo>
                        <a:pt x="380735" y="208333"/>
                      </a:lnTo>
                      <a:lnTo>
                        <a:pt x="380735" y="208333"/>
                      </a:lnTo>
                      <a:close/>
                      <a:moveTo>
                        <a:pt x="7355" y="279770"/>
                      </a:moveTo>
                      <a:cubicBezTo>
                        <a:pt x="7355" y="287390"/>
                        <a:pt x="14023" y="294058"/>
                        <a:pt x="21643" y="294058"/>
                      </a:cubicBezTo>
                      <a:cubicBezTo>
                        <a:pt x="423598" y="294058"/>
                        <a:pt x="423598" y="294058"/>
                        <a:pt x="423598" y="294058"/>
                      </a:cubicBezTo>
                      <a:cubicBezTo>
                        <a:pt x="431218" y="294058"/>
                        <a:pt x="437885" y="287390"/>
                        <a:pt x="437885" y="279770"/>
                      </a:cubicBezTo>
                      <a:cubicBezTo>
                        <a:pt x="437885" y="271198"/>
                        <a:pt x="435028" y="263578"/>
                        <a:pt x="431218" y="257863"/>
                      </a:cubicBezTo>
                      <a:cubicBezTo>
                        <a:pt x="380735" y="207380"/>
                        <a:pt x="380735" y="207380"/>
                        <a:pt x="380735" y="207380"/>
                      </a:cubicBezTo>
                      <a:cubicBezTo>
                        <a:pt x="64505" y="207380"/>
                        <a:pt x="64505" y="207380"/>
                        <a:pt x="64505" y="207380"/>
                      </a:cubicBezTo>
                      <a:cubicBezTo>
                        <a:pt x="14023" y="257863"/>
                        <a:pt x="14023" y="257863"/>
                        <a:pt x="14023" y="257863"/>
                      </a:cubicBezTo>
                      <a:cubicBezTo>
                        <a:pt x="10213" y="263578"/>
                        <a:pt x="7355" y="271198"/>
                        <a:pt x="7355" y="279770"/>
                      </a:cubicBezTo>
                      <a:lnTo>
                        <a:pt x="7355" y="279770"/>
                      </a:lnTo>
                      <a:close/>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1" name="Freeform: Shape 40">
                  <a:extLst>
                    <a:ext uri="{FF2B5EF4-FFF2-40B4-BE49-F238E27FC236}">
                      <a16:creationId xmlns:a16="http://schemas.microsoft.com/office/drawing/2014/main" id="{78576DB6-CB4C-4201-9227-3E6EC4BBCF9B}"/>
                    </a:ext>
                  </a:extLst>
                </p:cNvPr>
                <p:cNvSpPr/>
                <p:nvPr/>
              </p:nvSpPr>
              <p:spPr>
                <a:xfrm>
                  <a:off x="2813314" y="3234636"/>
                  <a:ext cx="133350" cy="9525"/>
                </a:xfrm>
                <a:custGeom>
                  <a:avLst/>
                  <a:gdLst>
                    <a:gd name="connsiteX0" fmla="*/ 133085 w 133350"/>
                    <a:gd name="connsiteY0" fmla="*/ 7355 h 9525"/>
                    <a:gd name="connsiteX1" fmla="*/ 7355 w 133350"/>
                    <a:gd name="connsiteY1" fmla="*/ 7355 h 9525"/>
                  </a:gdLst>
                  <a:ahLst/>
                  <a:cxnLst>
                    <a:cxn ang="0">
                      <a:pos x="connsiteX0" y="connsiteY0"/>
                    </a:cxn>
                    <a:cxn ang="0">
                      <a:pos x="connsiteX1" y="connsiteY1"/>
                    </a:cxn>
                  </a:cxnLst>
                  <a:rect l="l" t="t" r="r" b="b"/>
                  <a:pathLst>
                    <a:path w="133350" h="9525">
                      <a:moveTo>
                        <a:pt x="133085" y="7355"/>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2" name="Freeform: Shape 41">
                  <a:extLst>
                    <a:ext uri="{FF2B5EF4-FFF2-40B4-BE49-F238E27FC236}">
                      <a16:creationId xmlns:a16="http://schemas.microsoft.com/office/drawing/2014/main" id="{6D4C66B1-F7EB-474D-A540-3253B5588A11}"/>
                    </a:ext>
                  </a:extLst>
                </p:cNvPr>
                <p:cNvSpPr/>
                <p:nvPr/>
              </p:nvSpPr>
              <p:spPr>
                <a:xfrm>
                  <a:off x="2828554" y="3171771"/>
                  <a:ext cx="9525" cy="76200"/>
                </a:xfrm>
                <a:custGeom>
                  <a:avLst/>
                  <a:gdLst>
                    <a:gd name="connsiteX0" fmla="*/ 7355 w 9525"/>
                    <a:gd name="connsiteY0" fmla="*/ 70220 h 76200"/>
                    <a:gd name="connsiteX1" fmla="*/ 7355 w 9525"/>
                    <a:gd name="connsiteY1" fmla="*/ 7355 h 76200"/>
                  </a:gdLst>
                  <a:ahLst/>
                  <a:cxnLst>
                    <a:cxn ang="0">
                      <a:pos x="connsiteX0" y="connsiteY0"/>
                    </a:cxn>
                    <a:cxn ang="0">
                      <a:pos x="connsiteX1" y="connsiteY1"/>
                    </a:cxn>
                  </a:cxnLst>
                  <a:rect l="l" t="t" r="r" b="b"/>
                  <a:pathLst>
                    <a:path w="9525" h="76200">
                      <a:moveTo>
                        <a:pt x="7355" y="70220"/>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3" name="Freeform: Shape 42">
                  <a:extLst>
                    <a:ext uri="{FF2B5EF4-FFF2-40B4-BE49-F238E27FC236}">
                      <a16:creationId xmlns:a16="http://schemas.microsoft.com/office/drawing/2014/main" id="{362D5C5C-E8FF-450E-B5B2-8E70D972356B}"/>
                    </a:ext>
                  </a:extLst>
                </p:cNvPr>
                <p:cNvSpPr/>
                <p:nvPr/>
              </p:nvSpPr>
              <p:spPr>
                <a:xfrm>
                  <a:off x="2858081" y="3192726"/>
                  <a:ext cx="9525" cy="47625"/>
                </a:xfrm>
                <a:custGeom>
                  <a:avLst/>
                  <a:gdLst>
                    <a:gd name="connsiteX0" fmla="*/ 7355 w 9525"/>
                    <a:gd name="connsiteY0" fmla="*/ 49265 h 47625"/>
                    <a:gd name="connsiteX1" fmla="*/ 7355 w 9525"/>
                    <a:gd name="connsiteY1" fmla="*/ 7355 h 47625"/>
                  </a:gdLst>
                  <a:ahLst/>
                  <a:cxnLst>
                    <a:cxn ang="0">
                      <a:pos x="connsiteX0" y="connsiteY0"/>
                    </a:cxn>
                    <a:cxn ang="0">
                      <a:pos x="connsiteX1" y="connsiteY1"/>
                    </a:cxn>
                  </a:cxnLst>
                  <a:rect l="l" t="t" r="r" b="b"/>
                  <a:pathLst>
                    <a:path w="9525" h="47625">
                      <a:moveTo>
                        <a:pt x="7355" y="49265"/>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4" name="Freeform: Shape 43">
                  <a:extLst>
                    <a:ext uri="{FF2B5EF4-FFF2-40B4-BE49-F238E27FC236}">
                      <a16:creationId xmlns:a16="http://schemas.microsoft.com/office/drawing/2014/main" id="{61A84379-C614-4125-A133-062339056043}"/>
                    </a:ext>
                  </a:extLst>
                </p:cNvPr>
                <p:cNvSpPr/>
                <p:nvPr/>
              </p:nvSpPr>
              <p:spPr>
                <a:xfrm>
                  <a:off x="2887609" y="3187964"/>
                  <a:ext cx="9525" cy="57150"/>
                </a:xfrm>
                <a:custGeom>
                  <a:avLst/>
                  <a:gdLst>
                    <a:gd name="connsiteX0" fmla="*/ 7355 w 9525"/>
                    <a:gd name="connsiteY0" fmla="*/ 54028 h 57150"/>
                    <a:gd name="connsiteX1" fmla="*/ 7355 w 9525"/>
                    <a:gd name="connsiteY1" fmla="*/ 7355 h 57150"/>
                  </a:gdLst>
                  <a:ahLst/>
                  <a:cxnLst>
                    <a:cxn ang="0">
                      <a:pos x="connsiteX0" y="connsiteY0"/>
                    </a:cxn>
                    <a:cxn ang="0">
                      <a:pos x="connsiteX1" y="connsiteY1"/>
                    </a:cxn>
                  </a:cxnLst>
                  <a:rect l="l" t="t" r="r" b="b"/>
                  <a:pathLst>
                    <a:path w="9525" h="57150">
                      <a:moveTo>
                        <a:pt x="7355" y="54028"/>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5" name="Freeform: Shape 44">
                  <a:extLst>
                    <a:ext uri="{FF2B5EF4-FFF2-40B4-BE49-F238E27FC236}">
                      <a16:creationId xmlns:a16="http://schemas.microsoft.com/office/drawing/2014/main" id="{424307F8-8E51-437E-837F-243AF3ABB24B}"/>
                    </a:ext>
                  </a:extLst>
                </p:cNvPr>
                <p:cNvSpPr/>
                <p:nvPr/>
              </p:nvSpPr>
              <p:spPr>
                <a:xfrm>
                  <a:off x="2918089" y="3212729"/>
                  <a:ext cx="9525" cy="28575"/>
                </a:xfrm>
                <a:custGeom>
                  <a:avLst/>
                  <a:gdLst>
                    <a:gd name="connsiteX0" fmla="*/ 7355 w 9525"/>
                    <a:gd name="connsiteY0" fmla="*/ 29263 h 28575"/>
                    <a:gd name="connsiteX1" fmla="*/ 7355 w 9525"/>
                    <a:gd name="connsiteY1" fmla="*/ 7355 h 28575"/>
                  </a:gdLst>
                  <a:ahLst/>
                  <a:cxnLst>
                    <a:cxn ang="0">
                      <a:pos x="connsiteX0" y="connsiteY0"/>
                    </a:cxn>
                    <a:cxn ang="0">
                      <a:pos x="connsiteX1" y="connsiteY1"/>
                    </a:cxn>
                  </a:cxnLst>
                  <a:rect l="l" t="t" r="r" b="b"/>
                  <a:pathLst>
                    <a:path w="9525" h="28575">
                      <a:moveTo>
                        <a:pt x="7355" y="29263"/>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6" name="Freeform: Shape 45">
                  <a:extLst>
                    <a:ext uri="{FF2B5EF4-FFF2-40B4-BE49-F238E27FC236}">
                      <a16:creationId xmlns:a16="http://schemas.microsoft.com/office/drawing/2014/main" id="{CE4CA049-AEBF-4FA0-A466-E5E0E9982FDC}"/>
                    </a:ext>
                  </a:extLst>
                </p:cNvPr>
                <p:cNvSpPr/>
                <p:nvPr/>
              </p:nvSpPr>
              <p:spPr>
                <a:xfrm>
                  <a:off x="2824744" y="3103191"/>
                  <a:ext cx="104775" cy="9525"/>
                </a:xfrm>
                <a:custGeom>
                  <a:avLst/>
                  <a:gdLst>
                    <a:gd name="connsiteX0" fmla="*/ 7355 w 104775"/>
                    <a:gd name="connsiteY0" fmla="*/ 7355 h 9525"/>
                    <a:gd name="connsiteX1" fmla="*/ 100700 w 104775"/>
                    <a:gd name="connsiteY1" fmla="*/ 7355 h 9525"/>
                  </a:gdLst>
                  <a:ahLst/>
                  <a:cxnLst>
                    <a:cxn ang="0">
                      <a:pos x="connsiteX0" y="connsiteY0"/>
                    </a:cxn>
                    <a:cxn ang="0">
                      <a:pos x="connsiteX1" y="connsiteY1"/>
                    </a:cxn>
                  </a:cxnLst>
                  <a:rect l="l" t="t" r="r" b="b"/>
                  <a:pathLst>
                    <a:path w="104775" h="9525">
                      <a:moveTo>
                        <a:pt x="7355" y="7355"/>
                      </a:moveTo>
                      <a:lnTo>
                        <a:pt x="100700"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7" name="Freeform: Shape 46">
                  <a:extLst>
                    <a:ext uri="{FF2B5EF4-FFF2-40B4-BE49-F238E27FC236}">
                      <a16:creationId xmlns:a16="http://schemas.microsoft.com/office/drawing/2014/main" id="{A08E42AB-F1D7-4C19-ACA9-4714D44FC9CC}"/>
                    </a:ext>
                  </a:extLst>
                </p:cNvPr>
                <p:cNvSpPr/>
                <p:nvPr/>
              </p:nvSpPr>
              <p:spPr>
                <a:xfrm>
                  <a:off x="2824744" y="3127956"/>
                  <a:ext cx="104775" cy="9525"/>
                </a:xfrm>
                <a:custGeom>
                  <a:avLst/>
                  <a:gdLst>
                    <a:gd name="connsiteX0" fmla="*/ 7355 w 104775"/>
                    <a:gd name="connsiteY0" fmla="*/ 7355 h 9525"/>
                    <a:gd name="connsiteX1" fmla="*/ 100700 w 104775"/>
                    <a:gd name="connsiteY1" fmla="*/ 7355 h 9525"/>
                  </a:gdLst>
                  <a:ahLst/>
                  <a:cxnLst>
                    <a:cxn ang="0">
                      <a:pos x="connsiteX0" y="connsiteY0"/>
                    </a:cxn>
                    <a:cxn ang="0">
                      <a:pos x="connsiteX1" y="connsiteY1"/>
                    </a:cxn>
                  </a:cxnLst>
                  <a:rect l="l" t="t" r="r" b="b"/>
                  <a:pathLst>
                    <a:path w="104775" h="9525">
                      <a:moveTo>
                        <a:pt x="7355" y="7355"/>
                      </a:moveTo>
                      <a:lnTo>
                        <a:pt x="100700"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8" name="Freeform: Shape 47">
                  <a:extLst>
                    <a:ext uri="{FF2B5EF4-FFF2-40B4-BE49-F238E27FC236}">
                      <a16:creationId xmlns:a16="http://schemas.microsoft.com/office/drawing/2014/main" id="{D8C09E32-FE42-450D-BBEB-DB5A2E8887CD}"/>
                    </a:ext>
                  </a:extLst>
                </p:cNvPr>
                <p:cNvSpPr/>
                <p:nvPr/>
              </p:nvSpPr>
              <p:spPr>
                <a:xfrm>
                  <a:off x="2984764" y="3210824"/>
                  <a:ext cx="95250" cy="9525"/>
                </a:xfrm>
                <a:custGeom>
                  <a:avLst/>
                  <a:gdLst>
                    <a:gd name="connsiteX0" fmla="*/ 7355 w 95250"/>
                    <a:gd name="connsiteY0" fmla="*/ 7355 h 9525"/>
                    <a:gd name="connsiteX1" fmla="*/ 90223 w 95250"/>
                    <a:gd name="connsiteY1" fmla="*/ 7355 h 9525"/>
                  </a:gdLst>
                  <a:ahLst/>
                  <a:cxnLst>
                    <a:cxn ang="0">
                      <a:pos x="connsiteX0" y="connsiteY0"/>
                    </a:cxn>
                    <a:cxn ang="0">
                      <a:pos x="connsiteX1" y="connsiteY1"/>
                    </a:cxn>
                  </a:cxnLst>
                  <a:rect l="l" t="t" r="r" b="b"/>
                  <a:pathLst>
                    <a:path w="95250" h="9525">
                      <a:moveTo>
                        <a:pt x="7355" y="7355"/>
                      </a:moveTo>
                      <a:lnTo>
                        <a:pt x="90223"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49" name="Freeform: Shape 48">
                  <a:extLst>
                    <a:ext uri="{FF2B5EF4-FFF2-40B4-BE49-F238E27FC236}">
                      <a16:creationId xmlns:a16="http://schemas.microsoft.com/office/drawing/2014/main" id="{7D480DD2-7275-4996-995F-9E2B67B50F10}"/>
                    </a:ext>
                  </a:extLst>
                </p:cNvPr>
                <p:cNvSpPr/>
                <p:nvPr/>
              </p:nvSpPr>
              <p:spPr>
                <a:xfrm>
                  <a:off x="2984764" y="3235589"/>
                  <a:ext cx="95250" cy="9525"/>
                </a:xfrm>
                <a:custGeom>
                  <a:avLst/>
                  <a:gdLst>
                    <a:gd name="connsiteX0" fmla="*/ 7355 w 95250"/>
                    <a:gd name="connsiteY0" fmla="*/ 7355 h 9525"/>
                    <a:gd name="connsiteX1" fmla="*/ 90223 w 95250"/>
                    <a:gd name="connsiteY1" fmla="*/ 7355 h 9525"/>
                  </a:gdLst>
                  <a:ahLst/>
                  <a:cxnLst>
                    <a:cxn ang="0">
                      <a:pos x="connsiteX0" y="connsiteY0"/>
                    </a:cxn>
                    <a:cxn ang="0">
                      <a:pos x="connsiteX1" y="connsiteY1"/>
                    </a:cxn>
                  </a:cxnLst>
                  <a:rect l="l" t="t" r="r" b="b"/>
                  <a:pathLst>
                    <a:path w="95250" h="9525">
                      <a:moveTo>
                        <a:pt x="7355" y="7355"/>
                      </a:moveTo>
                      <a:lnTo>
                        <a:pt x="90223"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0" name="Freeform: Shape 49">
                  <a:extLst>
                    <a:ext uri="{FF2B5EF4-FFF2-40B4-BE49-F238E27FC236}">
                      <a16:creationId xmlns:a16="http://schemas.microsoft.com/office/drawing/2014/main" id="{C554AC4D-49D5-4AC9-A34E-9104221DB429}"/>
                    </a:ext>
                  </a:extLst>
                </p:cNvPr>
                <p:cNvSpPr/>
                <p:nvPr/>
              </p:nvSpPr>
              <p:spPr>
                <a:xfrm>
                  <a:off x="2989526" y="3094619"/>
                  <a:ext cx="76200" cy="76200"/>
                </a:xfrm>
                <a:custGeom>
                  <a:avLst/>
                  <a:gdLst>
                    <a:gd name="connsiteX0" fmla="*/ 77840 w 76200"/>
                    <a:gd name="connsiteY0" fmla="*/ 42598 h 76200"/>
                    <a:gd name="connsiteX1" fmla="*/ 42598 w 76200"/>
                    <a:gd name="connsiteY1" fmla="*/ 77840 h 76200"/>
                    <a:gd name="connsiteX2" fmla="*/ 7355 w 76200"/>
                    <a:gd name="connsiteY2" fmla="*/ 42598 h 76200"/>
                    <a:gd name="connsiteX3" fmla="*/ 42598 w 76200"/>
                    <a:gd name="connsiteY3" fmla="*/ 7355 h 76200"/>
                    <a:gd name="connsiteX4" fmla="*/ 77840 w 76200"/>
                    <a:gd name="connsiteY4" fmla="*/ 4259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7840" y="42598"/>
                      </a:moveTo>
                      <a:cubicBezTo>
                        <a:pt x="77840" y="62062"/>
                        <a:pt x="62062" y="77840"/>
                        <a:pt x="42598" y="77840"/>
                      </a:cubicBezTo>
                      <a:cubicBezTo>
                        <a:pt x="23134" y="77840"/>
                        <a:pt x="7355" y="62062"/>
                        <a:pt x="7355" y="42598"/>
                      </a:cubicBezTo>
                      <a:cubicBezTo>
                        <a:pt x="7355" y="23134"/>
                        <a:pt x="23134" y="7355"/>
                        <a:pt x="42598" y="7355"/>
                      </a:cubicBezTo>
                      <a:cubicBezTo>
                        <a:pt x="62062" y="7355"/>
                        <a:pt x="77840" y="23134"/>
                        <a:pt x="77840" y="42598"/>
                      </a:cubicBezTo>
                      <a:close/>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1" name="Freeform: Shape 50">
                  <a:extLst>
                    <a:ext uri="{FF2B5EF4-FFF2-40B4-BE49-F238E27FC236}">
                      <a16:creationId xmlns:a16="http://schemas.microsoft.com/office/drawing/2014/main" id="{490B170A-03E2-4327-A553-BB7DA1324371}"/>
                    </a:ext>
                  </a:extLst>
                </p:cNvPr>
                <p:cNvSpPr/>
                <p:nvPr/>
              </p:nvSpPr>
              <p:spPr>
                <a:xfrm>
                  <a:off x="3027626" y="3103191"/>
                  <a:ext cx="28575" cy="38100"/>
                </a:xfrm>
                <a:custGeom>
                  <a:avLst/>
                  <a:gdLst>
                    <a:gd name="connsiteX0" fmla="*/ 24500 w 28575"/>
                    <a:gd name="connsiteY0" fmla="*/ 7355 h 38100"/>
                    <a:gd name="connsiteX1" fmla="*/ 7355 w 28575"/>
                    <a:gd name="connsiteY1" fmla="*/ 33073 h 38100"/>
                  </a:gdLst>
                  <a:ahLst/>
                  <a:cxnLst>
                    <a:cxn ang="0">
                      <a:pos x="connsiteX0" y="connsiteY0"/>
                    </a:cxn>
                    <a:cxn ang="0">
                      <a:pos x="connsiteX1" y="connsiteY1"/>
                    </a:cxn>
                  </a:cxnLst>
                  <a:rect l="l" t="t" r="r" b="b"/>
                  <a:pathLst>
                    <a:path w="28575" h="38100">
                      <a:moveTo>
                        <a:pt x="24500" y="7355"/>
                      </a:moveTo>
                      <a:lnTo>
                        <a:pt x="7355" y="33073"/>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52" name="Freeform: Shape 51">
                  <a:extLst>
                    <a:ext uri="{FF2B5EF4-FFF2-40B4-BE49-F238E27FC236}">
                      <a16:creationId xmlns:a16="http://schemas.microsoft.com/office/drawing/2014/main" id="{82D26AC7-648E-4250-8F53-D617593CAD6C}"/>
                    </a:ext>
                  </a:extLst>
                </p:cNvPr>
                <p:cNvSpPr/>
                <p:nvPr/>
              </p:nvSpPr>
              <p:spPr>
                <a:xfrm>
                  <a:off x="3016196" y="3097476"/>
                  <a:ext cx="47625" cy="66675"/>
                </a:xfrm>
                <a:custGeom>
                  <a:avLst/>
                  <a:gdLst>
                    <a:gd name="connsiteX0" fmla="*/ 7355 w 47625"/>
                    <a:gd name="connsiteY0" fmla="*/ 7355 h 66675"/>
                    <a:gd name="connsiteX1" fmla="*/ 15928 w 47625"/>
                    <a:gd name="connsiteY1" fmla="*/ 39740 h 66675"/>
                    <a:gd name="connsiteX2" fmla="*/ 40693 w 47625"/>
                    <a:gd name="connsiteY2" fmla="*/ 60695 h 66675"/>
                  </a:gdLst>
                  <a:ahLst/>
                  <a:cxnLst>
                    <a:cxn ang="0">
                      <a:pos x="connsiteX0" y="connsiteY0"/>
                    </a:cxn>
                    <a:cxn ang="0">
                      <a:pos x="connsiteX1" y="connsiteY1"/>
                    </a:cxn>
                    <a:cxn ang="0">
                      <a:pos x="connsiteX2" y="connsiteY2"/>
                    </a:cxn>
                  </a:cxnLst>
                  <a:rect l="l" t="t" r="r" b="b"/>
                  <a:pathLst>
                    <a:path w="47625" h="66675">
                      <a:moveTo>
                        <a:pt x="7355" y="7355"/>
                      </a:moveTo>
                      <a:lnTo>
                        <a:pt x="15928" y="39740"/>
                      </a:lnTo>
                      <a:lnTo>
                        <a:pt x="40693" y="6069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grpSp>
          <p:nvGrpSpPr>
            <p:cNvPr id="20" name="Group 19">
              <a:extLst>
                <a:ext uri="{FF2B5EF4-FFF2-40B4-BE49-F238E27FC236}">
                  <a16:creationId xmlns:a16="http://schemas.microsoft.com/office/drawing/2014/main" id="{DD09C7BA-EDE0-45F7-8FB2-8B601047825F}"/>
                </a:ext>
              </a:extLst>
            </p:cNvPr>
            <p:cNvGrpSpPr/>
            <p:nvPr/>
          </p:nvGrpSpPr>
          <p:grpSpPr>
            <a:xfrm>
              <a:off x="10955486" y="1658697"/>
              <a:ext cx="385799" cy="293577"/>
              <a:chOff x="2813314" y="3066996"/>
              <a:chExt cx="353377" cy="268905"/>
            </a:xfrm>
          </p:grpSpPr>
          <p:sp>
            <p:nvSpPr>
              <p:cNvPr id="21" name="Freeform: Shape 20">
                <a:extLst>
                  <a:ext uri="{FF2B5EF4-FFF2-40B4-BE49-F238E27FC236}">
                    <a16:creationId xmlns:a16="http://schemas.microsoft.com/office/drawing/2014/main" id="{71A110C6-7EF8-4008-B650-E68A00209D96}"/>
                  </a:ext>
                </a:extLst>
              </p:cNvPr>
              <p:cNvSpPr/>
              <p:nvPr/>
            </p:nvSpPr>
            <p:spPr>
              <a:xfrm>
                <a:off x="2824744" y="3066996"/>
                <a:ext cx="341947" cy="268905"/>
              </a:xfrm>
              <a:custGeom>
                <a:avLst/>
                <a:gdLst>
                  <a:gd name="connsiteX0" fmla="*/ 380735 w 438150"/>
                  <a:gd name="connsiteY0" fmla="*/ 208333 h 295275"/>
                  <a:gd name="connsiteX1" fmla="*/ 64505 w 438150"/>
                  <a:gd name="connsiteY1" fmla="*/ 208333 h 295275"/>
                  <a:gd name="connsiteX2" fmla="*/ 64505 w 438150"/>
                  <a:gd name="connsiteY2" fmla="*/ 7355 h 295275"/>
                  <a:gd name="connsiteX3" fmla="*/ 380735 w 438150"/>
                  <a:gd name="connsiteY3" fmla="*/ 7355 h 295275"/>
                  <a:gd name="connsiteX4" fmla="*/ 380735 w 438150"/>
                  <a:gd name="connsiteY4" fmla="*/ 208333 h 295275"/>
                  <a:gd name="connsiteX5" fmla="*/ 380735 w 438150"/>
                  <a:gd name="connsiteY5" fmla="*/ 208333 h 295275"/>
                  <a:gd name="connsiteX6" fmla="*/ 380735 w 438150"/>
                  <a:gd name="connsiteY6" fmla="*/ 208333 h 295275"/>
                  <a:gd name="connsiteX7" fmla="*/ 7355 w 438150"/>
                  <a:gd name="connsiteY7" fmla="*/ 279770 h 295275"/>
                  <a:gd name="connsiteX8" fmla="*/ 21643 w 438150"/>
                  <a:gd name="connsiteY8" fmla="*/ 294058 h 295275"/>
                  <a:gd name="connsiteX9" fmla="*/ 423598 w 438150"/>
                  <a:gd name="connsiteY9" fmla="*/ 294058 h 295275"/>
                  <a:gd name="connsiteX10" fmla="*/ 437885 w 438150"/>
                  <a:gd name="connsiteY10" fmla="*/ 279770 h 295275"/>
                  <a:gd name="connsiteX11" fmla="*/ 431218 w 438150"/>
                  <a:gd name="connsiteY11" fmla="*/ 257863 h 295275"/>
                  <a:gd name="connsiteX12" fmla="*/ 380735 w 438150"/>
                  <a:gd name="connsiteY12" fmla="*/ 207380 h 295275"/>
                  <a:gd name="connsiteX13" fmla="*/ 64505 w 438150"/>
                  <a:gd name="connsiteY13" fmla="*/ 207380 h 295275"/>
                  <a:gd name="connsiteX14" fmla="*/ 14023 w 438150"/>
                  <a:gd name="connsiteY14" fmla="*/ 257863 h 295275"/>
                  <a:gd name="connsiteX15" fmla="*/ 7355 w 438150"/>
                  <a:gd name="connsiteY15" fmla="*/ 279770 h 295275"/>
                  <a:gd name="connsiteX16" fmla="*/ 7355 w 438150"/>
                  <a:gd name="connsiteY16" fmla="*/ 27977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8150" h="295275">
                    <a:moveTo>
                      <a:pt x="380735" y="208333"/>
                    </a:moveTo>
                    <a:cubicBezTo>
                      <a:pt x="64505" y="208333"/>
                      <a:pt x="64505" y="208333"/>
                      <a:pt x="64505" y="208333"/>
                    </a:cubicBezTo>
                    <a:cubicBezTo>
                      <a:pt x="64505" y="7355"/>
                      <a:pt x="64505" y="7355"/>
                      <a:pt x="64505" y="7355"/>
                    </a:cubicBezTo>
                    <a:cubicBezTo>
                      <a:pt x="380735" y="7355"/>
                      <a:pt x="380735" y="7355"/>
                      <a:pt x="380735" y="7355"/>
                    </a:cubicBezTo>
                    <a:lnTo>
                      <a:pt x="380735" y="208333"/>
                    </a:lnTo>
                    <a:lnTo>
                      <a:pt x="380735" y="208333"/>
                    </a:lnTo>
                    <a:lnTo>
                      <a:pt x="380735" y="208333"/>
                    </a:lnTo>
                    <a:close/>
                    <a:moveTo>
                      <a:pt x="7355" y="279770"/>
                    </a:moveTo>
                    <a:cubicBezTo>
                      <a:pt x="7355" y="287390"/>
                      <a:pt x="14023" y="294058"/>
                      <a:pt x="21643" y="294058"/>
                    </a:cubicBezTo>
                    <a:cubicBezTo>
                      <a:pt x="423598" y="294058"/>
                      <a:pt x="423598" y="294058"/>
                      <a:pt x="423598" y="294058"/>
                    </a:cubicBezTo>
                    <a:cubicBezTo>
                      <a:pt x="431218" y="294058"/>
                      <a:pt x="437885" y="287390"/>
                      <a:pt x="437885" y="279770"/>
                    </a:cubicBezTo>
                    <a:cubicBezTo>
                      <a:pt x="437885" y="271198"/>
                      <a:pt x="435028" y="263578"/>
                      <a:pt x="431218" y="257863"/>
                    </a:cubicBezTo>
                    <a:cubicBezTo>
                      <a:pt x="380735" y="207380"/>
                      <a:pt x="380735" y="207380"/>
                      <a:pt x="380735" y="207380"/>
                    </a:cubicBezTo>
                    <a:cubicBezTo>
                      <a:pt x="64505" y="207380"/>
                      <a:pt x="64505" y="207380"/>
                      <a:pt x="64505" y="207380"/>
                    </a:cubicBezTo>
                    <a:cubicBezTo>
                      <a:pt x="14023" y="257863"/>
                      <a:pt x="14023" y="257863"/>
                      <a:pt x="14023" y="257863"/>
                    </a:cubicBezTo>
                    <a:cubicBezTo>
                      <a:pt x="10213" y="263578"/>
                      <a:pt x="7355" y="271198"/>
                      <a:pt x="7355" y="279770"/>
                    </a:cubicBezTo>
                    <a:lnTo>
                      <a:pt x="7355" y="279770"/>
                    </a:lnTo>
                    <a:close/>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2" name="Freeform: Shape 21">
                <a:extLst>
                  <a:ext uri="{FF2B5EF4-FFF2-40B4-BE49-F238E27FC236}">
                    <a16:creationId xmlns:a16="http://schemas.microsoft.com/office/drawing/2014/main" id="{6134A510-5A44-4C07-827B-B772ABD1BB63}"/>
                  </a:ext>
                </a:extLst>
              </p:cNvPr>
              <p:cNvSpPr/>
              <p:nvPr/>
            </p:nvSpPr>
            <p:spPr>
              <a:xfrm>
                <a:off x="2813314" y="3234636"/>
                <a:ext cx="133350" cy="9525"/>
              </a:xfrm>
              <a:custGeom>
                <a:avLst/>
                <a:gdLst>
                  <a:gd name="connsiteX0" fmla="*/ 133085 w 133350"/>
                  <a:gd name="connsiteY0" fmla="*/ 7355 h 9525"/>
                  <a:gd name="connsiteX1" fmla="*/ 7355 w 133350"/>
                  <a:gd name="connsiteY1" fmla="*/ 7355 h 9525"/>
                </a:gdLst>
                <a:ahLst/>
                <a:cxnLst>
                  <a:cxn ang="0">
                    <a:pos x="connsiteX0" y="connsiteY0"/>
                  </a:cxn>
                  <a:cxn ang="0">
                    <a:pos x="connsiteX1" y="connsiteY1"/>
                  </a:cxn>
                </a:cxnLst>
                <a:rect l="l" t="t" r="r" b="b"/>
                <a:pathLst>
                  <a:path w="133350" h="9525">
                    <a:moveTo>
                      <a:pt x="133085" y="7355"/>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3" name="Freeform: Shape 22">
                <a:extLst>
                  <a:ext uri="{FF2B5EF4-FFF2-40B4-BE49-F238E27FC236}">
                    <a16:creationId xmlns:a16="http://schemas.microsoft.com/office/drawing/2014/main" id="{5322FF8D-CF07-4A5B-BAE0-0E2F79B60D5D}"/>
                  </a:ext>
                </a:extLst>
              </p:cNvPr>
              <p:cNvSpPr/>
              <p:nvPr/>
            </p:nvSpPr>
            <p:spPr>
              <a:xfrm>
                <a:off x="2828554" y="3171771"/>
                <a:ext cx="9525" cy="76200"/>
              </a:xfrm>
              <a:custGeom>
                <a:avLst/>
                <a:gdLst>
                  <a:gd name="connsiteX0" fmla="*/ 7355 w 9525"/>
                  <a:gd name="connsiteY0" fmla="*/ 70220 h 76200"/>
                  <a:gd name="connsiteX1" fmla="*/ 7355 w 9525"/>
                  <a:gd name="connsiteY1" fmla="*/ 7355 h 76200"/>
                </a:gdLst>
                <a:ahLst/>
                <a:cxnLst>
                  <a:cxn ang="0">
                    <a:pos x="connsiteX0" y="connsiteY0"/>
                  </a:cxn>
                  <a:cxn ang="0">
                    <a:pos x="connsiteX1" y="connsiteY1"/>
                  </a:cxn>
                </a:cxnLst>
                <a:rect l="l" t="t" r="r" b="b"/>
                <a:pathLst>
                  <a:path w="9525" h="76200">
                    <a:moveTo>
                      <a:pt x="7355" y="70220"/>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4" name="Freeform: Shape 23">
                <a:extLst>
                  <a:ext uri="{FF2B5EF4-FFF2-40B4-BE49-F238E27FC236}">
                    <a16:creationId xmlns:a16="http://schemas.microsoft.com/office/drawing/2014/main" id="{1CB02D48-A382-4FFE-9C90-96CA326A2D82}"/>
                  </a:ext>
                </a:extLst>
              </p:cNvPr>
              <p:cNvSpPr/>
              <p:nvPr/>
            </p:nvSpPr>
            <p:spPr>
              <a:xfrm>
                <a:off x="2858081" y="3192726"/>
                <a:ext cx="9525" cy="47625"/>
              </a:xfrm>
              <a:custGeom>
                <a:avLst/>
                <a:gdLst>
                  <a:gd name="connsiteX0" fmla="*/ 7355 w 9525"/>
                  <a:gd name="connsiteY0" fmla="*/ 49265 h 47625"/>
                  <a:gd name="connsiteX1" fmla="*/ 7355 w 9525"/>
                  <a:gd name="connsiteY1" fmla="*/ 7355 h 47625"/>
                </a:gdLst>
                <a:ahLst/>
                <a:cxnLst>
                  <a:cxn ang="0">
                    <a:pos x="connsiteX0" y="connsiteY0"/>
                  </a:cxn>
                  <a:cxn ang="0">
                    <a:pos x="connsiteX1" y="connsiteY1"/>
                  </a:cxn>
                </a:cxnLst>
                <a:rect l="l" t="t" r="r" b="b"/>
                <a:pathLst>
                  <a:path w="9525" h="47625">
                    <a:moveTo>
                      <a:pt x="7355" y="49265"/>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5" name="Freeform: Shape 24">
                <a:extLst>
                  <a:ext uri="{FF2B5EF4-FFF2-40B4-BE49-F238E27FC236}">
                    <a16:creationId xmlns:a16="http://schemas.microsoft.com/office/drawing/2014/main" id="{D22EE9EE-6367-478F-A2D3-B32ECD91DBCF}"/>
                  </a:ext>
                </a:extLst>
              </p:cNvPr>
              <p:cNvSpPr/>
              <p:nvPr/>
            </p:nvSpPr>
            <p:spPr>
              <a:xfrm>
                <a:off x="2887609" y="3187964"/>
                <a:ext cx="9525" cy="57150"/>
              </a:xfrm>
              <a:custGeom>
                <a:avLst/>
                <a:gdLst>
                  <a:gd name="connsiteX0" fmla="*/ 7355 w 9525"/>
                  <a:gd name="connsiteY0" fmla="*/ 54028 h 57150"/>
                  <a:gd name="connsiteX1" fmla="*/ 7355 w 9525"/>
                  <a:gd name="connsiteY1" fmla="*/ 7355 h 57150"/>
                </a:gdLst>
                <a:ahLst/>
                <a:cxnLst>
                  <a:cxn ang="0">
                    <a:pos x="connsiteX0" y="connsiteY0"/>
                  </a:cxn>
                  <a:cxn ang="0">
                    <a:pos x="connsiteX1" y="connsiteY1"/>
                  </a:cxn>
                </a:cxnLst>
                <a:rect l="l" t="t" r="r" b="b"/>
                <a:pathLst>
                  <a:path w="9525" h="57150">
                    <a:moveTo>
                      <a:pt x="7355" y="54028"/>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6" name="Freeform: Shape 25">
                <a:extLst>
                  <a:ext uri="{FF2B5EF4-FFF2-40B4-BE49-F238E27FC236}">
                    <a16:creationId xmlns:a16="http://schemas.microsoft.com/office/drawing/2014/main" id="{C0625E73-CCD9-4DB1-AB79-AC3315A7FB40}"/>
                  </a:ext>
                </a:extLst>
              </p:cNvPr>
              <p:cNvSpPr/>
              <p:nvPr/>
            </p:nvSpPr>
            <p:spPr>
              <a:xfrm>
                <a:off x="2918089" y="3212729"/>
                <a:ext cx="9525" cy="28575"/>
              </a:xfrm>
              <a:custGeom>
                <a:avLst/>
                <a:gdLst>
                  <a:gd name="connsiteX0" fmla="*/ 7355 w 9525"/>
                  <a:gd name="connsiteY0" fmla="*/ 29263 h 28575"/>
                  <a:gd name="connsiteX1" fmla="*/ 7355 w 9525"/>
                  <a:gd name="connsiteY1" fmla="*/ 7355 h 28575"/>
                </a:gdLst>
                <a:ahLst/>
                <a:cxnLst>
                  <a:cxn ang="0">
                    <a:pos x="connsiteX0" y="connsiteY0"/>
                  </a:cxn>
                  <a:cxn ang="0">
                    <a:pos x="connsiteX1" y="connsiteY1"/>
                  </a:cxn>
                </a:cxnLst>
                <a:rect l="l" t="t" r="r" b="b"/>
                <a:pathLst>
                  <a:path w="9525" h="28575">
                    <a:moveTo>
                      <a:pt x="7355" y="29263"/>
                    </a:moveTo>
                    <a:lnTo>
                      <a:pt x="7355"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7" name="Freeform: Shape 26">
                <a:extLst>
                  <a:ext uri="{FF2B5EF4-FFF2-40B4-BE49-F238E27FC236}">
                    <a16:creationId xmlns:a16="http://schemas.microsoft.com/office/drawing/2014/main" id="{769F2D70-09D4-4B5B-9A05-0EAF2B22455B}"/>
                  </a:ext>
                </a:extLst>
              </p:cNvPr>
              <p:cNvSpPr/>
              <p:nvPr/>
            </p:nvSpPr>
            <p:spPr>
              <a:xfrm>
                <a:off x="2824744" y="3103191"/>
                <a:ext cx="104775" cy="9525"/>
              </a:xfrm>
              <a:custGeom>
                <a:avLst/>
                <a:gdLst>
                  <a:gd name="connsiteX0" fmla="*/ 7355 w 104775"/>
                  <a:gd name="connsiteY0" fmla="*/ 7355 h 9525"/>
                  <a:gd name="connsiteX1" fmla="*/ 100700 w 104775"/>
                  <a:gd name="connsiteY1" fmla="*/ 7355 h 9525"/>
                </a:gdLst>
                <a:ahLst/>
                <a:cxnLst>
                  <a:cxn ang="0">
                    <a:pos x="connsiteX0" y="connsiteY0"/>
                  </a:cxn>
                  <a:cxn ang="0">
                    <a:pos x="connsiteX1" y="connsiteY1"/>
                  </a:cxn>
                </a:cxnLst>
                <a:rect l="l" t="t" r="r" b="b"/>
                <a:pathLst>
                  <a:path w="104775" h="9525">
                    <a:moveTo>
                      <a:pt x="7355" y="7355"/>
                    </a:moveTo>
                    <a:lnTo>
                      <a:pt x="100700"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8" name="Freeform: Shape 27">
                <a:extLst>
                  <a:ext uri="{FF2B5EF4-FFF2-40B4-BE49-F238E27FC236}">
                    <a16:creationId xmlns:a16="http://schemas.microsoft.com/office/drawing/2014/main" id="{F6A25357-6200-4EE6-BE29-9E2712E97A56}"/>
                  </a:ext>
                </a:extLst>
              </p:cNvPr>
              <p:cNvSpPr/>
              <p:nvPr/>
            </p:nvSpPr>
            <p:spPr>
              <a:xfrm>
                <a:off x="2824744" y="3127956"/>
                <a:ext cx="104775" cy="9525"/>
              </a:xfrm>
              <a:custGeom>
                <a:avLst/>
                <a:gdLst>
                  <a:gd name="connsiteX0" fmla="*/ 7355 w 104775"/>
                  <a:gd name="connsiteY0" fmla="*/ 7355 h 9525"/>
                  <a:gd name="connsiteX1" fmla="*/ 100700 w 104775"/>
                  <a:gd name="connsiteY1" fmla="*/ 7355 h 9525"/>
                </a:gdLst>
                <a:ahLst/>
                <a:cxnLst>
                  <a:cxn ang="0">
                    <a:pos x="connsiteX0" y="connsiteY0"/>
                  </a:cxn>
                  <a:cxn ang="0">
                    <a:pos x="connsiteX1" y="connsiteY1"/>
                  </a:cxn>
                </a:cxnLst>
                <a:rect l="l" t="t" r="r" b="b"/>
                <a:pathLst>
                  <a:path w="104775" h="9525">
                    <a:moveTo>
                      <a:pt x="7355" y="7355"/>
                    </a:moveTo>
                    <a:lnTo>
                      <a:pt x="100700"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9" name="Freeform: Shape 28">
                <a:extLst>
                  <a:ext uri="{FF2B5EF4-FFF2-40B4-BE49-F238E27FC236}">
                    <a16:creationId xmlns:a16="http://schemas.microsoft.com/office/drawing/2014/main" id="{B409872E-3D3B-4C94-99E2-5AD0ADFA297F}"/>
                  </a:ext>
                </a:extLst>
              </p:cNvPr>
              <p:cNvSpPr/>
              <p:nvPr/>
            </p:nvSpPr>
            <p:spPr>
              <a:xfrm>
                <a:off x="2984764" y="3210824"/>
                <a:ext cx="95250" cy="9525"/>
              </a:xfrm>
              <a:custGeom>
                <a:avLst/>
                <a:gdLst>
                  <a:gd name="connsiteX0" fmla="*/ 7355 w 95250"/>
                  <a:gd name="connsiteY0" fmla="*/ 7355 h 9525"/>
                  <a:gd name="connsiteX1" fmla="*/ 90223 w 95250"/>
                  <a:gd name="connsiteY1" fmla="*/ 7355 h 9525"/>
                </a:gdLst>
                <a:ahLst/>
                <a:cxnLst>
                  <a:cxn ang="0">
                    <a:pos x="connsiteX0" y="connsiteY0"/>
                  </a:cxn>
                  <a:cxn ang="0">
                    <a:pos x="connsiteX1" y="connsiteY1"/>
                  </a:cxn>
                </a:cxnLst>
                <a:rect l="l" t="t" r="r" b="b"/>
                <a:pathLst>
                  <a:path w="95250" h="9525">
                    <a:moveTo>
                      <a:pt x="7355" y="7355"/>
                    </a:moveTo>
                    <a:lnTo>
                      <a:pt x="90223"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5F8ABE63-3B69-466B-BC83-B9BDC0DBAF0E}"/>
                  </a:ext>
                </a:extLst>
              </p:cNvPr>
              <p:cNvSpPr/>
              <p:nvPr/>
            </p:nvSpPr>
            <p:spPr>
              <a:xfrm>
                <a:off x="2984764" y="3235589"/>
                <a:ext cx="95250" cy="9525"/>
              </a:xfrm>
              <a:custGeom>
                <a:avLst/>
                <a:gdLst>
                  <a:gd name="connsiteX0" fmla="*/ 7355 w 95250"/>
                  <a:gd name="connsiteY0" fmla="*/ 7355 h 9525"/>
                  <a:gd name="connsiteX1" fmla="*/ 90223 w 95250"/>
                  <a:gd name="connsiteY1" fmla="*/ 7355 h 9525"/>
                </a:gdLst>
                <a:ahLst/>
                <a:cxnLst>
                  <a:cxn ang="0">
                    <a:pos x="connsiteX0" y="connsiteY0"/>
                  </a:cxn>
                  <a:cxn ang="0">
                    <a:pos x="connsiteX1" y="connsiteY1"/>
                  </a:cxn>
                </a:cxnLst>
                <a:rect l="l" t="t" r="r" b="b"/>
                <a:pathLst>
                  <a:path w="95250" h="9525">
                    <a:moveTo>
                      <a:pt x="7355" y="7355"/>
                    </a:moveTo>
                    <a:lnTo>
                      <a:pt x="90223" y="735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31" name="Freeform: Shape 30">
                <a:extLst>
                  <a:ext uri="{FF2B5EF4-FFF2-40B4-BE49-F238E27FC236}">
                    <a16:creationId xmlns:a16="http://schemas.microsoft.com/office/drawing/2014/main" id="{ADB63904-9062-4185-AC51-55E7DD5864E5}"/>
                  </a:ext>
                </a:extLst>
              </p:cNvPr>
              <p:cNvSpPr/>
              <p:nvPr/>
            </p:nvSpPr>
            <p:spPr>
              <a:xfrm>
                <a:off x="2989526" y="3094619"/>
                <a:ext cx="76200" cy="76200"/>
              </a:xfrm>
              <a:custGeom>
                <a:avLst/>
                <a:gdLst>
                  <a:gd name="connsiteX0" fmla="*/ 77840 w 76200"/>
                  <a:gd name="connsiteY0" fmla="*/ 42598 h 76200"/>
                  <a:gd name="connsiteX1" fmla="*/ 42598 w 76200"/>
                  <a:gd name="connsiteY1" fmla="*/ 77840 h 76200"/>
                  <a:gd name="connsiteX2" fmla="*/ 7355 w 76200"/>
                  <a:gd name="connsiteY2" fmla="*/ 42598 h 76200"/>
                  <a:gd name="connsiteX3" fmla="*/ 42598 w 76200"/>
                  <a:gd name="connsiteY3" fmla="*/ 7355 h 76200"/>
                  <a:gd name="connsiteX4" fmla="*/ 77840 w 76200"/>
                  <a:gd name="connsiteY4" fmla="*/ 4259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7840" y="42598"/>
                    </a:moveTo>
                    <a:cubicBezTo>
                      <a:pt x="77840" y="62062"/>
                      <a:pt x="62062" y="77840"/>
                      <a:pt x="42598" y="77840"/>
                    </a:cubicBezTo>
                    <a:cubicBezTo>
                      <a:pt x="23134" y="77840"/>
                      <a:pt x="7355" y="62062"/>
                      <a:pt x="7355" y="42598"/>
                    </a:cubicBezTo>
                    <a:cubicBezTo>
                      <a:pt x="7355" y="23134"/>
                      <a:pt x="23134" y="7355"/>
                      <a:pt x="42598" y="7355"/>
                    </a:cubicBezTo>
                    <a:cubicBezTo>
                      <a:pt x="62062" y="7355"/>
                      <a:pt x="77840" y="23134"/>
                      <a:pt x="77840" y="42598"/>
                    </a:cubicBezTo>
                    <a:close/>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32" name="Freeform: Shape 31">
                <a:extLst>
                  <a:ext uri="{FF2B5EF4-FFF2-40B4-BE49-F238E27FC236}">
                    <a16:creationId xmlns:a16="http://schemas.microsoft.com/office/drawing/2014/main" id="{B99CE30F-3C01-4C5B-9E06-1D1FBAC6DDA8}"/>
                  </a:ext>
                </a:extLst>
              </p:cNvPr>
              <p:cNvSpPr/>
              <p:nvPr/>
            </p:nvSpPr>
            <p:spPr>
              <a:xfrm>
                <a:off x="3027626" y="3103191"/>
                <a:ext cx="28575" cy="38100"/>
              </a:xfrm>
              <a:custGeom>
                <a:avLst/>
                <a:gdLst>
                  <a:gd name="connsiteX0" fmla="*/ 24500 w 28575"/>
                  <a:gd name="connsiteY0" fmla="*/ 7355 h 38100"/>
                  <a:gd name="connsiteX1" fmla="*/ 7355 w 28575"/>
                  <a:gd name="connsiteY1" fmla="*/ 33073 h 38100"/>
                </a:gdLst>
                <a:ahLst/>
                <a:cxnLst>
                  <a:cxn ang="0">
                    <a:pos x="connsiteX0" y="connsiteY0"/>
                  </a:cxn>
                  <a:cxn ang="0">
                    <a:pos x="connsiteX1" y="connsiteY1"/>
                  </a:cxn>
                </a:cxnLst>
                <a:rect l="l" t="t" r="r" b="b"/>
                <a:pathLst>
                  <a:path w="28575" h="38100">
                    <a:moveTo>
                      <a:pt x="24500" y="7355"/>
                    </a:moveTo>
                    <a:lnTo>
                      <a:pt x="7355" y="33073"/>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33" name="Freeform: Shape 32">
                <a:extLst>
                  <a:ext uri="{FF2B5EF4-FFF2-40B4-BE49-F238E27FC236}">
                    <a16:creationId xmlns:a16="http://schemas.microsoft.com/office/drawing/2014/main" id="{74A68182-0325-449C-B36B-83C71632BB83}"/>
                  </a:ext>
                </a:extLst>
              </p:cNvPr>
              <p:cNvSpPr/>
              <p:nvPr/>
            </p:nvSpPr>
            <p:spPr>
              <a:xfrm>
                <a:off x="3016196" y="3097476"/>
                <a:ext cx="47625" cy="66675"/>
              </a:xfrm>
              <a:custGeom>
                <a:avLst/>
                <a:gdLst>
                  <a:gd name="connsiteX0" fmla="*/ 7355 w 47625"/>
                  <a:gd name="connsiteY0" fmla="*/ 7355 h 66675"/>
                  <a:gd name="connsiteX1" fmla="*/ 15928 w 47625"/>
                  <a:gd name="connsiteY1" fmla="*/ 39740 h 66675"/>
                  <a:gd name="connsiteX2" fmla="*/ 40693 w 47625"/>
                  <a:gd name="connsiteY2" fmla="*/ 60695 h 66675"/>
                </a:gdLst>
                <a:ahLst/>
                <a:cxnLst>
                  <a:cxn ang="0">
                    <a:pos x="connsiteX0" y="connsiteY0"/>
                  </a:cxn>
                  <a:cxn ang="0">
                    <a:pos x="connsiteX1" y="connsiteY1"/>
                  </a:cxn>
                  <a:cxn ang="0">
                    <a:pos x="connsiteX2" y="connsiteY2"/>
                  </a:cxn>
                </a:cxnLst>
                <a:rect l="l" t="t" r="r" b="b"/>
                <a:pathLst>
                  <a:path w="47625" h="66675">
                    <a:moveTo>
                      <a:pt x="7355" y="7355"/>
                    </a:moveTo>
                    <a:lnTo>
                      <a:pt x="15928" y="39740"/>
                    </a:lnTo>
                    <a:lnTo>
                      <a:pt x="40693" y="60695"/>
                    </a:lnTo>
                  </a:path>
                </a:pathLst>
              </a:custGeom>
              <a:noFill/>
              <a:ln w="15875"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base"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sp>
        <p:nvSpPr>
          <p:cNvPr id="13" name="TextBox 68">
            <a:extLst>
              <a:ext uri="{FF2B5EF4-FFF2-40B4-BE49-F238E27FC236}">
                <a16:creationId xmlns:a16="http://schemas.microsoft.com/office/drawing/2014/main" id="{C38FC2DA-6A4C-4D4C-AD4F-9785F4017353}"/>
              </a:ext>
            </a:extLst>
          </p:cNvPr>
          <p:cNvSpPr txBox="1"/>
          <p:nvPr/>
        </p:nvSpPr>
        <p:spPr>
          <a:xfrm>
            <a:off x="4915596" y="1181477"/>
            <a:ext cx="6481010" cy="125598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Symbol" panose="05050102010706020507" pitchFamily="18" charset="2"/>
              <a:buChar char=""/>
            </a:pPr>
            <a:r>
              <a:rPr lang="en-US" sz="1800">
                <a:effectLst/>
                <a:latin typeface="Segoe UI" panose="020B0502040204020203" pitchFamily="34" charset="0"/>
                <a:ea typeface="Segoe UI" panose="020B0502040204020203" pitchFamily="34" charset="0"/>
              </a:rPr>
              <a:t>Entitlements: Dataverse database (1 GB) and file (1 GB) capacity entitlements are applied to each environment with pay-as-you-go billing enabled and are not granted for each monthly active user. </a:t>
            </a:r>
          </a:p>
        </p:txBody>
      </p:sp>
      <p:sp>
        <p:nvSpPr>
          <p:cNvPr id="14" name="TextBox 69">
            <a:extLst>
              <a:ext uri="{FF2B5EF4-FFF2-40B4-BE49-F238E27FC236}">
                <a16:creationId xmlns:a16="http://schemas.microsoft.com/office/drawing/2014/main" id="{80415B73-4666-4931-95D8-7309CE00A288}"/>
              </a:ext>
            </a:extLst>
          </p:cNvPr>
          <p:cNvSpPr txBox="1"/>
          <p:nvPr/>
        </p:nvSpPr>
        <p:spPr>
          <a:xfrm>
            <a:off x="4866874" y="2633426"/>
            <a:ext cx="6481010" cy="244387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Symbol" panose="05050102010706020507" pitchFamily="18" charset="2"/>
              <a:buChar char=""/>
            </a:pPr>
            <a:r>
              <a:rPr lang="en-US">
                <a:effectLst/>
                <a:latin typeface="Segoe UI" panose="020B0502040204020203" pitchFamily="34" charset="0"/>
                <a:ea typeface="Segoe UI" panose="020B0502040204020203" pitchFamily="34" charset="0"/>
              </a:rPr>
              <a:t>Dataverse capacity add-on meters: </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Segoe UI" panose="020B0502040204020203" pitchFamily="34" charset="0"/>
                <a:ea typeface="Segoe UI" panose="020B0502040204020203" pitchFamily="34" charset="0"/>
              </a:rPr>
              <a:t>Dataverse Database capacity – $48 per GB/month</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Segoe UI" panose="020B0502040204020203" pitchFamily="34" charset="0"/>
                <a:ea typeface="Segoe UI" panose="020B0502040204020203" pitchFamily="34" charset="0"/>
              </a:rPr>
              <a:t>Dataverse File capacity – $2.40 per GB/month</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Segoe UI" panose="020B0502040204020203" pitchFamily="34" charset="0"/>
                <a:ea typeface="Segoe UI" panose="020B0502040204020203" pitchFamily="34" charset="0"/>
              </a:rPr>
              <a:t>Dataverse Log capacity – $12 per GB/month  </a:t>
            </a:r>
            <a:endParaRPr lang="en-US">
              <a:latin typeface="Segoe UI" panose="020B0502040204020203" pitchFamily="34" charset="0"/>
              <a:ea typeface="Segoe UI" panose="020B0502040204020203" pitchFamily="34" charset="0"/>
            </a:endParaRPr>
          </a:p>
          <a:p>
            <a:pPr marL="285750" indent="-285750">
              <a:lnSpc>
                <a:spcPct val="107000"/>
              </a:lnSpc>
              <a:buFont typeface="Courier New" panose="02070309020205020404" pitchFamily="49" charset="0"/>
              <a:buChar char="o"/>
            </a:pPr>
            <a:endParaRPr lang="en-US">
              <a:solidFill>
                <a:srgbClr val="0070C0"/>
              </a:solidFill>
              <a:effectLst/>
              <a:latin typeface="Segoe UI" panose="020B0502040204020203" pitchFamily="34" charset="0"/>
              <a:ea typeface="Segoe UI" panose="020B0502040204020203" pitchFamily="34" charset="0"/>
            </a:endParaRPr>
          </a:p>
          <a:p>
            <a:pPr marL="285750" indent="-285750">
              <a:lnSpc>
                <a:spcPct val="107000"/>
              </a:lnSpc>
              <a:buFont typeface="Courier New" panose="02070309020205020404" pitchFamily="49" charset="0"/>
              <a:buChar char="o"/>
            </a:pPr>
            <a:r>
              <a:rPr lang="en-US">
                <a:solidFill>
                  <a:srgbClr val="0070C0"/>
                </a:solidFill>
                <a:latin typeface="Segoe UI" panose="020B0502040204020203" pitchFamily="34" charset="0"/>
                <a:ea typeface="Segoe UI" panose="020B0502040204020203" pitchFamily="34" charset="0"/>
                <a:hlinkClick r:id="rId5"/>
              </a:rPr>
              <a:t>More information about how meters work.</a:t>
            </a:r>
            <a:endParaRPr lang="en-US">
              <a:solidFill>
                <a:srgbClr val="0070C0"/>
              </a:solidFill>
              <a:effectLst/>
              <a:latin typeface="Segoe UI" panose="020B0502040204020203" pitchFamily="34" charset="0"/>
              <a:ea typeface="Segoe UI" panose="020B0502040204020203"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a:solidFill>
                <a:srgbClr val="0070C0"/>
              </a:solidFill>
              <a:effectLst/>
              <a:latin typeface="Segoe UI" panose="020B0502040204020203" pitchFamily="34" charset="0"/>
              <a:ea typeface="Segoe UI" panose="020B0502040204020203" pitchFamily="34" charset="0"/>
            </a:endParaRPr>
          </a:p>
          <a:p>
            <a:pPr marL="466090" lvl="1">
              <a:spcAft>
                <a:spcPts val="115"/>
              </a:spcAft>
            </a:pPr>
            <a:endParaRPr lang="en-US">
              <a:solidFill>
                <a:srgbClr val="0070C0"/>
              </a:solidFill>
              <a:effectLst/>
              <a:latin typeface="Segoe UI" panose="020B0502040204020203" pitchFamily="34" charset="0"/>
              <a:ea typeface="Segoe UI" panose="020B0502040204020203" pitchFamily="34" charset="0"/>
            </a:endParaRPr>
          </a:p>
        </p:txBody>
      </p:sp>
    </p:spTree>
    <p:custDataLst>
      <p:tags r:id="rId1"/>
    </p:custDataLst>
    <p:extLst>
      <p:ext uri="{BB962C8B-B14F-4D97-AF65-F5344CB8AC3E}">
        <p14:creationId xmlns:p14="http://schemas.microsoft.com/office/powerpoint/2010/main" val="79925852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4200" y="4847214"/>
            <a:ext cx="9996714" cy="503086"/>
          </a:xfrm>
        </p:spPr>
        <p:txBody>
          <a:bodyPr/>
          <a:lstStyle/>
          <a:p>
            <a:r>
              <a:rPr lang="en-US" sz="5400"/>
              <a:t>Power Automate License Plans</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2923841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Power Automate</a:t>
            </a:r>
          </a:p>
        </p:txBody>
      </p:sp>
      <p:sp>
        <p:nvSpPr>
          <p:cNvPr id="5" name="Rectangle: Rounded Corners 4">
            <a:extLst>
              <a:ext uri="{FF2B5EF4-FFF2-40B4-BE49-F238E27FC236}">
                <a16:creationId xmlns:a16="http://schemas.microsoft.com/office/drawing/2014/main" id="{2BB1A9EF-12F4-4FE9-8AC2-125535DEA64F}"/>
              </a:ext>
            </a:extLst>
          </p:cNvPr>
          <p:cNvSpPr/>
          <p:nvPr/>
        </p:nvSpPr>
        <p:spPr bwMode="auto">
          <a:xfrm>
            <a:off x="655638" y="1200896"/>
            <a:ext cx="11068811" cy="4919431"/>
          </a:xfrm>
          <a:prstGeom prst="roundRect">
            <a:avLst>
              <a:gd name="adj" fmla="val 6395"/>
            </a:avLst>
          </a:prstGeom>
          <a:solidFill>
            <a:srgbClr val="F9F9F9"/>
          </a:solidFill>
          <a:ln w="22225">
            <a:noFill/>
            <a:headEnd type="none" w="lg" len="med"/>
            <a:tailEnd type="none" w="lg" len="med"/>
          </a:ln>
          <a:effectLst>
            <a:outerShdw blurRad="63500" sx="102000" sy="102000" algn="ctr" rotWithShape="0">
              <a:prstClr val="black">
                <a:alpha val="5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rPr>
              <a:t>v</a:t>
            </a:r>
          </a:p>
        </p:txBody>
      </p:sp>
      <p:grpSp>
        <p:nvGrpSpPr>
          <p:cNvPr id="7" name="Group 6">
            <a:extLst>
              <a:ext uri="{FF2B5EF4-FFF2-40B4-BE49-F238E27FC236}">
                <a16:creationId xmlns:a16="http://schemas.microsoft.com/office/drawing/2014/main" id="{487CA990-4F33-096B-9F66-E9B48A5187C3}"/>
              </a:ext>
            </a:extLst>
          </p:cNvPr>
          <p:cNvGrpSpPr/>
          <p:nvPr/>
        </p:nvGrpSpPr>
        <p:grpSpPr>
          <a:xfrm>
            <a:off x="993428" y="1408179"/>
            <a:ext cx="10499358" cy="4509527"/>
            <a:chOff x="263610" y="1200844"/>
            <a:chExt cx="12057034" cy="4500111"/>
          </a:xfrm>
        </p:grpSpPr>
        <p:grpSp>
          <p:nvGrpSpPr>
            <p:cNvPr id="8" name="Group 7">
              <a:extLst>
                <a:ext uri="{FF2B5EF4-FFF2-40B4-BE49-F238E27FC236}">
                  <a16:creationId xmlns:a16="http://schemas.microsoft.com/office/drawing/2014/main" id="{165ED563-C7B2-BD0B-C35C-2D763D77696B}"/>
                </a:ext>
              </a:extLst>
            </p:cNvPr>
            <p:cNvGrpSpPr/>
            <p:nvPr/>
          </p:nvGrpSpPr>
          <p:grpSpPr>
            <a:xfrm>
              <a:off x="263610" y="1219046"/>
              <a:ext cx="1721961" cy="4477722"/>
              <a:chOff x="2687975" y="1711218"/>
              <a:chExt cx="3020310" cy="4194696"/>
            </a:xfrm>
          </p:grpSpPr>
          <p:grpSp>
            <p:nvGrpSpPr>
              <p:cNvPr id="55" name="Group 54">
                <a:extLst>
                  <a:ext uri="{FF2B5EF4-FFF2-40B4-BE49-F238E27FC236}">
                    <a16:creationId xmlns:a16="http://schemas.microsoft.com/office/drawing/2014/main" id="{531E0314-9576-A67F-43FF-150BF13373F3}"/>
                  </a:ext>
                </a:extLst>
              </p:cNvPr>
              <p:cNvGrpSpPr/>
              <p:nvPr/>
            </p:nvGrpSpPr>
            <p:grpSpPr>
              <a:xfrm>
                <a:off x="2687975" y="1711218"/>
                <a:ext cx="3020310" cy="4175274"/>
                <a:chOff x="2687975" y="1711218"/>
                <a:chExt cx="3020310" cy="4175274"/>
              </a:xfrm>
            </p:grpSpPr>
            <p:sp>
              <p:nvSpPr>
                <p:cNvPr id="61" name="Rectangle: Rounded Corners 60">
                  <a:extLst>
                    <a:ext uri="{FF2B5EF4-FFF2-40B4-BE49-F238E27FC236}">
                      <a16:creationId xmlns:a16="http://schemas.microsoft.com/office/drawing/2014/main" id="{2B574D16-0E74-5715-6B51-274A57B093DF}"/>
                    </a:ext>
                  </a:extLst>
                </p:cNvPr>
                <p:cNvSpPr/>
                <p:nvPr/>
              </p:nvSpPr>
              <p:spPr bwMode="auto">
                <a:xfrm>
                  <a:off x="2687975" y="1746166"/>
                  <a:ext cx="3020310" cy="4140326"/>
                </a:xfrm>
                <a:prstGeom prst="roundRect">
                  <a:avLst>
                    <a:gd name="adj" fmla="val 6627"/>
                  </a:avLst>
                </a:prstGeom>
                <a:solidFill>
                  <a:schemeClr val="accent5">
                    <a:lumMod val="20000"/>
                    <a:lumOff val="8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62" name="Rectangle: Top Corners Rounded 61">
                  <a:extLst>
                    <a:ext uri="{FF2B5EF4-FFF2-40B4-BE49-F238E27FC236}">
                      <a16:creationId xmlns:a16="http://schemas.microsoft.com/office/drawing/2014/main" id="{7EB449E6-C499-4693-990D-F1C651F19439}"/>
                    </a:ext>
                  </a:extLst>
                </p:cNvPr>
                <p:cNvSpPr/>
                <p:nvPr/>
              </p:nvSpPr>
              <p:spPr bwMode="auto">
                <a:xfrm>
                  <a:off x="2701251" y="1711218"/>
                  <a:ext cx="3002958" cy="909269"/>
                </a:xfrm>
                <a:prstGeom prst="round2SameRect">
                  <a:avLst/>
                </a:prstGeom>
                <a:solidFill>
                  <a:schemeClr val="accent5">
                    <a:lumMod val="40000"/>
                    <a:lumOff val="6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56" name="Group 55">
                <a:extLst>
                  <a:ext uri="{FF2B5EF4-FFF2-40B4-BE49-F238E27FC236}">
                    <a16:creationId xmlns:a16="http://schemas.microsoft.com/office/drawing/2014/main" id="{53D24B48-CA43-128F-539D-DD6850DC823F}"/>
                  </a:ext>
                </a:extLst>
              </p:cNvPr>
              <p:cNvGrpSpPr/>
              <p:nvPr/>
            </p:nvGrpSpPr>
            <p:grpSpPr>
              <a:xfrm>
                <a:off x="2845614" y="1875452"/>
                <a:ext cx="2575241" cy="4030462"/>
                <a:chOff x="2845614" y="1875452"/>
                <a:chExt cx="2575241" cy="4030462"/>
              </a:xfrm>
            </p:grpSpPr>
            <p:sp>
              <p:nvSpPr>
                <p:cNvPr id="57" name="TextBox 56">
                  <a:extLst>
                    <a:ext uri="{FF2B5EF4-FFF2-40B4-BE49-F238E27FC236}">
                      <a16:creationId xmlns:a16="http://schemas.microsoft.com/office/drawing/2014/main" id="{280D9A29-DD49-8CF5-3BBA-F403A8F2614C}"/>
                    </a:ext>
                  </a:extLst>
                </p:cNvPr>
                <p:cNvSpPr txBox="1"/>
                <p:nvPr/>
              </p:nvSpPr>
              <p:spPr>
                <a:xfrm>
                  <a:off x="2943100" y="1875452"/>
                  <a:ext cx="2347695" cy="584371"/>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gradFill flip="none" rotWithShape="1">
                        <a:gsLst>
                          <a:gs pos="0">
                            <a:srgbClr val="0078D4"/>
                          </a:gs>
                          <a:gs pos="100000">
                            <a:srgbClr val="C5B4E3">
                              <a:lumMod val="75000"/>
                            </a:srgbClr>
                          </a:gs>
                        </a:gsLst>
                        <a:lin ang="2700000" scaled="1"/>
                        <a:tileRect/>
                      </a:gradFill>
                      <a:effectLst/>
                      <a:uLnTx/>
                      <a:uFillTx/>
                      <a:latin typeface="Segoe UI Semibold"/>
                      <a:ea typeface="+mn-ea"/>
                      <a:cs typeface="Segoe UI Semibold"/>
                    </a:rPr>
                    <a:t>RECOMMENDED MOTION</a:t>
                  </a:r>
                  <a:endParaRPr kumimoji="0" lang="en-US" sz="105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endParaRP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Semibold"/>
                      <a:ea typeface="+mn-ea"/>
                      <a:cs typeface="Segoe UI Semibold" panose="020B0702040204020203" pitchFamily="34" charset="0"/>
                    </a:rPr>
                    <a:t>Power Automate Premium</a:t>
                  </a:r>
                </a:p>
              </p:txBody>
            </p:sp>
            <p:sp>
              <p:nvSpPr>
                <p:cNvPr id="58" name="Rectangle 57">
                  <a:extLst>
                    <a:ext uri="{FF2B5EF4-FFF2-40B4-BE49-F238E27FC236}">
                      <a16:creationId xmlns:a16="http://schemas.microsoft.com/office/drawing/2014/main" id="{FCD63BFD-A943-E6B3-379A-AF9891ABAD1C}"/>
                    </a:ext>
                  </a:extLst>
                </p:cNvPr>
                <p:cNvSpPr/>
                <p:nvPr/>
              </p:nvSpPr>
              <p:spPr>
                <a:xfrm>
                  <a:off x="2939381" y="2825894"/>
                  <a:ext cx="2351414" cy="607748"/>
                </a:xfrm>
                <a:prstGeom prst="rect">
                  <a:avLst/>
                </a:prstGeom>
              </p:spPr>
              <p:txBody>
                <a:bodyPr wrap="square" lIns="91440" anchor="t">
                  <a:noAutofit/>
                </a:bodyPr>
                <a:lstStyle/>
                <a:p>
                  <a:pPr marL="0" marR="0" lvl="0" indent="0" algn="ctr" defTabSz="914192" rtl="0" eaLnBrk="1" fontAlgn="auto" latinLnBrk="0" hangingPunct="1">
                    <a:lnSpc>
                      <a:spcPct val="100000"/>
                    </a:lnSpc>
                    <a:spcBef>
                      <a:spcPts val="0"/>
                    </a:spcBef>
                    <a:spcAft>
                      <a:spcPts val="4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$15 per user/month</a:t>
                  </a:r>
                </a:p>
              </p:txBody>
            </p:sp>
            <p:sp>
              <p:nvSpPr>
                <p:cNvPr id="59" name="Rectangle 58">
                  <a:extLst>
                    <a:ext uri="{FF2B5EF4-FFF2-40B4-BE49-F238E27FC236}">
                      <a16:creationId xmlns:a16="http://schemas.microsoft.com/office/drawing/2014/main" id="{E9933318-75FE-96E8-D67B-FBE6335E5074}"/>
                    </a:ext>
                  </a:extLst>
                </p:cNvPr>
                <p:cNvSpPr/>
                <p:nvPr/>
              </p:nvSpPr>
              <p:spPr>
                <a:xfrm>
                  <a:off x="2845614" y="3778989"/>
                  <a:ext cx="2575241" cy="2126925"/>
                </a:xfrm>
                <a:prstGeom prst="rect">
                  <a:avLst/>
                </a:prstGeom>
              </p:spPr>
              <p:txBody>
                <a:bodyPr wrap="square" lIns="91440" tIns="0" bIns="0" anchor="t">
                  <a:noAutofit/>
                </a:bodyPr>
                <a:lstStyle/>
                <a:p>
                  <a:pPr marL="0" marR="0" lvl="0" indent="0" algn="l" defTabSz="914192" rtl="0" eaLnBrk="1" fontAlgn="auto" latinLnBrk="0" hangingPunct="1">
                    <a:lnSpc>
                      <a:spcPct val="100000"/>
                    </a:lnSpc>
                    <a:spcBef>
                      <a:spcPts val="0"/>
                    </a:spcBef>
                    <a:spcAft>
                      <a:spcPts val="40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Enables licensed users to automate modern applications via API-based digital process automation (cloud flows) and legacy applications via UI-based robotic process automation (desktop flows) in attended mode</a:t>
                  </a: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14192" rtl="0" eaLnBrk="1" fontAlgn="auto" latinLnBrk="0" hangingPunct="1">
                    <a:lnSpc>
                      <a:spcPct val="100000"/>
                    </a:lnSpc>
                    <a:spcBef>
                      <a:spcPts val="0"/>
                    </a:spcBef>
                    <a:spcAft>
                      <a:spcPts val="400"/>
                    </a:spcAft>
                    <a:buClrTx/>
                    <a:buSzTx/>
                    <a:buFontTx/>
                    <a:buNone/>
                    <a:tabLst/>
                    <a:defRPr/>
                  </a:pPr>
                  <a:endParaRPr kumimoji="0" lang="en-US" sz="1100" b="0" i="0" u="none" strike="noStrike" kern="1200" cap="none" spc="0" normalizeH="0" baseline="0" noProof="0">
                    <a:ln>
                      <a:noFill/>
                    </a:ln>
                    <a:solidFill>
                      <a:srgbClr val="000000"/>
                    </a:solidFill>
                    <a:effectLst/>
                    <a:uLnTx/>
                    <a:uFillTx/>
                    <a:latin typeface="Segoe UI"/>
                    <a:ea typeface="+mn-ea"/>
                    <a:cs typeface="+mn-cs"/>
                  </a:endParaRP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cxnSp>
              <p:nvCxnSpPr>
                <p:cNvPr id="60" name="Straight Connector 59">
                  <a:extLst>
                    <a:ext uri="{FF2B5EF4-FFF2-40B4-BE49-F238E27FC236}">
                      <a16:creationId xmlns:a16="http://schemas.microsoft.com/office/drawing/2014/main" id="{3451ED43-9075-81F5-B72C-F17ED9641114}"/>
                    </a:ext>
                  </a:extLst>
                </p:cNvPr>
                <p:cNvCxnSpPr>
                  <a:cxnSpLocks/>
                </p:cNvCxnSpPr>
                <p:nvPr/>
              </p:nvCxnSpPr>
              <p:spPr>
                <a:xfrm>
                  <a:off x="2966631" y="3594306"/>
                  <a:ext cx="2454224" cy="8074"/>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CE29E0CC-AFB9-744D-3F52-13AC4B45D31A}"/>
                </a:ext>
              </a:extLst>
            </p:cNvPr>
            <p:cNvGrpSpPr/>
            <p:nvPr/>
          </p:nvGrpSpPr>
          <p:grpSpPr>
            <a:xfrm>
              <a:off x="2182021" y="1232237"/>
              <a:ext cx="1613247" cy="4459332"/>
              <a:chOff x="3655394" y="1733165"/>
              <a:chExt cx="2644339" cy="4145970"/>
            </a:xfrm>
          </p:grpSpPr>
          <p:grpSp>
            <p:nvGrpSpPr>
              <p:cNvPr id="47" name="Group 46">
                <a:extLst>
                  <a:ext uri="{FF2B5EF4-FFF2-40B4-BE49-F238E27FC236}">
                    <a16:creationId xmlns:a16="http://schemas.microsoft.com/office/drawing/2014/main" id="{0E630637-3E01-8866-E340-E096C04DE184}"/>
                  </a:ext>
                </a:extLst>
              </p:cNvPr>
              <p:cNvGrpSpPr/>
              <p:nvPr/>
            </p:nvGrpSpPr>
            <p:grpSpPr>
              <a:xfrm>
                <a:off x="3655394" y="1733165"/>
                <a:ext cx="2644339" cy="4133626"/>
                <a:chOff x="3655394" y="1733165"/>
                <a:chExt cx="2644339" cy="4133626"/>
              </a:xfrm>
            </p:grpSpPr>
            <p:sp>
              <p:nvSpPr>
                <p:cNvPr id="53" name="Rectangle: Rounded Corners 52">
                  <a:extLst>
                    <a:ext uri="{FF2B5EF4-FFF2-40B4-BE49-F238E27FC236}">
                      <a16:creationId xmlns:a16="http://schemas.microsoft.com/office/drawing/2014/main" id="{1098129D-610E-449B-DE9C-6CEFFAA178CB}"/>
                    </a:ext>
                  </a:extLst>
                </p:cNvPr>
                <p:cNvSpPr/>
                <p:nvPr/>
              </p:nvSpPr>
              <p:spPr bwMode="auto">
                <a:xfrm>
                  <a:off x="3659285" y="1748619"/>
                  <a:ext cx="2621469" cy="4118172"/>
                </a:xfrm>
                <a:prstGeom prst="roundRect">
                  <a:avLst>
                    <a:gd name="adj" fmla="val 6627"/>
                  </a:avLst>
                </a:prstGeom>
                <a:solidFill>
                  <a:schemeClr val="accent5">
                    <a:lumMod val="20000"/>
                    <a:lumOff val="8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54" name="Rectangle: Top Corners Rounded 53">
                  <a:extLst>
                    <a:ext uri="{FF2B5EF4-FFF2-40B4-BE49-F238E27FC236}">
                      <a16:creationId xmlns:a16="http://schemas.microsoft.com/office/drawing/2014/main" id="{D8589EEE-8378-4069-295E-0FEE7239A96A}"/>
                    </a:ext>
                  </a:extLst>
                </p:cNvPr>
                <p:cNvSpPr/>
                <p:nvPr/>
              </p:nvSpPr>
              <p:spPr bwMode="auto">
                <a:xfrm>
                  <a:off x="3655394" y="1733165"/>
                  <a:ext cx="2644339" cy="876846"/>
                </a:xfrm>
                <a:prstGeom prst="round2SameRect">
                  <a:avLst/>
                </a:prstGeom>
                <a:solidFill>
                  <a:schemeClr val="accent5">
                    <a:lumMod val="40000"/>
                    <a:lumOff val="6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8" name="Group 47">
                <a:extLst>
                  <a:ext uri="{FF2B5EF4-FFF2-40B4-BE49-F238E27FC236}">
                    <a16:creationId xmlns:a16="http://schemas.microsoft.com/office/drawing/2014/main" id="{8B976C44-8556-6E28-D224-66CB8302DBF6}"/>
                  </a:ext>
                </a:extLst>
              </p:cNvPr>
              <p:cNvGrpSpPr/>
              <p:nvPr/>
            </p:nvGrpSpPr>
            <p:grpSpPr>
              <a:xfrm>
                <a:off x="3762544" y="1885779"/>
                <a:ext cx="2326034" cy="3993356"/>
                <a:chOff x="3762544" y="1885779"/>
                <a:chExt cx="2326034" cy="3993356"/>
              </a:xfrm>
            </p:grpSpPr>
            <p:sp>
              <p:nvSpPr>
                <p:cNvPr id="49" name="TextBox 48">
                  <a:extLst>
                    <a:ext uri="{FF2B5EF4-FFF2-40B4-BE49-F238E27FC236}">
                      <a16:creationId xmlns:a16="http://schemas.microsoft.com/office/drawing/2014/main" id="{EDBD08EA-723B-8B9A-6023-F7CE33164078}"/>
                    </a:ext>
                  </a:extLst>
                </p:cNvPr>
                <p:cNvSpPr txBox="1"/>
                <p:nvPr/>
              </p:nvSpPr>
              <p:spPr>
                <a:xfrm>
                  <a:off x="3768694" y="1885779"/>
                  <a:ext cx="2313898" cy="584371"/>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gradFill flip="none" rotWithShape="1">
                        <a:gsLst>
                          <a:gs pos="0">
                            <a:srgbClr val="0078D4"/>
                          </a:gs>
                          <a:gs pos="100000">
                            <a:srgbClr val="C5B4E3">
                              <a:lumMod val="75000"/>
                            </a:srgbClr>
                          </a:gs>
                        </a:gsLst>
                        <a:lin ang="2700000" scaled="1"/>
                        <a:tileRect/>
                      </a:gradFill>
                      <a:effectLst/>
                      <a:uLnTx/>
                      <a:uFillTx/>
                      <a:latin typeface="Segoe UI Semibold"/>
                      <a:ea typeface="+mn-ea"/>
                      <a:cs typeface="Segoe UI Semibold"/>
                    </a:rPr>
                    <a:t>RECOMMENDED MOTION</a:t>
                  </a:r>
                  <a:endParaRPr kumimoji="0" lang="en-US" sz="105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endParaRP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Semibold"/>
                      <a:ea typeface="+mn-ea"/>
                      <a:cs typeface="Segoe UI Semibold" panose="020B0702040204020203" pitchFamily="34" charset="0"/>
                    </a:rPr>
                    <a:t>Power Automate </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Semibold"/>
                      <a:ea typeface="+mn-ea"/>
                      <a:cs typeface="Segoe UI Semibold" panose="020B0702040204020203" pitchFamily="34" charset="0"/>
                    </a:rPr>
                    <a:t>Process</a:t>
                  </a:r>
                </a:p>
              </p:txBody>
            </p:sp>
            <p:sp>
              <p:nvSpPr>
                <p:cNvPr id="50" name="Rectangle 49">
                  <a:extLst>
                    <a:ext uri="{FF2B5EF4-FFF2-40B4-BE49-F238E27FC236}">
                      <a16:creationId xmlns:a16="http://schemas.microsoft.com/office/drawing/2014/main" id="{1E3CE323-529A-8D2B-F811-5C0587CD3C88}"/>
                    </a:ext>
                  </a:extLst>
                </p:cNvPr>
                <p:cNvSpPr/>
                <p:nvPr/>
              </p:nvSpPr>
              <p:spPr>
                <a:xfrm>
                  <a:off x="3762544" y="2843331"/>
                  <a:ext cx="2180246" cy="867534"/>
                </a:xfrm>
                <a:prstGeom prst="rect">
                  <a:avLst/>
                </a:prstGeom>
              </p:spPr>
              <p:txBody>
                <a:bodyPr wrap="square" lIns="91440" anchor="t">
                  <a:noAutofit/>
                </a:bodyPr>
                <a:lstStyle/>
                <a:p>
                  <a:pPr marL="0" marR="0" lvl="0" indent="0" algn="ctr" defTabSz="914192" rtl="0" eaLnBrk="1" fontAlgn="auto" latinLnBrk="0" hangingPunct="1">
                    <a:lnSpc>
                      <a:spcPct val="100000"/>
                    </a:lnSpc>
                    <a:spcBef>
                      <a:spcPts val="0"/>
                    </a:spcBef>
                    <a:spcAft>
                      <a:spcPts val="4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$150 per bot/month</a:t>
                  </a:r>
                </a:p>
              </p:txBody>
            </p:sp>
            <p:sp>
              <p:nvSpPr>
                <p:cNvPr id="51" name="Rectangle 50">
                  <a:extLst>
                    <a:ext uri="{FF2B5EF4-FFF2-40B4-BE49-F238E27FC236}">
                      <a16:creationId xmlns:a16="http://schemas.microsoft.com/office/drawing/2014/main" id="{9B489FBA-5597-A1E8-DB23-99072183CB2D}"/>
                    </a:ext>
                  </a:extLst>
                </p:cNvPr>
                <p:cNvSpPr/>
                <p:nvPr/>
              </p:nvSpPr>
              <p:spPr>
                <a:xfrm>
                  <a:off x="3794321" y="3768450"/>
                  <a:ext cx="2288269" cy="2110685"/>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Licenses a single ‘automation’ bot that can be used for unattended desktop automation (robotic process automation, RPA) OR a digital process automation (DPA) flow that can be accessed by unlimited users in the organization</a:t>
                  </a: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900" b="1" i="0" u="none" strike="noStrike" kern="1200" cap="none" spc="0" normalizeH="0" baseline="0" noProof="0">
                    <a:ln>
                      <a:noFill/>
                    </a:ln>
                    <a:solidFill>
                      <a:srgbClr val="000000"/>
                    </a:solidFill>
                    <a:effectLst/>
                    <a:highlight>
                      <a:srgbClr val="FFFF00"/>
                    </a:highlight>
                    <a:uLnTx/>
                    <a:uFillTx/>
                    <a:latin typeface="Segoe UI"/>
                    <a:ea typeface="+mn-ea"/>
                    <a:cs typeface="Segoe UI" panose="020B0502040204020203" pitchFamily="34" charset="0"/>
                  </a:endParaRP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900" b="0" i="0" u="none" strike="noStrike" kern="1200" cap="none" spc="0" normalizeH="0" baseline="0" noProof="0">
                    <a:ln>
                      <a:noFill/>
                    </a:ln>
                    <a:solidFill>
                      <a:srgbClr val="000000"/>
                    </a:solidFill>
                    <a:effectLst/>
                    <a:highlight>
                      <a:srgbClr val="FFFF00"/>
                    </a:highlight>
                    <a:uLnTx/>
                    <a:uFillTx/>
                    <a:latin typeface="Segoe UI"/>
                    <a:ea typeface="+mn-ea"/>
                    <a:cs typeface="+mn-cs"/>
                  </a:endParaRP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cxnSp>
              <p:nvCxnSpPr>
                <p:cNvPr id="52" name="Straight Connector 51">
                  <a:extLst>
                    <a:ext uri="{FF2B5EF4-FFF2-40B4-BE49-F238E27FC236}">
                      <a16:creationId xmlns:a16="http://schemas.microsoft.com/office/drawing/2014/main" id="{B8C8A5A0-3C91-3A19-4657-07DE63E32B22}"/>
                    </a:ext>
                  </a:extLst>
                </p:cNvPr>
                <p:cNvCxnSpPr>
                  <a:cxnSpLocks/>
                </p:cNvCxnSpPr>
                <p:nvPr/>
              </p:nvCxnSpPr>
              <p:spPr>
                <a:xfrm>
                  <a:off x="3792211" y="3589076"/>
                  <a:ext cx="2296367" cy="3991"/>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69AE1426-DA0E-7E49-7188-F20B5FB72028}"/>
                </a:ext>
              </a:extLst>
            </p:cNvPr>
            <p:cNvGrpSpPr/>
            <p:nvPr/>
          </p:nvGrpSpPr>
          <p:grpSpPr>
            <a:xfrm>
              <a:off x="10858812" y="1200844"/>
              <a:ext cx="1461832" cy="4500111"/>
              <a:chOff x="543105" y="1758974"/>
              <a:chExt cx="2518351" cy="4155633"/>
            </a:xfrm>
          </p:grpSpPr>
          <p:grpSp>
            <p:nvGrpSpPr>
              <p:cNvPr id="39" name="Group 38">
                <a:extLst>
                  <a:ext uri="{FF2B5EF4-FFF2-40B4-BE49-F238E27FC236}">
                    <a16:creationId xmlns:a16="http://schemas.microsoft.com/office/drawing/2014/main" id="{E33F126C-ED21-BDB8-91ED-13827491C804}"/>
                  </a:ext>
                </a:extLst>
              </p:cNvPr>
              <p:cNvGrpSpPr/>
              <p:nvPr/>
            </p:nvGrpSpPr>
            <p:grpSpPr>
              <a:xfrm>
                <a:off x="543105" y="1758974"/>
                <a:ext cx="2518351" cy="4155633"/>
                <a:chOff x="543105" y="1758384"/>
                <a:chExt cx="2518351" cy="4060432"/>
              </a:xfrm>
              <a:effectLst>
                <a:outerShdw blurRad="63500" sx="102000" sy="102000" algn="ctr" rotWithShape="0">
                  <a:prstClr val="black">
                    <a:alpha val="8000"/>
                  </a:prstClr>
                </a:outerShdw>
              </a:effectLst>
            </p:grpSpPr>
            <p:sp>
              <p:nvSpPr>
                <p:cNvPr id="45" name="Rectangle: Rounded Corners 44">
                  <a:extLst>
                    <a:ext uri="{FF2B5EF4-FFF2-40B4-BE49-F238E27FC236}">
                      <a16:creationId xmlns:a16="http://schemas.microsoft.com/office/drawing/2014/main" id="{8AE53F5C-9DF5-81E5-C491-7A174BFDDFD5}"/>
                    </a:ext>
                  </a:extLst>
                </p:cNvPr>
                <p:cNvSpPr/>
                <p:nvPr/>
              </p:nvSpPr>
              <p:spPr bwMode="auto">
                <a:xfrm>
                  <a:off x="552929" y="1901645"/>
                  <a:ext cx="2508527" cy="3917171"/>
                </a:xfrm>
                <a:prstGeom prst="roundRect">
                  <a:avLst>
                    <a:gd name="adj" fmla="val 6627"/>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46" name="Rectangle: Top Corners Rounded 45">
                  <a:extLst>
                    <a:ext uri="{FF2B5EF4-FFF2-40B4-BE49-F238E27FC236}">
                      <a16:creationId xmlns:a16="http://schemas.microsoft.com/office/drawing/2014/main" id="{E512FF49-29C4-569A-EC91-5FACC816AA41}"/>
                    </a:ext>
                  </a:extLst>
                </p:cNvPr>
                <p:cNvSpPr/>
                <p:nvPr/>
              </p:nvSpPr>
              <p:spPr bwMode="auto">
                <a:xfrm>
                  <a:off x="543105" y="1758384"/>
                  <a:ext cx="2518349" cy="907049"/>
                </a:xfrm>
                <a:prstGeom prst="round2Same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40" name="Group 39">
                <a:extLst>
                  <a:ext uri="{FF2B5EF4-FFF2-40B4-BE49-F238E27FC236}">
                    <a16:creationId xmlns:a16="http://schemas.microsoft.com/office/drawing/2014/main" id="{7EC5DF64-872F-C275-6A1A-A6D447D403C5}"/>
                  </a:ext>
                </a:extLst>
              </p:cNvPr>
              <p:cNvGrpSpPr/>
              <p:nvPr/>
            </p:nvGrpSpPr>
            <p:grpSpPr>
              <a:xfrm>
                <a:off x="583987" y="1944609"/>
                <a:ext cx="2405129" cy="3626950"/>
                <a:chOff x="583987" y="1944609"/>
                <a:chExt cx="2405129" cy="3626950"/>
              </a:xfrm>
            </p:grpSpPr>
            <p:sp>
              <p:nvSpPr>
                <p:cNvPr id="41" name="TextBox 40">
                  <a:extLst>
                    <a:ext uri="{FF2B5EF4-FFF2-40B4-BE49-F238E27FC236}">
                      <a16:creationId xmlns:a16="http://schemas.microsoft.com/office/drawing/2014/main" id="{5C2D9AF9-C3D4-9723-8CCA-DECAFF05B6DB}"/>
                    </a:ext>
                  </a:extLst>
                </p:cNvPr>
                <p:cNvSpPr txBox="1"/>
                <p:nvPr/>
              </p:nvSpPr>
              <p:spPr>
                <a:xfrm>
                  <a:off x="632159" y="1944609"/>
                  <a:ext cx="2356957" cy="570402"/>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Power Automate </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cloud flow or attended desktop flow run meter</a:t>
                  </a:r>
                </a:p>
              </p:txBody>
            </p:sp>
            <p:sp>
              <p:nvSpPr>
                <p:cNvPr id="42" name="Rectangle 41">
                  <a:extLst>
                    <a:ext uri="{FF2B5EF4-FFF2-40B4-BE49-F238E27FC236}">
                      <a16:creationId xmlns:a16="http://schemas.microsoft.com/office/drawing/2014/main" id="{98D5B9F8-EF7C-EFDF-BC52-85A8371A4F49}"/>
                    </a:ext>
                  </a:extLst>
                </p:cNvPr>
                <p:cNvSpPr/>
                <p:nvPr/>
              </p:nvSpPr>
              <p:spPr>
                <a:xfrm>
                  <a:off x="583987" y="2874454"/>
                  <a:ext cx="2084782" cy="867534"/>
                </a:xfrm>
                <a:prstGeom prst="rect">
                  <a:avLst/>
                </a:prstGeom>
              </p:spPr>
              <p:txBody>
                <a:bodyPr wrap="square" lIns="91440" anchor="t">
                  <a:noAutofit/>
                </a:bodyPr>
                <a:lstStyle/>
                <a:p>
                  <a:pPr marL="0" marR="0" lvl="0" indent="0" algn="ctr" defTabSz="914192" rtl="0" eaLnBrk="1" fontAlgn="auto" latinLnBrk="0" hangingPunct="1">
                    <a:lnSpc>
                      <a:spcPct val="100000"/>
                    </a:lnSpc>
                    <a:spcBef>
                      <a:spcPts val="0"/>
                    </a:spcBef>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$.60 per </a:t>
                  </a:r>
                </a:p>
                <a:p>
                  <a:pPr marL="0" marR="0" lvl="0" indent="0" algn="ctr" defTabSz="914192" rtl="0" eaLnBrk="1" fontAlgn="auto" latinLnBrk="0" hangingPunct="1">
                    <a:lnSpc>
                      <a:spcPct val="100000"/>
                    </a:lnSpc>
                    <a:spcBef>
                      <a:spcPts val="0"/>
                    </a:spcBef>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flow run</a:t>
                  </a:r>
                </a:p>
              </p:txBody>
            </p:sp>
            <p:sp>
              <p:nvSpPr>
                <p:cNvPr id="43" name="Rectangle 42">
                  <a:extLst>
                    <a:ext uri="{FF2B5EF4-FFF2-40B4-BE49-F238E27FC236}">
                      <a16:creationId xmlns:a16="http://schemas.microsoft.com/office/drawing/2014/main" id="{57E69146-9F00-0DC6-ED54-1E114751FF02}"/>
                    </a:ext>
                  </a:extLst>
                </p:cNvPr>
                <p:cNvSpPr/>
                <p:nvPr/>
              </p:nvSpPr>
              <p:spPr>
                <a:xfrm>
                  <a:off x="719423" y="3812698"/>
                  <a:ext cx="2187614" cy="1758861"/>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Best for businesses that want to pay as-you-go for each cloud flow run or desktop flow run in attended mode each month</a:t>
                  </a:r>
                </a:p>
              </p:txBody>
            </p:sp>
            <p:cxnSp>
              <p:nvCxnSpPr>
                <p:cNvPr id="44" name="Straight Connector 43">
                  <a:extLst>
                    <a:ext uri="{FF2B5EF4-FFF2-40B4-BE49-F238E27FC236}">
                      <a16:creationId xmlns:a16="http://schemas.microsoft.com/office/drawing/2014/main" id="{17BF4BA7-830D-22B6-8163-9B5548848AE1}"/>
                    </a:ext>
                  </a:extLst>
                </p:cNvPr>
                <p:cNvCxnSpPr>
                  <a:cxnSpLocks/>
                </p:cNvCxnSpPr>
                <p:nvPr/>
              </p:nvCxnSpPr>
              <p:spPr>
                <a:xfrm>
                  <a:off x="686288" y="3632053"/>
                  <a:ext cx="2187614"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1" name="Group 10">
              <a:extLst>
                <a:ext uri="{FF2B5EF4-FFF2-40B4-BE49-F238E27FC236}">
                  <a16:creationId xmlns:a16="http://schemas.microsoft.com/office/drawing/2014/main" id="{E03D63A0-1C7C-09FE-4B8C-36104076B472}"/>
                </a:ext>
              </a:extLst>
            </p:cNvPr>
            <p:cNvGrpSpPr/>
            <p:nvPr/>
          </p:nvGrpSpPr>
          <p:grpSpPr>
            <a:xfrm>
              <a:off x="9316571" y="1206588"/>
              <a:ext cx="1364051" cy="4469448"/>
              <a:chOff x="130766" y="1794017"/>
              <a:chExt cx="2448377" cy="4081163"/>
            </a:xfrm>
          </p:grpSpPr>
          <p:grpSp>
            <p:nvGrpSpPr>
              <p:cNvPr id="31" name="Group 30">
                <a:extLst>
                  <a:ext uri="{FF2B5EF4-FFF2-40B4-BE49-F238E27FC236}">
                    <a16:creationId xmlns:a16="http://schemas.microsoft.com/office/drawing/2014/main" id="{AA945471-BE4F-41B6-F616-05506E15A3D9}"/>
                  </a:ext>
                </a:extLst>
              </p:cNvPr>
              <p:cNvGrpSpPr/>
              <p:nvPr/>
            </p:nvGrpSpPr>
            <p:grpSpPr>
              <a:xfrm>
                <a:off x="130766" y="1794017"/>
                <a:ext cx="2448377" cy="4081163"/>
                <a:chOff x="145400" y="1795550"/>
                <a:chExt cx="2140404" cy="4284616"/>
              </a:xfrm>
              <a:effectLst>
                <a:outerShdw blurRad="63500" sx="102000" sy="102000" algn="ctr" rotWithShape="0">
                  <a:prstClr val="black">
                    <a:alpha val="8000"/>
                  </a:prstClr>
                </a:outerShdw>
              </a:effectLst>
            </p:grpSpPr>
            <p:sp>
              <p:nvSpPr>
                <p:cNvPr id="37" name="Rectangle: Rounded Corners 36">
                  <a:extLst>
                    <a:ext uri="{FF2B5EF4-FFF2-40B4-BE49-F238E27FC236}">
                      <a16:creationId xmlns:a16="http://schemas.microsoft.com/office/drawing/2014/main" id="{0CEE8D48-44C6-52F1-8D3D-E6B7A0F0CFC8}"/>
                    </a:ext>
                  </a:extLst>
                </p:cNvPr>
                <p:cNvSpPr/>
                <p:nvPr/>
              </p:nvSpPr>
              <p:spPr bwMode="auto">
                <a:xfrm>
                  <a:off x="152141" y="1929182"/>
                  <a:ext cx="2133663" cy="4150984"/>
                </a:xfrm>
                <a:prstGeom prst="roundRect">
                  <a:avLst>
                    <a:gd name="adj" fmla="val 6627"/>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38" name="Rectangle: Top Corners Rounded 37">
                  <a:extLst>
                    <a:ext uri="{FF2B5EF4-FFF2-40B4-BE49-F238E27FC236}">
                      <a16:creationId xmlns:a16="http://schemas.microsoft.com/office/drawing/2014/main" id="{D75C90F2-E6B0-0BCD-42EA-131FBF454A2E}"/>
                    </a:ext>
                  </a:extLst>
                </p:cNvPr>
                <p:cNvSpPr/>
                <p:nvPr/>
              </p:nvSpPr>
              <p:spPr bwMode="auto">
                <a:xfrm>
                  <a:off x="145400" y="1795550"/>
                  <a:ext cx="2123146" cy="956291"/>
                </a:xfrm>
                <a:prstGeom prst="round2Same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1EB9F58B-3D7A-7E40-956D-51761280CBCF}"/>
                  </a:ext>
                </a:extLst>
              </p:cNvPr>
              <p:cNvGrpSpPr/>
              <p:nvPr/>
            </p:nvGrpSpPr>
            <p:grpSpPr>
              <a:xfrm>
                <a:off x="241736" y="1981870"/>
                <a:ext cx="2220686" cy="3226553"/>
                <a:chOff x="241736" y="1981870"/>
                <a:chExt cx="2220686" cy="3226553"/>
              </a:xfrm>
            </p:grpSpPr>
            <p:sp>
              <p:nvSpPr>
                <p:cNvPr id="33" name="TextBox 32">
                  <a:extLst>
                    <a:ext uri="{FF2B5EF4-FFF2-40B4-BE49-F238E27FC236}">
                      <a16:creationId xmlns:a16="http://schemas.microsoft.com/office/drawing/2014/main" id="{7FDF3E34-B560-D0FD-ACB0-B5B02F328AF9}"/>
                    </a:ext>
                  </a:extLst>
                </p:cNvPr>
                <p:cNvSpPr txBox="1"/>
                <p:nvPr/>
              </p:nvSpPr>
              <p:spPr>
                <a:xfrm>
                  <a:off x="241736" y="1981870"/>
                  <a:ext cx="2220686" cy="560903"/>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Power Automate </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unattended desktop flow run meter</a:t>
                  </a:r>
                </a:p>
              </p:txBody>
            </p:sp>
            <p:sp>
              <p:nvSpPr>
                <p:cNvPr id="34" name="Rectangle 33">
                  <a:extLst>
                    <a:ext uri="{FF2B5EF4-FFF2-40B4-BE49-F238E27FC236}">
                      <a16:creationId xmlns:a16="http://schemas.microsoft.com/office/drawing/2014/main" id="{13BA4422-7639-E95C-59DB-9BE7C36DB3C3}"/>
                    </a:ext>
                  </a:extLst>
                </p:cNvPr>
                <p:cNvSpPr/>
                <p:nvPr/>
              </p:nvSpPr>
              <p:spPr>
                <a:xfrm>
                  <a:off x="263459" y="2852578"/>
                  <a:ext cx="2000784" cy="867534"/>
                </a:xfrm>
                <a:prstGeom prst="rect">
                  <a:avLst/>
                </a:prstGeom>
              </p:spPr>
              <p:txBody>
                <a:bodyPr wrap="square" lIns="91440" anchor="t">
                  <a:noAutofit/>
                </a:bodyPr>
                <a:lstStyle/>
                <a:p>
                  <a:pPr marL="0" marR="0" lvl="0" indent="0" algn="ctr" defTabSz="914192" rtl="0" eaLnBrk="1" fontAlgn="auto" latinLnBrk="0" hangingPunct="1">
                    <a:lnSpc>
                      <a:spcPct val="100000"/>
                    </a:lnSpc>
                    <a:spcBef>
                      <a:spcPts val="0"/>
                    </a:spcBef>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$3.00 per </a:t>
                  </a:r>
                </a:p>
                <a:p>
                  <a:pPr marL="0" marR="0" lvl="0" indent="0" algn="ctr" defTabSz="914192" rtl="0" eaLnBrk="1" fontAlgn="auto" latinLnBrk="0" hangingPunct="1">
                    <a:lnSpc>
                      <a:spcPct val="100000"/>
                    </a:lnSpc>
                    <a:spcBef>
                      <a:spcPts val="0"/>
                    </a:spcBef>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flow run </a:t>
                  </a:r>
                </a:p>
              </p:txBody>
            </p:sp>
            <p:sp>
              <p:nvSpPr>
                <p:cNvPr id="35" name="Rectangle 34">
                  <a:extLst>
                    <a:ext uri="{FF2B5EF4-FFF2-40B4-BE49-F238E27FC236}">
                      <a16:creationId xmlns:a16="http://schemas.microsoft.com/office/drawing/2014/main" id="{2E829F8E-5FD5-081D-A0DE-9EA1D9C8A4EC}"/>
                    </a:ext>
                  </a:extLst>
                </p:cNvPr>
                <p:cNvSpPr/>
                <p:nvPr/>
              </p:nvSpPr>
              <p:spPr>
                <a:xfrm>
                  <a:off x="311125" y="3819529"/>
                  <a:ext cx="1990462" cy="1388894"/>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Best for businesses that want to pay-as-you-go for each desktop flow run in unattended mode each month</a:t>
                  </a:r>
                </a:p>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Enables the setup of unlimited bots for concurrent runs</a:t>
                  </a: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cxnSp>
              <p:nvCxnSpPr>
                <p:cNvPr id="36" name="Straight Connector 35">
                  <a:extLst>
                    <a:ext uri="{FF2B5EF4-FFF2-40B4-BE49-F238E27FC236}">
                      <a16:creationId xmlns:a16="http://schemas.microsoft.com/office/drawing/2014/main" id="{53BA346F-2BD0-FAAF-5BED-E4465BE6A60A}"/>
                    </a:ext>
                  </a:extLst>
                </p:cNvPr>
                <p:cNvCxnSpPr>
                  <a:cxnSpLocks/>
                </p:cNvCxnSpPr>
                <p:nvPr/>
              </p:nvCxnSpPr>
              <p:spPr>
                <a:xfrm>
                  <a:off x="339908" y="3648775"/>
                  <a:ext cx="1961679"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4EA58749-752A-6673-8EBD-162A0F1E4346}"/>
                </a:ext>
              </a:extLst>
            </p:cNvPr>
            <p:cNvGrpSpPr/>
            <p:nvPr/>
          </p:nvGrpSpPr>
          <p:grpSpPr>
            <a:xfrm>
              <a:off x="6130966" y="1219321"/>
              <a:ext cx="1487374" cy="4472246"/>
              <a:chOff x="-989752" y="1758798"/>
              <a:chExt cx="2669727" cy="4092436"/>
            </a:xfrm>
          </p:grpSpPr>
          <p:grpSp>
            <p:nvGrpSpPr>
              <p:cNvPr id="23" name="Group 22">
                <a:extLst>
                  <a:ext uri="{FF2B5EF4-FFF2-40B4-BE49-F238E27FC236}">
                    <a16:creationId xmlns:a16="http://schemas.microsoft.com/office/drawing/2014/main" id="{B1EDFFC6-96BB-DBBA-EDA4-6E19A1451FF8}"/>
                  </a:ext>
                </a:extLst>
              </p:cNvPr>
              <p:cNvGrpSpPr/>
              <p:nvPr/>
            </p:nvGrpSpPr>
            <p:grpSpPr>
              <a:xfrm>
                <a:off x="-989752" y="1758798"/>
                <a:ext cx="2669727" cy="4092436"/>
                <a:chOff x="-697310" y="1758798"/>
                <a:chExt cx="2377285" cy="4092436"/>
              </a:xfrm>
              <a:effectLst>
                <a:outerShdw blurRad="63500" sx="102000" sy="102000" algn="ctr" rotWithShape="0">
                  <a:prstClr val="black">
                    <a:alpha val="8000"/>
                  </a:prstClr>
                </a:outerShdw>
              </a:effectLst>
            </p:grpSpPr>
            <p:sp>
              <p:nvSpPr>
                <p:cNvPr id="29" name="Rectangle: Rounded Corners 28">
                  <a:extLst>
                    <a:ext uri="{FF2B5EF4-FFF2-40B4-BE49-F238E27FC236}">
                      <a16:creationId xmlns:a16="http://schemas.microsoft.com/office/drawing/2014/main" id="{B430ED37-64C0-263A-FC61-ADB016D5DF33}"/>
                    </a:ext>
                  </a:extLst>
                </p:cNvPr>
                <p:cNvSpPr/>
                <p:nvPr/>
              </p:nvSpPr>
              <p:spPr bwMode="auto">
                <a:xfrm>
                  <a:off x="-697310" y="1833344"/>
                  <a:ext cx="2377285" cy="4017890"/>
                </a:xfrm>
                <a:prstGeom prst="roundRect">
                  <a:avLst>
                    <a:gd name="adj" fmla="val 6627"/>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30" name="Rectangle: Top Corners Rounded 29">
                  <a:extLst>
                    <a:ext uri="{FF2B5EF4-FFF2-40B4-BE49-F238E27FC236}">
                      <a16:creationId xmlns:a16="http://schemas.microsoft.com/office/drawing/2014/main" id="{0BADF40F-6004-8E18-2D5E-1FB33E425D80}"/>
                    </a:ext>
                  </a:extLst>
                </p:cNvPr>
                <p:cNvSpPr/>
                <p:nvPr/>
              </p:nvSpPr>
              <p:spPr bwMode="auto">
                <a:xfrm>
                  <a:off x="-689556" y="1758798"/>
                  <a:ext cx="2369531" cy="884009"/>
                </a:xfrm>
                <a:prstGeom prst="round2Same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A46CD954-3A53-8192-CE8A-47AC1A45E485}"/>
                  </a:ext>
                </a:extLst>
              </p:cNvPr>
              <p:cNvGrpSpPr/>
              <p:nvPr/>
            </p:nvGrpSpPr>
            <p:grpSpPr>
              <a:xfrm>
                <a:off x="-938577" y="1981019"/>
                <a:ext cx="2489507" cy="3181420"/>
                <a:chOff x="-938577" y="1981019"/>
                <a:chExt cx="2489507" cy="3181420"/>
              </a:xfrm>
            </p:grpSpPr>
            <p:sp>
              <p:nvSpPr>
                <p:cNvPr id="25" name="TextBox 24">
                  <a:extLst>
                    <a:ext uri="{FF2B5EF4-FFF2-40B4-BE49-F238E27FC236}">
                      <a16:creationId xmlns:a16="http://schemas.microsoft.com/office/drawing/2014/main" id="{50F807FF-765D-D604-49D2-FCB48EC944A9}"/>
                    </a:ext>
                  </a:extLst>
                </p:cNvPr>
                <p:cNvSpPr txBox="1"/>
                <p:nvPr/>
              </p:nvSpPr>
              <p:spPr>
                <a:xfrm>
                  <a:off x="-938577" y="1981019"/>
                  <a:ext cx="2489507" cy="427802"/>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Segoe UI Semibold"/>
                      <a:ea typeface="+mn-ea"/>
                      <a:cs typeface="Segoe UI Semibold" panose="020B0702040204020203" pitchFamily="34" charset="0"/>
                    </a:rPr>
                    <a:t>Power Automate</a:t>
                  </a:r>
                  <a:br>
                    <a:rPr kumimoji="0" lang="en-US" sz="1000" b="0" i="0" u="none" strike="noStrike" kern="0" cap="none" spc="0" normalizeH="0" baseline="0" noProof="0" dirty="0">
                      <a:ln>
                        <a:noFill/>
                      </a:ln>
                      <a:solidFill>
                        <a:srgbClr val="FFFFFF"/>
                      </a:solidFill>
                      <a:effectLst/>
                      <a:uLnTx/>
                      <a:uFillTx/>
                      <a:latin typeface="Segoe UI Semibold"/>
                      <a:ea typeface="+mn-ea"/>
                      <a:cs typeface="Segoe UI Semibold" panose="020B0702040204020203" pitchFamily="34" charset="0"/>
                    </a:rPr>
                  </a:br>
                  <a:r>
                    <a:rPr kumimoji="0" lang="en-US" sz="1000" b="0" i="0" u="none" strike="noStrike" kern="0" cap="none" spc="0" normalizeH="0" baseline="0" noProof="0" dirty="0">
                      <a:ln>
                        <a:noFill/>
                      </a:ln>
                      <a:solidFill>
                        <a:srgbClr val="FFFFFF"/>
                      </a:solidFill>
                      <a:effectLst/>
                      <a:uLnTx/>
                      <a:uFillTx/>
                      <a:latin typeface="Segoe UI Semibold"/>
                      <a:ea typeface="+mn-ea"/>
                      <a:cs typeface="Segoe UI Semibold" panose="020B0702040204020203" pitchFamily="34" charset="0"/>
                    </a:rPr>
                    <a:t>Hosted RPA </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Segoe UI Semibold"/>
                      <a:ea typeface="+mn-ea"/>
                      <a:cs typeface="Segoe UI Semibold" panose="020B0702040204020203" pitchFamily="34" charset="0"/>
                    </a:rPr>
                    <a:t>add-on</a:t>
                  </a:r>
                </a:p>
              </p:txBody>
            </p:sp>
            <p:sp>
              <p:nvSpPr>
                <p:cNvPr id="26" name="Rectangle 25">
                  <a:extLst>
                    <a:ext uri="{FF2B5EF4-FFF2-40B4-BE49-F238E27FC236}">
                      <a16:creationId xmlns:a16="http://schemas.microsoft.com/office/drawing/2014/main" id="{F00EC4EC-31BD-FD04-2C3A-473205EBD5DA}"/>
                    </a:ext>
                  </a:extLst>
                </p:cNvPr>
                <p:cNvSpPr/>
                <p:nvPr/>
              </p:nvSpPr>
              <p:spPr>
                <a:xfrm>
                  <a:off x="-725053" y="2848160"/>
                  <a:ext cx="2162014" cy="565538"/>
                </a:xfrm>
                <a:prstGeom prst="rect">
                  <a:avLst/>
                </a:prstGeom>
              </p:spPr>
              <p:txBody>
                <a:bodyPr wrap="square" lIns="91440" anchor="t">
                  <a:noAutofit/>
                </a:bodyPr>
                <a:lstStyle/>
                <a:p>
                  <a:pPr marL="0" marR="0" lvl="0" indent="0" algn="ctr" defTabSz="914192" rtl="0" eaLnBrk="1" fontAlgn="auto" latinLnBrk="0" hangingPunct="1">
                    <a:lnSpc>
                      <a:spcPct val="100000"/>
                    </a:lnSpc>
                    <a:spcBef>
                      <a:spcPts val="0"/>
                    </a:spcBef>
                    <a:spcAft>
                      <a:spcPts val="4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$215 per bot/month</a:t>
                  </a:r>
                </a:p>
              </p:txBody>
            </p:sp>
            <p:sp>
              <p:nvSpPr>
                <p:cNvPr id="27" name="Rectangle 26">
                  <a:extLst>
                    <a:ext uri="{FF2B5EF4-FFF2-40B4-BE49-F238E27FC236}">
                      <a16:creationId xmlns:a16="http://schemas.microsoft.com/office/drawing/2014/main" id="{381891EB-27DF-F8C5-9A24-3DA201675309}"/>
                    </a:ext>
                  </a:extLst>
                </p:cNvPr>
                <p:cNvSpPr/>
                <p:nvPr/>
              </p:nvSpPr>
              <p:spPr>
                <a:xfrm>
                  <a:off x="-699383" y="3773545"/>
                  <a:ext cx="2136342" cy="1388894"/>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lang="en-US" sz="900"/>
                    <a:t>Add-on to Power Automate Premium that allows users to run robotic process automation (RPA) as a service with hosted machine options</a:t>
                  </a: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cxnSp>
              <p:nvCxnSpPr>
                <p:cNvPr id="28" name="Straight Connector 27">
                  <a:extLst>
                    <a:ext uri="{FF2B5EF4-FFF2-40B4-BE49-F238E27FC236}">
                      <a16:creationId xmlns:a16="http://schemas.microsoft.com/office/drawing/2014/main" id="{01881972-1E83-8DF3-8758-58AD74472965}"/>
                    </a:ext>
                  </a:extLst>
                </p:cNvPr>
                <p:cNvCxnSpPr>
                  <a:cxnSpLocks/>
                </p:cNvCxnSpPr>
                <p:nvPr/>
              </p:nvCxnSpPr>
              <p:spPr>
                <a:xfrm flipV="1">
                  <a:off x="-725055" y="3605864"/>
                  <a:ext cx="2126800" cy="639"/>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13" name="Rectangle: Rounded Corners 12">
              <a:extLst>
                <a:ext uri="{FF2B5EF4-FFF2-40B4-BE49-F238E27FC236}">
                  <a16:creationId xmlns:a16="http://schemas.microsoft.com/office/drawing/2014/main" id="{32421EA2-AF75-B304-7313-8627F21B8711}"/>
                </a:ext>
              </a:extLst>
            </p:cNvPr>
            <p:cNvSpPr/>
            <p:nvPr/>
          </p:nvSpPr>
          <p:spPr bwMode="auto">
            <a:xfrm>
              <a:off x="3982463" y="1256352"/>
              <a:ext cx="1715247" cy="4440975"/>
            </a:xfrm>
            <a:prstGeom prst="roundRect">
              <a:avLst>
                <a:gd name="adj" fmla="val 5827"/>
              </a:avLst>
            </a:prstGeom>
            <a:solidFill>
              <a:schemeClr val="accent5">
                <a:lumMod val="20000"/>
                <a:lumOff val="8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rPr>
                <a:t>.</a:t>
              </a:r>
            </a:p>
          </p:txBody>
        </p:sp>
        <p:grpSp>
          <p:nvGrpSpPr>
            <p:cNvPr id="14" name="Group 13">
              <a:extLst>
                <a:ext uri="{FF2B5EF4-FFF2-40B4-BE49-F238E27FC236}">
                  <a16:creationId xmlns:a16="http://schemas.microsoft.com/office/drawing/2014/main" id="{CADD8979-A75B-B62C-F3B3-241E311A46C0}"/>
                </a:ext>
              </a:extLst>
            </p:cNvPr>
            <p:cNvGrpSpPr/>
            <p:nvPr/>
          </p:nvGrpSpPr>
          <p:grpSpPr>
            <a:xfrm>
              <a:off x="7769758" y="1215435"/>
              <a:ext cx="1376443" cy="4481125"/>
              <a:chOff x="-346936" y="1759948"/>
              <a:chExt cx="2470618" cy="4100562"/>
            </a:xfrm>
          </p:grpSpPr>
          <p:grpSp>
            <p:nvGrpSpPr>
              <p:cNvPr id="15" name="Group 14">
                <a:extLst>
                  <a:ext uri="{FF2B5EF4-FFF2-40B4-BE49-F238E27FC236}">
                    <a16:creationId xmlns:a16="http://schemas.microsoft.com/office/drawing/2014/main" id="{57906164-9506-FDB8-187B-84BABF9B6A84}"/>
                  </a:ext>
                </a:extLst>
              </p:cNvPr>
              <p:cNvGrpSpPr/>
              <p:nvPr/>
            </p:nvGrpSpPr>
            <p:grpSpPr>
              <a:xfrm>
                <a:off x="-346936" y="1759948"/>
                <a:ext cx="2470618" cy="4097239"/>
                <a:chOff x="-346936" y="1724412"/>
                <a:chExt cx="2470618" cy="4133098"/>
              </a:xfrm>
              <a:effectLst>
                <a:outerShdw blurRad="63500" sx="102000" sy="102000" algn="ctr" rotWithShape="0">
                  <a:prstClr val="black">
                    <a:alpha val="8000"/>
                  </a:prstClr>
                </a:outerShdw>
              </a:effectLst>
            </p:grpSpPr>
            <p:sp>
              <p:nvSpPr>
                <p:cNvPr id="21" name="Rectangle: Rounded Corners 20">
                  <a:extLst>
                    <a:ext uri="{FF2B5EF4-FFF2-40B4-BE49-F238E27FC236}">
                      <a16:creationId xmlns:a16="http://schemas.microsoft.com/office/drawing/2014/main" id="{8C30063D-9484-05EB-1CDD-6117FA179A7B}"/>
                    </a:ext>
                  </a:extLst>
                </p:cNvPr>
                <p:cNvSpPr/>
                <p:nvPr/>
              </p:nvSpPr>
              <p:spPr bwMode="auto">
                <a:xfrm>
                  <a:off x="-346934" y="1834492"/>
                  <a:ext cx="2470616" cy="4023018"/>
                </a:xfrm>
                <a:prstGeom prst="roundRect">
                  <a:avLst>
                    <a:gd name="adj" fmla="val 6627"/>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2" name="Rectangle: Top Corners Rounded 21">
                  <a:extLst>
                    <a:ext uri="{FF2B5EF4-FFF2-40B4-BE49-F238E27FC236}">
                      <a16:creationId xmlns:a16="http://schemas.microsoft.com/office/drawing/2014/main" id="{428B2C96-3A8D-5DB7-B03C-E5D7B94D4010}"/>
                    </a:ext>
                  </a:extLst>
                </p:cNvPr>
                <p:cNvSpPr/>
                <p:nvPr/>
              </p:nvSpPr>
              <p:spPr bwMode="auto">
                <a:xfrm>
                  <a:off x="-346936" y="1724412"/>
                  <a:ext cx="2470616" cy="896222"/>
                </a:xfrm>
                <a:prstGeom prst="round2Same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C7C52420-C51D-2724-CEB0-0A55F51DC39A}"/>
                  </a:ext>
                </a:extLst>
              </p:cNvPr>
              <p:cNvGrpSpPr/>
              <p:nvPr/>
            </p:nvGrpSpPr>
            <p:grpSpPr>
              <a:xfrm>
                <a:off x="-324692" y="1981019"/>
                <a:ext cx="2338872" cy="3879491"/>
                <a:chOff x="-324692" y="1981019"/>
                <a:chExt cx="2338872" cy="3879491"/>
              </a:xfrm>
            </p:grpSpPr>
            <p:sp>
              <p:nvSpPr>
                <p:cNvPr id="17" name="TextBox 16">
                  <a:extLst>
                    <a:ext uri="{FF2B5EF4-FFF2-40B4-BE49-F238E27FC236}">
                      <a16:creationId xmlns:a16="http://schemas.microsoft.com/office/drawing/2014/main" id="{65D4BDC3-00EF-C608-DC4C-8DC4F75FCBDD}"/>
                    </a:ext>
                  </a:extLst>
                </p:cNvPr>
                <p:cNvSpPr txBox="1"/>
                <p:nvPr/>
              </p:nvSpPr>
              <p:spPr>
                <a:xfrm>
                  <a:off x="-269474" y="1981019"/>
                  <a:ext cx="2283654" cy="427802"/>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Power Automate</a:t>
                  </a:r>
                  <a:br>
                    <a:rPr kumimoji="0" lang="en-US" sz="10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br>
                  <a:r>
                    <a:rPr kumimoji="0" lang="en-US" sz="10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unattended RPA</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add-on</a:t>
                  </a:r>
                </a:p>
              </p:txBody>
            </p:sp>
            <p:sp>
              <p:nvSpPr>
                <p:cNvPr id="18" name="Rectangle 17">
                  <a:extLst>
                    <a:ext uri="{FF2B5EF4-FFF2-40B4-BE49-F238E27FC236}">
                      <a16:creationId xmlns:a16="http://schemas.microsoft.com/office/drawing/2014/main" id="{574E4A3E-E60E-06A5-18CA-C438063F0A43}"/>
                    </a:ext>
                  </a:extLst>
                </p:cNvPr>
                <p:cNvSpPr/>
                <p:nvPr/>
              </p:nvSpPr>
              <p:spPr>
                <a:xfrm>
                  <a:off x="-324692" y="2848021"/>
                  <a:ext cx="2308296" cy="494233"/>
                </a:xfrm>
                <a:prstGeom prst="rect">
                  <a:avLst/>
                </a:prstGeom>
              </p:spPr>
              <p:txBody>
                <a:bodyPr wrap="square" lIns="91440" anchor="t">
                  <a:noAutofit/>
                </a:bodyPr>
                <a:lstStyle/>
                <a:p>
                  <a:pPr marL="0" marR="0" lvl="0" indent="0" algn="ctr" defTabSz="914192" rtl="0" eaLnBrk="1" fontAlgn="auto" latinLnBrk="0" hangingPunct="1">
                    <a:lnSpc>
                      <a:spcPct val="100000"/>
                    </a:lnSpc>
                    <a:spcBef>
                      <a:spcPts val="0"/>
                    </a:spcBef>
                    <a:spcAft>
                      <a:spcPts val="4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$150 per bot/month</a:t>
                  </a:r>
                </a:p>
              </p:txBody>
            </p:sp>
            <p:sp>
              <p:nvSpPr>
                <p:cNvPr id="19" name="Rectangle 18">
                  <a:extLst>
                    <a:ext uri="{FF2B5EF4-FFF2-40B4-BE49-F238E27FC236}">
                      <a16:creationId xmlns:a16="http://schemas.microsoft.com/office/drawing/2014/main" id="{60EF0794-2B41-967A-09C6-4DDACA59A8F8}"/>
                    </a:ext>
                  </a:extLst>
                </p:cNvPr>
                <p:cNvSpPr/>
                <p:nvPr/>
              </p:nvSpPr>
              <p:spPr>
                <a:xfrm>
                  <a:off x="-284898" y="3781946"/>
                  <a:ext cx="2268502" cy="2078564"/>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Add-on to Power Automate per user or per flow that enables a bot to run autonomously in a local remote desktop or virtualized environment. </a:t>
                  </a: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cxnSp>
              <p:nvCxnSpPr>
                <p:cNvPr id="20" name="Straight Connector 19">
                  <a:extLst>
                    <a:ext uri="{FF2B5EF4-FFF2-40B4-BE49-F238E27FC236}">
                      <a16:creationId xmlns:a16="http://schemas.microsoft.com/office/drawing/2014/main" id="{9EF71275-A98B-DF6C-5F8B-85172F1ED03D}"/>
                    </a:ext>
                  </a:extLst>
                </p:cNvPr>
                <p:cNvCxnSpPr>
                  <a:cxnSpLocks/>
                </p:cNvCxnSpPr>
                <p:nvPr/>
              </p:nvCxnSpPr>
              <p:spPr>
                <a:xfrm flipV="1">
                  <a:off x="-215989" y="3610570"/>
                  <a:ext cx="2199593" cy="179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sp>
        <p:nvSpPr>
          <p:cNvPr id="63" name="Rectangle 62">
            <a:extLst>
              <a:ext uri="{FF2B5EF4-FFF2-40B4-BE49-F238E27FC236}">
                <a16:creationId xmlns:a16="http://schemas.microsoft.com/office/drawing/2014/main" id="{9C6CD1CA-72D1-9A8D-2914-C605E0702572}"/>
              </a:ext>
            </a:extLst>
          </p:cNvPr>
          <p:cNvSpPr/>
          <p:nvPr/>
        </p:nvSpPr>
        <p:spPr>
          <a:xfrm>
            <a:off x="4414170" y="2555544"/>
            <a:ext cx="1111400" cy="688445"/>
          </a:xfrm>
          <a:prstGeom prst="rect">
            <a:avLst/>
          </a:prstGeom>
        </p:spPr>
        <p:txBody>
          <a:bodyPr wrap="square" lIns="91440" anchor="t">
            <a:noAutofit/>
          </a:bodyPr>
          <a:lstStyle/>
          <a:p>
            <a:pPr marL="0" marR="0" lvl="0" indent="0" algn="ctr" defTabSz="914192" rtl="0" eaLnBrk="1" fontAlgn="auto" latinLnBrk="0" hangingPunct="1">
              <a:lnSpc>
                <a:spcPct val="100000"/>
              </a:lnSpc>
              <a:spcBef>
                <a:spcPts val="0"/>
              </a:spcBef>
              <a:spcAft>
                <a:spcPts val="4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$5,000 per </a:t>
            </a:r>
          </a:p>
          <a:p>
            <a:pPr marL="0" marR="0" lvl="0" indent="0" algn="ctr" defTabSz="914192" rtl="0" eaLnBrk="1" fontAlgn="auto" latinLnBrk="0" hangingPunct="1">
              <a:lnSpc>
                <a:spcPct val="100000"/>
              </a:lnSpc>
              <a:spcBef>
                <a:spcPts val="0"/>
              </a:spcBef>
              <a:spcAft>
                <a:spcPts val="4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rPr>
              <a:t>100 GB of data stored/month</a:t>
            </a:r>
          </a:p>
        </p:txBody>
      </p:sp>
      <p:sp>
        <p:nvSpPr>
          <p:cNvPr id="64" name="TextBox 63">
            <a:extLst>
              <a:ext uri="{FF2B5EF4-FFF2-40B4-BE49-F238E27FC236}">
                <a16:creationId xmlns:a16="http://schemas.microsoft.com/office/drawing/2014/main" id="{DE9D059A-8A9F-4B6B-7CA7-8557CE7E394E}"/>
              </a:ext>
            </a:extLst>
          </p:cNvPr>
          <p:cNvSpPr txBox="1"/>
          <p:nvPr/>
        </p:nvSpPr>
        <p:spPr>
          <a:xfrm>
            <a:off x="4301303" y="3607842"/>
            <a:ext cx="1315067" cy="1615827"/>
          </a:xfrm>
          <a:prstGeom prst="rect">
            <a:avLst/>
          </a:prstGeom>
          <a:noFill/>
        </p:spPr>
        <p:txBody>
          <a:bodyPr wrap="square">
            <a:spAutoFit/>
          </a:bodyPr>
          <a:lstStyle/>
          <a:p>
            <a:pPr marL="0" marR="0" lvl="1" indent="0" algn="l" defTabSz="91419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Capacity based license that enables rapid </a:t>
            </a:r>
          </a:p>
          <a:p>
            <a:pPr marL="0" marR="0" lvl="1" indent="0" algn="l" defTabSz="91419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ROI for customers by identifying critical optimization </a:t>
            </a:r>
          </a:p>
          <a:p>
            <a:pPr marL="0" marR="0" lvl="1" indent="0" algn="l" defTabSz="91419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opportunities and </a:t>
            </a:r>
          </a:p>
          <a:p>
            <a:pPr marL="0" marR="0" lvl="1" indent="0" algn="l" defTabSz="91419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improving existing </a:t>
            </a:r>
          </a:p>
          <a:p>
            <a:pPr marL="0" marR="0" lvl="1" indent="0" algn="l" defTabSz="91419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processes. Add-on to Power Automate </a:t>
            </a:r>
          </a:p>
          <a:p>
            <a:pPr marL="0" marR="0" lvl="1" indent="0" algn="l" defTabSz="91419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Segoe UI"/>
                <a:ea typeface="+mn-ea"/>
                <a:cs typeface="+mn-cs"/>
              </a:rPr>
              <a:t>Premium</a:t>
            </a:r>
            <a:endParaRPr kumimoji="0" lang="en-US" sz="900" b="0" i="0" u="none" strike="noStrike" kern="1200" cap="none" spc="0" normalizeH="0" baseline="0" noProof="0">
              <a:ln>
                <a:noFill/>
              </a:ln>
              <a:solidFill>
                <a:srgbClr val="000000"/>
              </a:solidFill>
              <a:effectLst/>
              <a:highlight>
                <a:srgbClr val="FFFF00"/>
              </a:highlight>
              <a:uLnTx/>
              <a:uFillTx/>
              <a:latin typeface="Segoe UI"/>
              <a:ea typeface="+mn-ea"/>
              <a:cs typeface="Segoe UI" panose="020B0502040204020203" pitchFamily="34" charset="0"/>
            </a:endParaRPr>
          </a:p>
        </p:txBody>
      </p:sp>
      <p:sp>
        <p:nvSpPr>
          <p:cNvPr id="65" name="Rectangle: Top Corners Rounded 64">
            <a:extLst>
              <a:ext uri="{FF2B5EF4-FFF2-40B4-BE49-F238E27FC236}">
                <a16:creationId xmlns:a16="http://schemas.microsoft.com/office/drawing/2014/main" id="{0D209DB5-3154-A868-B2B1-A94A2F2CD542}"/>
              </a:ext>
            </a:extLst>
          </p:cNvPr>
          <p:cNvSpPr/>
          <p:nvPr/>
        </p:nvSpPr>
        <p:spPr bwMode="auto">
          <a:xfrm>
            <a:off x="4227727" y="1456294"/>
            <a:ext cx="1508979" cy="926505"/>
          </a:xfrm>
          <a:prstGeom prst="round2SameRect">
            <a:avLst/>
          </a:prstGeom>
          <a:solidFill>
            <a:schemeClr val="accent5">
              <a:lumMod val="40000"/>
              <a:lumOff val="6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Segoe UI Semibold"/>
              <a:ea typeface="+mn-ea"/>
              <a:cs typeface="Segoe UI Semibold" panose="020B0702040204020203" pitchFamily="34" charset="0"/>
            </a:endParaRPr>
          </a:p>
        </p:txBody>
      </p:sp>
      <p:sp>
        <p:nvSpPr>
          <p:cNvPr id="66" name="TextBox 65">
            <a:extLst>
              <a:ext uri="{FF2B5EF4-FFF2-40B4-BE49-F238E27FC236}">
                <a16:creationId xmlns:a16="http://schemas.microsoft.com/office/drawing/2014/main" id="{5BF4C966-1574-50A1-38F9-877BC536B03F}"/>
              </a:ext>
            </a:extLst>
          </p:cNvPr>
          <p:cNvSpPr txBox="1"/>
          <p:nvPr/>
        </p:nvSpPr>
        <p:spPr>
          <a:xfrm>
            <a:off x="4363523" y="1562839"/>
            <a:ext cx="1182638" cy="630942"/>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gradFill flip="none" rotWithShape="1">
                  <a:gsLst>
                    <a:gs pos="0">
                      <a:srgbClr val="0078D4"/>
                    </a:gs>
                    <a:gs pos="100000">
                      <a:srgbClr val="C5B4E3">
                        <a:lumMod val="75000"/>
                      </a:srgbClr>
                    </a:gs>
                  </a:gsLst>
                  <a:lin ang="2700000" scaled="1"/>
                  <a:tileRect/>
                </a:gradFill>
                <a:effectLst/>
                <a:uLnTx/>
                <a:uFillTx/>
                <a:latin typeface="Segoe UI Semibold"/>
                <a:ea typeface="+mn-ea"/>
                <a:cs typeface="Segoe UI Semibold"/>
              </a:rPr>
              <a:t>RECOMMENDED MOTION</a:t>
            </a:r>
            <a:endParaRPr kumimoji="0" lang="en-US" sz="105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endParaRP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Semibold"/>
                <a:ea typeface="+mn-ea"/>
                <a:cs typeface="Segoe UI Semibold" panose="020B0702040204020203" pitchFamily="34" charset="0"/>
              </a:rPr>
              <a:t>Process Mining</a:t>
            </a:r>
          </a:p>
          <a:p>
            <a:pPr marL="0" marR="0" lvl="1" indent="0" algn="ctr" defTabSz="914049" rtl="0" eaLnBrk="1" fontAlgn="auto" latinLnBrk="0" hangingPunct="1">
              <a:lnSpc>
                <a:spcPct val="100000"/>
              </a:lnSpc>
              <a:spcBef>
                <a:spcPts val="0"/>
              </a:spcBef>
              <a:spcAft>
                <a:spcPts val="0"/>
              </a:spcAft>
              <a:buClrTx/>
              <a:buSzTx/>
              <a:buFontTx/>
              <a:buNone/>
              <a:tabLst/>
              <a:defRPr/>
            </a:pPr>
            <a:r>
              <a:rPr lang="en-US" sz="1000" kern="0">
                <a:solidFill>
                  <a:srgbClr val="000000"/>
                </a:solidFill>
                <a:latin typeface="Segoe UI Semibold"/>
                <a:cs typeface="Segoe UI Semibold" panose="020B0702040204020203" pitchFamily="34" charset="0"/>
              </a:rPr>
              <a:t>add-on</a:t>
            </a:r>
            <a:endParaRPr kumimoji="0" lang="en-US" sz="1000" b="0" i="0" u="none" strike="noStrike" kern="0" cap="none" spc="0" normalizeH="0" baseline="0" noProof="0">
              <a:ln>
                <a:noFill/>
              </a:ln>
              <a:solidFill>
                <a:srgbClr val="000000"/>
              </a:solidFill>
              <a:effectLst/>
              <a:uLnTx/>
              <a:uFillTx/>
              <a:latin typeface="Segoe UI Semibold"/>
              <a:ea typeface="+mn-ea"/>
              <a:cs typeface="Segoe UI Semibold" panose="020B0702040204020203" pitchFamily="34" charset="0"/>
            </a:endParaRPr>
          </a:p>
        </p:txBody>
      </p:sp>
      <p:cxnSp>
        <p:nvCxnSpPr>
          <p:cNvPr id="67" name="Straight Connector 66">
            <a:extLst>
              <a:ext uri="{FF2B5EF4-FFF2-40B4-BE49-F238E27FC236}">
                <a16:creationId xmlns:a16="http://schemas.microsoft.com/office/drawing/2014/main" id="{D6BA790B-AF10-6A4B-F0F7-D2038B7864FE}"/>
              </a:ext>
            </a:extLst>
          </p:cNvPr>
          <p:cNvCxnSpPr>
            <a:cxnSpLocks/>
          </p:cNvCxnSpPr>
          <p:nvPr/>
        </p:nvCxnSpPr>
        <p:spPr>
          <a:xfrm flipV="1">
            <a:off x="4367469" y="3440769"/>
            <a:ext cx="1221946" cy="1932"/>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318354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outdoor&#10;&#10;Description automatically generated">
            <a:extLst>
              <a:ext uri="{FF2B5EF4-FFF2-40B4-BE49-F238E27FC236}">
                <a16:creationId xmlns:a16="http://schemas.microsoft.com/office/drawing/2014/main" id="{809310E4-1654-FDC4-3794-9C1459D3BA2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5"/>
            <a:ext cx="12192000" cy="6858005"/>
          </a:xfrm>
          <a:prstGeom prst="rect">
            <a:avLst/>
          </a:prstGeom>
        </p:spPr>
      </p:pic>
      <p:sp>
        <p:nvSpPr>
          <p:cNvPr id="5" name="TextBox 4">
            <a:extLst>
              <a:ext uri="{FF2B5EF4-FFF2-40B4-BE49-F238E27FC236}">
                <a16:creationId xmlns:a16="http://schemas.microsoft.com/office/drawing/2014/main" id="{70BA208F-26C4-6724-2648-0886E158D3FF}"/>
              </a:ext>
            </a:extLst>
          </p:cNvPr>
          <p:cNvSpPr txBox="1"/>
          <p:nvPr/>
        </p:nvSpPr>
        <p:spPr>
          <a:xfrm>
            <a:off x="0" y="5688442"/>
            <a:ext cx="12191997" cy="1292662"/>
          </a:xfrm>
          <a:prstGeom prst="rect">
            <a:avLst/>
          </a:prstGeom>
          <a:noFill/>
        </p:spPr>
        <p:txBody>
          <a:bodyPr wrap="square" numCol="2">
            <a:spAutoFit/>
          </a:bodyPr>
          <a:lstStyle/>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1 Process Mining qualifying prerequisite: Power Automate Premium. Multiple add-ons can be applied against a single qualifying prerequisite license. </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2 Hosted RPA qualifying prerequisites: Power Automate Premium, Power Automate Process and Power Automate per flow. Multiple add-ons can be applied against a single qualifying prerequisite license.</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3 See </a:t>
            </a:r>
            <a:r>
              <a:rPr lang="en-US" sz="600" u="sng" dirty="0">
                <a:latin typeface="Segoe UI" panose="020B0502040204020203" pitchFamily="34" charset="0"/>
                <a:ea typeface="MS Mincho" panose="02020609040205080304" pitchFamily="49" charset="-128"/>
                <a:cs typeface="Arial" panose="020B0604020202020204" pitchFamily="34" charset="0"/>
                <a:hlinkClick r:id="rId4">
                  <a:extLst>
                    <a:ext uri="{A12FA001-AC4F-418D-AE19-62706E023703}">
                      <ahyp:hlinkClr xmlns:ahyp="http://schemas.microsoft.com/office/drawing/2018/hyperlinkcolor" val="tx"/>
                    </a:ext>
                  </a:extLst>
                </a:hlinkClick>
              </a:rPr>
              <a:t>technical documentation</a:t>
            </a:r>
            <a:r>
              <a:rPr lang="en-US" sz="600" u="sng" dirty="0">
                <a:latin typeface="Segoe UI" panose="020B0502040204020203" pitchFamily="34" charset="0"/>
                <a:ea typeface="MS Mincho" panose="02020609040205080304" pitchFamily="49" charset="-128"/>
                <a:cs typeface="Arial" panose="020B0604020202020204" pitchFamily="34" charset="0"/>
              </a:rPr>
              <a:t> </a:t>
            </a:r>
            <a:r>
              <a:rPr lang="en-US" sz="600" dirty="0">
                <a:effectLst/>
                <a:latin typeface="Segoe UI" panose="020B0502040204020203" pitchFamily="34" charset="0"/>
                <a:ea typeface="MS Mincho" panose="02020609040205080304" pitchFamily="49" charset="-128"/>
                <a:cs typeface="Arial" panose="020B0604020202020204" pitchFamily="34" charset="0"/>
              </a:rPr>
              <a:t>for definitions of each flow type.  </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4 Within app context. For both triggers and actions, flows within an embedding app, can connect to any data source within the use rights of the embedding application and directly with the embedding application</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5 Via Power Automate desktop only; a free application not intended for business-critical functions, with no SLA or Microsoft support. cloud flows, standard/premium connectors, orchestration (scheduled or automatic triggers for desktop flows, attended or unattended, combine cloud flows + desktop flows in a single automation), sharing desktop flows, developing in a different environment than the default, Automation Lifecycle Management (ALM), monitoring, execution logs are not included</a:t>
            </a:r>
          </a:p>
          <a:p>
            <a:pPr marL="0" marR="0">
              <a:spcBef>
                <a:spcPts val="0"/>
              </a:spcBef>
              <a:spcAft>
                <a:spcPts val="0"/>
              </a:spcAft>
            </a:pPr>
            <a:endParaRPr lang="en-US" sz="600" dirty="0">
              <a:effectLst/>
              <a:latin typeface="Segoe UI" panose="020B0502040204020203" pitchFamily="34" charset="0"/>
              <a:ea typeface="MS Mincho" panose="02020609040205080304" pitchFamily="49" charset="-128"/>
              <a:cs typeface="Arial" panose="020B0604020202020204" pitchFamily="34" charset="0"/>
            </a:endParaRPr>
          </a:p>
          <a:p>
            <a:pPr marL="0" marR="0">
              <a:spcBef>
                <a:spcPts val="0"/>
              </a:spcBef>
              <a:spcAft>
                <a:spcPts val="0"/>
              </a:spcAft>
            </a:pPr>
            <a:endParaRPr lang="en-US" sz="600" dirty="0">
              <a:latin typeface="Segoe UI" panose="020B0502040204020203" pitchFamily="34" charset="0"/>
              <a:ea typeface="MS Mincho" panose="02020609040205080304" pitchFamily="49" charset="-128"/>
              <a:cs typeface="Arial" panose="020B0604020202020204" pitchFamily="34" charset="0"/>
            </a:endParaRPr>
          </a:p>
          <a:p>
            <a:pPr marL="0" marR="0">
              <a:spcBef>
                <a:spcPts val="0"/>
              </a:spcBef>
              <a:spcAft>
                <a:spcPts val="0"/>
              </a:spcAft>
            </a:pPr>
            <a:endParaRPr lang="en-US" sz="600" dirty="0">
              <a:effectLst/>
              <a:latin typeface="Segoe UI" panose="020B0502040204020203" pitchFamily="34" charset="0"/>
              <a:ea typeface="MS Mincho" panose="02020609040205080304" pitchFamily="49" charset="-128"/>
              <a:cs typeface="Arial" panose="020B0604020202020204" pitchFamily="34" charset="0"/>
            </a:endParaRPr>
          </a:p>
          <a:p>
            <a:pPr marL="0" marR="0">
              <a:spcBef>
                <a:spcPts val="0"/>
              </a:spcBef>
              <a:spcAft>
                <a:spcPts val="0"/>
              </a:spcAft>
            </a:pPr>
            <a:endParaRPr lang="en-US" sz="600" dirty="0">
              <a:latin typeface="Segoe UI" panose="020B0502040204020203" pitchFamily="34" charset="0"/>
              <a:ea typeface="MS Mincho" panose="02020609040205080304" pitchFamily="49" charset="-128"/>
              <a:cs typeface="Arial" panose="020B0604020202020204" pitchFamily="34" charset="0"/>
            </a:endParaRP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6 The Power Automate Premium license includes the Process Mining desktop app with advanced analytics and optional Power BI customization with a separate purchase of Power BI. Process Advisor that comes with Power Automate Premium licenses includes out of the box process mining capabilities (pre-built templates) with very limited customization.</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7 50 MB of Process Mining data storage per user license, cap on accrued capacity: 100 GB per tenant. </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8 Desktop flow connector is included. (This desktop flow connector is not included in Windows licenses.)</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9 Cap on accrued capacity 1,000,000 credits per tenant. Additional AI Builder capacity can be purchased per 1M service credits for $500/month via the </a:t>
            </a:r>
            <a:r>
              <a:rPr lang="en-US" sz="600" u="sng" dirty="0">
                <a:latin typeface="Segoe UI" panose="020B0502040204020203" pitchFamily="34" charset="0"/>
                <a:ea typeface="MS Mincho" panose="02020609040205080304" pitchFamily="49" charset="-128"/>
                <a:cs typeface="Arial" panose="020B0604020202020204" pitchFamily="34" charset="0"/>
                <a:hlinkClick r:id="" action="ppaction://noaction">
                  <a:extLst>
                    <a:ext uri="{A12FA001-AC4F-418D-AE19-62706E023703}">
                      <ahyp:hlinkClr xmlns:ahyp="http://schemas.microsoft.com/office/drawing/2018/hyperlinkcolor" val="tx"/>
                    </a:ext>
                  </a:extLst>
                </a:hlinkClick>
              </a:rPr>
              <a:t>AI Builder capacity add-on</a:t>
            </a:r>
            <a:r>
              <a:rPr lang="en-US" sz="600" dirty="0">
                <a:effectLst/>
                <a:latin typeface="Segoe UI" panose="020B0502040204020203" pitchFamily="34" charset="0"/>
                <a:ea typeface="MS Mincho" panose="02020609040205080304" pitchFamily="49" charset="-128"/>
                <a:cs typeface="Arial" panose="020B0604020202020204" pitchFamily="34" charset="0"/>
              </a:rPr>
              <a:t>.</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10 Dataverse Database and File subscription capacity is pooled at the tenant level. Additional Dataverse Database, Dataverse File and Dataverse Log subscription capacity can be purchased in increments of 1 GB. </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11 When Managed Environments is activated in a specific environment, all Power Apps, Power Automate, Power Virtual Agents, and Power Pages usage in that environment requires full licenses. </a:t>
            </a:r>
          </a:p>
          <a:p>
            <a:pPr marL="0" marR="0">
              <a:spcBef>
                <a:spcPts val="0"/>
              </a:spcBef>
              <a:spcAft>
                <a:spcPts val="0"/>
              </a:spcAft>
            </a:pPr>
            <a:r>
              <a:rPr lang="en-US" sz="600" dirty="0">
                <a:effectLst/>
                <a:latin typeface="Segoe UI" panose="020B0502040204020203" pitchFamily="34" charset="0"/>
                <a:ea typeface="MS Mincho" panose="02020609040205080304" pitchFamily="49" charset="-128"/>
                <a:cs typeface="Arial" panose="020B0604020202020204" pitchFamily="34" charset="0"/>
              </a:rPr>
              <a:t>12 Managed Environments is not included with Dynamics 365 Pro licenses. Please see </a:t>
            </a:r>
            <a:r>
              <a:rPr lang="en-US" sz="600" u="sng" dirty="0">
                <a:latin typeface="Segoe UI" panose="020B0502040204020203" pitchFamily="34" charset="0"/>
                <a:ea typeface="MS Mincho" panose="02020609040205080304" pitchFamily="49" charset="-128"/>
                <a:cs typeface="Arial" panose="020B0604020202020204" pitchFamily="34" charset="0"/>
                <a:hlinkClick r:id="rId5">
                  <a:extLst>
                    <a:ext uri="{A12FA001-AC4F-418D-AE19-62706E023703}">
                      <ahyp:hlinkClr xmlns:ahyp="http://schemas.microsoft.com/office/drawing/2018/hyperlinkcolor" val="tx"/>
                    </a:ext>
                  </a:extLst>
                </a:hlinkClick>
              </a:rPr>
              <a:t>Power Platform Managed Environments </a:t>
            </a:r>
            <a:r>
              <a:rPr lang="en-US" sz="600" dirty="0">
                <a:effectLst/>
                <a:latin typeface="Segoe UI" panose="020B0502040204020203" pitchFamily="34" charset="0"/>
                <a:ea typeface="MS Mincho" panose="02020609040205080304" pitchFamily="49" charset="-128"/>
                <a:cs typeface="Arial" panose="020B0604020202020204" pitchFamily="34" charset="0"/>
              </a:rPr>
              <a:t>for details.</a:t>
            </a:r>
            <a:endParaRPr kumimoji="0" lang="en-US" sz="600" b="0" i="0" u="none" strike="noStrike" kern="0" cap="none" spc="0" normalizeH="0" noProof="0" dirty="0">
              <a:ln>
                <a:noFill/>
              </a:ln>
              <a:solidFill>
                <a:srgbClr val="000000">
                  <a:lumMod val="65000"/>
                  <a:lumOff val="35000"/>
                </a:srgbClr>
              </a:solidFill>
              <a:effectLst/>
              <a:uLnTx/>
              <a:uFillTx/>
              <a:latin typeface="Segoe UI"/>
              <a:ea typeface="+mn-ea"/>
              <a:cs typeface="+mn-cs"/>
            </a:endParaRPr>
          </a:p>
        </p:txBody>
      </p:sp>
      <p:sp>
        <p:nvSpPr>
          <p:cNvPr id="3" name="TextBox 2">
            <a:extLst>
              <a:ext uri="{FF2B5EF4-FFF2-40B4-BE49-F238E27FC236}">
                <a16:creationId xmlns:a16="http://schemas.microsoft.com/office/drawing/2014/main" id="{A2FB2129-91EC-164F-E700-A9C640E76C6D}"/>
              </a:ext>
            </a:extLst>
          </p:cNvPr>
          <p:cNvSpPr txBox="1"/>
          <p:nvPr/>
        </p:nvSpPr>
        <p:spPr>
          <a:xfrm>
            <a:off x="6005055" y="6694355"/>
            <a:ext cx="6096000" cy="184666"/>
          </a:xfrm>
          <a:prstGeom prst="rect">
            <a:avLst/>
          </a:prstGeom>
          <a:noFill/>
        </p:spPr>
        <p:txBody>
          <a:bodyPr wrap="square">
            <a:spAutoFit/>
          </a:bodyPr>
          <a:lstStyle/>
          <a:p>
            <a:pPr marL="0" marR="0" lvl="0" indent="0" algn="r" defTabSz="896386"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n-ea"/>
                <a:cs typeface="Segoe UI" panose="020B0502040204020203" pitchFamily="34" charset="0"/>
              </a:rPr>
              <a:t>All pricing subject to change, please consult price list for actual pricing.</a:t>
            </a:r>
          </a:p>
        </p:txBody>
      </p:sp>
      <p:sp>
        <p:nvSpPr>
          <p:cNvPr id="2" name="Rectangle 1">
            <a:extLst>
              <a:ext uri="{FF2B5EF4-FFF2-40B4-BE49-F238E27FC236}">
                <a16:creationId xmlns:a16="http://schemas.microsoft.com/office/drawing/2014/main" id="{3BE8B99A-381F-6A71-6AAE-C6E586D85455}"/>
              </a:ext>
            </a:extLst>
          </p:cNvPr>
          <p:cNvSpPr/>
          <p:nvPr/>
        </p:nvSpPr>
        <p:spPr bwMode="auto">
          <a:xfrm>
            <a:off x="6294472" y="1048527"/>
            <a:ext cx="1654378" cy="4755925"/>
          </a:xfrm>
          <a:prstGeom prst="rect">
            <a:avLst/>
          </a:prstGeom>
          <a:noFill/>
          <a:ln w="31750">
            <a:noFill/>
            <a:headEnd type="none" w="med" len="med"/>
            <a:tailEnd type="none" w="med" len="med"/>
          </a:ln>
          <a:effectLst>
            <a:glow rad="63500">
              <a:schemeClr val="accent5">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aphicFrame>
        <p:nvGraphicFramePr>
          <p:cNvPr id="10" name="Table 9">
            <a:extLst>
              <a:ext uri="{FF2B5EF4-FFF2-40B4-BE49-F238E27FC236}">
                <a16:creationId xmlns:a16="http://schemas.microsoft.com/office/drawing/2014/main" id="{2336B51C-0509-3F82-6446-98A56DFEA199}"/>
              </a:ext>
            </a:extLst>
          </p:cNvPr>
          <p:cNvGraphicFramePr>
            <a:graphicFrameLocks noGrp="1"/>
          </p:cNvGraphicFramePr>
          <p:nvPr/>
        </p:nvGraphicFramePr>
        <p:xfrm>
          <a:off x="0" y="0"/>
          <a:ext cx="12191996" cy="5621998"/>
        </p:xfrm>
        <a:graphic>
          <a:graphicData uri="http://schemas.openxmlformats.org/drawingml/2006/table">
            <a:tbl>
              <a:tblPr/>
              <a:tblGrid>
                <a:gridCol w="1812586">
                  <a:extLst>
                    <a:ext uri="{9D8B030D-6E8A-4147-A177-3AD203B41FA5}">
                      <a16:colId xmlns:a16="http://schemas.microsoft.com/office/drawing/2014/main" val="3924246242"/>
                    </a:ext>
                  </a:extLst>
                </a:gridCol>
                <a:gridCol w="1812586">
                  <a:extLst>
                    <a:ext uri="{9D8B030D-6E8A-4147-A177-3AD203B41FA5}">
                      <a16:colId xmlns:a16="http://schemas.microsoft.com/office/drawing/2014/main" val="1101662409"/>
                    </a:ext>
                  </a:extLst>
                </a:gridCol>
                <a:gridCol w="1401374">
                  <a:extLst>
                    <a:ext uri="{9D8B030D-6E8A-4147-A177-3AD203B41FA5}">
                      <a16:colId xmlns:a16="http://schemas.microsoft.com/office/drawing/2014/main" val="2034240615"/>
                    </a:ext>
                  </a:extLst>
                </a:gridCol>
                <a:gridCol w="1317507">
                  <a:extLst>
                    <a:ext uri="{9D8B030D-6E8A-4147-A177-3AD203B41FA5}">
                      <a16:colId xmlns:a16="http://schemas.microsoft.com/office/drawing/2014/main" val="749448790"/>
                    </a:ext>
                  </a:extLst>
                </a:gridCol>
                <a:gridCol w="1317507">
                  <a:extLst>
                    <a:ext uri="{9D8B030D-6E8A-4147-A177-3AD203B41FA5}">
                      <a16:colId xmlns:a16="http://schemas.microsoft.com/office/drawing/2014/main" val="2853205993"/>
                    </a:ext>
                  </a:extLst>
                </a:gridCol>
                <a:gridCol w="833248">
                  <a:extLst>
                    <a:ext uri="{9D8B030D-6E8A-4147-A177-3AD203B41FA5}">
                      <a16:colId xmlns:a16="http://schemas.microsoft.com/office/drawing/2014/main" val="423666928"/>
                    </a:ext>
                  </a:extLst>
                </a:gridCol>
                <a:gridCol w="930643">
                  <a:extLst>
                    <a:ext uri="{9D8B030D-6E8A-4147-A177-3AD203B41FA5}">
                      <a16:colId xmlns:a16="http://schemas.microsoft.com/office/drawing/2014/main" val="4019171239"/>
                    </a:ext>
                  </a:extLst>
                </a:gridCol>
                <a:gridCol w="771788">
                  <a:extLst>
                    <a:ext uri="{9D8B030D-6E8A-4147-A177-3AD203B41FA5}">
                      <a16:colId xmlns:a16="http://schemas.microsoft.com/office/drawing/2014/main" val="2512025212"/>
                    </a:ext>
                  </a:extLst>
                </a:gridCol>
                <a:gridCol w="645010">
                  <a:extLst>
                    <a:ext uri="{9D8B030D-6E8A-4147-A177-3AD203B41FA5}">
                      <a16:colId xmlns:a16="http://schemas.microsoft.com/office/drawing/2014/main" val="1884775120"/>
                    </a:ext>
                  </a:extLst>
                </a:gridCol>
                <a:gridCol w="692789">
                  <a:extLst>
                    <a:ext uri="{9D8B030D-6E8A-4147-A177-3AD203B41FA5}">
                      <a16:colId xmlns:a16="http://schemas.microsoft.com/office/drawing/2014/main" val="2176154585"/>
                    </a:ext>
                  </a:extLst>
                </a:gridCol>
                <a:gridCol w="656958">
                  <a:extLst>
                    <a:ext uri="{9D8B030D-6E8A-4147-A177-3AD203B41FA5}">
                      <a16:colId xmlns:a16="http://schemas.microsoft.com/office/drawing/2014/main" val="40788919"/>
                    </a:ext>
                  </a:extLst>
                </a:gridCol>
              </a:tblGrid>
              <a:tr h="428625">
                <a:tc rowSpan="2" gridSpan="2">
                  <a:txBody>
                    <a:bodyPr/>
                    <a:lstStyle/>
                    <a:p>
                      <a:pPr algn="l"/>
                      <a:r>
                        <a:rPr lang="en-US" sz="2400" b="0" kern="1200" cap="none" spc="-50" baseline="0">
                          <a:ln w="3175">
                            <a:noFill/>
                          </a:ln>
                          <a:solidFill>
                            <a:schemeClr val="tx1"/>
                          </a:solidFill>
                          <a:effectLst/>
                          <a:latin typeface="+mj-lt"/>
                          <a:ea typeface="+mn-ea"/>
                          <a:cs typeface="Segoe UI" pitchFamily="34" charset="0"/>
                        </a:rPr>
                        <a:t>Summary of </a:t>
                      </a:r>
                    </a:p>
                    <a:p>
                      <a:pPr algn="l"/>
                      <a:r>
                        <a:rPr lang="en-US" sz="2400" b="0" kern="1200" cap="none" spc="-50" baseline="0">
                          <a:ln w="3175">
                            <a:noFill/>
                          </a:ln>
                          <a:solidFill>
                            <a:schemeClr val="tx1"/>
                          </a:solidFill>
                          <a:effectLst/>
                          <a:latin typeface="+mj-lt"/>
                          <a:ea typeface="+mn-ea"/>
                          <a:cs typeface="Segoe UI" pitchFamily="34" charset="0"/>
                        </a:rPr>
                        <a:t>Power Automate</a:t>
                      </a:r>
                    </a:p>
                  </a:txBody>
                  <a:tcPr marL="27155" marR="27155" marT="13578" marB="13578" anchor="ctr">
                    <a:lnL>
                      <a:noFill/>
                    </a:lnL>
                    <a:lnR w="12700" cap="flat" cmpd="sng" algn="ctr">
                      <a:solidFill>
                        <a:srgbClr val="0070C0"/>
                      </a:solidFill>
                      <a:prstDash val="solid"/>
                      <a:round/>
                      <a:headEnd type="none" w="med" len="med"/>
                      <a:tailEnd type="none" w="med" len="med"/>
                    </a:lnR>
                    <a:lnT>
                      <a:noFill/>
                    </a:lnT>
                    <a:lnB w="12700" cap="flat" cmpd="sng" algn="ctr">
                      <a:solidFill>
                        <a:srgbClr val="D9D9D9"/>
                      </a:solidFill>
                      <a:prstDash val="solid"/>
                      <a:round/>
                      <a:headEnd type="none" w="med" len="med"/>
                      <a:tailEnd type="none" w="med" len="med"/>
                    </a:lnB>
                  </a:tcPr>
                </a:tc>
                <a:tc rowSpan="2" hMerge="1">
                  <a:txBody>
                    <a:bodyPr/>
                    <a:lstStyle/>
                    <a:p>
                      <a:endParaRPr lang="en-US"/>
                    </a:p>
                  </a:txBody>
                  <a:tcPr/>
                </a:tc>
                <a:tc gridSpan="3">
                  <a:txBody>
                    <a:bodyPr/>
                    <a:lstStyle/>
                    <a:p>
                      <a:pPr marL="0" marR="0" algn="ctr" fontAlgn="ctr">
                        <a:spcBef>
                          <a:spcPts val="0"/>
                        </a:spcBef>
                        <a:spcAft>
                          <a:spcPts val="0"/>
                        </a:spcAft>
                      </a:pPr>
                      <a:r>
                        <a:rPr lang="en-US" sz="900" kern="1200">
                          <a:solidFill>
                            <a:srgbClr val="FFFFFF"/>
                          </a:solidFill>
                          <a:effectLst/>
                          <a:latin typeface="Segoe UI Semibold" panose="020B0702040204020203" pitchFamily="34" charset="0"/>
                          <a:ea typeface="Times New Roman" panose="02020603050405020304" pitchFamily="18" charset="0"/>
                          <a:cs typeface="Arial" panose="020B0604020202020204" pitchFamily="34" charset="0"/>
                        </a:rPr>
                        <a:t>Power Automate </a:t>
                      </a:r>
                    </a:p>
                    <a:p>
                      <a:pPr marL="0" marR="0" algn="ctr" fontAlgn="ctr">
                        <a:spcBef>
                          <a:spcPts val="0"/>
                        </a:spcBef>
                        <a:spcAft>
                          <a:spcPts val="0"/>
                        </a:spcAft>
                      </a:pPr>
                      <a:r>
                        <a:rPr lang="en-US" sz="900" kern="1200">
                          <a:solidFill>
                            <a:srgbClr val="FFFFFF"/>
                          </a:solidFill>
                          <a:effectLst/>
                          <a:latin typeface="Segoe UI Semibold" panose="020B0702040204020203" pitchFamily="34" charset="0"/>
                          <a:ea typeface="Times New Roman" panose="02020603050405020304" pitchFamily="18" charset="0"/>
                          <a:cs typeface="Arial" panose="020B0604020202020204" pitchFamily="34" charset="0"/>
                        </a:rPr>
                        <a:t>subscriptions</a:t>
                      </a:r>
                      <a:endParaRPr lang="en-US" sz="9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0078D4"/>
                    </a:solidFill>
                  </a:tcPr>
                </a:tc>
                <a:tc hMerge="1">
                  <a:txBody>
                    <a:bodyPr/>
                    <a:lstStyle/>
                    <a:p>
                      <a:endParaRPr lang="en-US"/>
                    </a:p>
                  </a:txBody>
                  <a:tcPr/>
                </a:tc>
                <a:tc hMerge="1">
                  <a:txBody>
                    <a:bodyPr/>
                    <a:lstStyle/>
                    <a:p>
                      <a:endParaRPr lang="en-US"/>
                    </a:p>
                  </a:txBody>
                  <a:tcPr/>
                </a:tc>
                <a:tc gridSpan="6">
                  <a:txBody>
                    <a:bodyPr/>
                    <a:lstStyle/>
                    <a:p>
                      <a:pPr marL="0" marR="0" algn="ctr" fontAlgn="ctr">
                        <a:spcBef>
                          <a:spcPts val="0"/>
                        </a:spcBef>
                        <a:spcAft>
                          <a:spcPts val="0"/>
                        </a:spcAft>
                      </a:pPr>
                      <a:r>
                        <a:rPr lang="en-US" sz="900" kern="1200">
                          <a:solidFill>
                            <a:schemeClr val="bg1"/>
                          </a:solidFill>
                          <a:effectLst/>
                          <a:latin typeface="Segoe UI Semibold" panose="020B0702040204020203" pitchFamily="34" charset="0"/>
                          <a:cs typeface="Arial" panose="020B0604020202020204" pitchFamily="34" charset="0"/>
                        </a:rPr>
                        <a:t>Power Automate </a:t>
                      </a:r>
                    </a:p>
                    <a:p>
                      <a:pPr marL="0" marR="0" algn="ctr" fontAlgn="ctr">
                        <a:spcBef>
                          <a:spcPts val="0"/>
                        </a:spcBef>
                        <a:spcAft>
                          <a:spcPts val="0"/>
                        </a:spcAft>
                      </a:pPr>
                      <a:r>
                        <a:rPr lang="en-US" sz="900" kern="1200">
                          <a:solidFill>
                            <a:schemeClr val="bg1"/>
                          </a:solidFill>
                          <a:effectLst/>
                          <a:latin typeface="Segoe UI Semibold" panose="020B0702040204020203" pitchFamily="34" charset="0"/>
                          <a:cs typeface="Arial" panose="020B0604020202020204" pitchFamily="34" charset="0"/>
                        </a:rPr>
                        <a:t>use rights included with:</a:t>
                      </a:r>
                      <a:endParaRPr lang="en-US" sz="900">
                        <a:solidFill>
                          <a:schemeClr val="bg1"/>
                        </a:solidFill>
                        <a:effectLst/>
                        <a:latin typeface="Segoe UI" panose="020B0502040204020203" pitchFamily="34" charset="0"/>
                        <a:ea typeface="MS Mincho" panose="02020609040205080304" pitchFamily="49" charset="-128"/>
                        <a:cs typeface="Arial" panose="020B0604020202020204" pitchFamily="34" charset="0"/>
                      </a:endParaRPr>
                    </a:p>
                  </a:txBody>
                  <a:tcPr>
                    <a:lnL w="12700" cap="flat" cmpd="sng" algn="ctr">
                      <a:solidFill>
                        <a:srgbClr val="0070C0"/>
                      </a:solidFill>
                      <a:prstDash val="solid"/>
                      <a:round/>
                      <a:headEnd type="none" w="med" len="med"/>
                      <a:tailEnd type="none" w="med" len="med"/>
                    </a:lnL>
                    <a:solidFill>
                      <a:schemeClr val="tx1">
                        <a:lumMod val="75000"/>
                        <a:lumOff val="25000"/>
                      </a:schemeClr>
                    </a:solidFill>
                  </a:tcPr>
                </a:tc>
                <a:tc hMerge="1">
                  <a:txBody>
                    <a:bodyPr/>
                    <a:lstStyle/>
                    <a:p>
                      <a:endParaRPr lang="en-US"/>
                    </a:p>
                  </a:txBody>
                  <a:tcPr/>
                </a:tc>
                <a:tc hMerge="1">
                  <a:txBody>
                    <a:bodyPr/>
                    <a:lstStyle/>
                    <a:p>
                      <a:pPr marL="0" marR="0" algn="ctr" fontAlgn="ctr">
                        <a:spcBef>
                          <a:spcPts val="0"/>
                        </a:spcBef>
                        <a:spcAft>
                          <a:spcPts val="0"/>
                        </a:spcAft>
                      </a:pPr>
                      <a:r>
                        <a:rPr lang="en-US" sz="900" kern="1200">
                          <a:solidFill>
                            <a:srgbClr val="FFFFFF"/>
                          </a:solidFill>
                          <a:effectLst/>
                          <a:latin typeface="Segoe UI Semibold" panose="020B0702040204020203" pitchFamily="34" charset="0"/>
                          <a:ea typeface="Times New Roman" panose="02020603050405020304" pitchFamily="18" charset="0"/>
                          <a:cs typeface="Arial" panose="020B0604020202020204" pitchFamily="34" charset="0"/>
                        </a:rPr>
                        <a:t>Power Automate </a:t>
                      </a:r>
                    </a:p>
                    <a:p>
                      <a:pPr marL="0" marR="0" algn="ctr" fontAlgn="ctr">
                        <a:spcBef>
                          <a:spcPts val="0"/>
                        </a:spcBef>
                        <a:spcAft>
                          <a:spcPts val="0"/>
                        </a:spcAft>
                      </a:pPr>
                      <a:r>
                        <a:rPr lang="en-US" sz="900" kern="1200">
                          <a:solidFill>
                            <a:srgbClr val="FFFFFF"/>
                          </a:solidFill>
                          <a:effectLst/>
                          <a:latin typeface="Segoe UI Semibold" panose="020B0702040204020203" pitchFamily="34" charset="0"/>
                          <a:ea typeface="Times New Roman" panose="02020603050405020304" pitchFamily="18" charset="0"/>
                          <a:cs typeface="Arial" panose="020B0604020202020204" pitchFamily="34" charset="0"/>
                        </a:rPr>
                        <a:t>use rights included with:</a:t>
                      </a:r>
                      <a:endParaRPr lang="en-US" sz="9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88537187"/>
                  </a:ext>
                </a:extLst>
              </a:tr>
              <a:tr h="329061">
                <a:tc gridSpan="2" vMerge="1">
                  <a:txBody>
                    <a:bodyPr/>
                    <a:lstStyle/>
                    <a:p>
                      <a:endParaRPr lang="en-US"/>
                    </a:p>
                  </a:txBody>
                  <a:tcPr/>
                </a:tc>
                <a:tc hMerge="1" vMerge="1">
                  <a:txBody>
                    <a:bodyPr/>
                    <a:lstStyle/>
                    <a:p>
                      <a:endParaRPr lang="en-US"/>
                    </a:p>
                  </a:txBody>
                  <a:tcPr/>
                </a:tc>
                <a:tc rowSpan="2">
                  <a:txBody>
                    <a:bodyPr/>
                    <a:lstStyle/>
                    <a:p>
                      <a:pPr marL="0" marR="0" algn="ctr">
                        <a:spcBef>
                          <a:spcPts val="600"/>
                        </a:spcBef>
                        <a:spcAft>
                          <a:spcPts val="0"/>
                        </a:spcAft>
                      </a:pPr>
                      <a:r>
                        <a:rPr lang="en-US" sz="700" kern="1200">
                          <a:gradFill>
                            <a:gsLst>
                              <a:gs pos="0">
                                <a:srgbClr val="0078D4"/>
                              </a:gs>
                              <a:gs pos="100000">
                                <a:srgbClr val="643EA6"/>
                              </a:gs>
                            </a:gsLst>
                            <a:lin ang="2700000" scaled="1"/>
                          </a:gradFill>
                          <a:effectLst/>
                          <a:latin typeface="+mj-lt"/>
                          <a:ea typeface="Times New Roman" panose="02020603050405020304" pitchFamily="18" charset="0"/>
                          <a:cs typeface="Arial" panose="020B0604020202020204" pitchFamily="34" charset="0"/>
                        </a:rPr>
                        <a:t>RECOMMENDED MOTION</a:t>
                      </a:r>
                      <a:endParaRPr lang="en-US" sz="700">
                        <a:effectLst/>
                        <a:latin typeface="+mj-lt"/>
                        <a:ea typeface="MS Mincho" panose="02020609040205080304" pitchFamily="49" charset="-128"/>
                        <a:cs typeface="Arial" panose="020B0604020202020204" pitchFamily="34" charset="0"/>
                      </a:endParaRPr>
                    </a:p>
                    <a:p>
                      <a:pPr marL="0" marR="0" algn="ctr" fontAlgn="t">
                        <a:spcBef>
                          <a:spcPts val="0"/>
                        </a:spcBef>
                        <a:spcAft>
                          <a:spcPts val="0"/>
                        </a:spcAft>
                      </a:pPr>
                      <a:r>
                        <a:rPr lang="en-US" sz="800" kern="1200">
                          <a:solidFill>
                            <a:srgbClr val="0078D4"/>
                          </a:solidFill>
                          <a:effectLst/>
                          <a:latin typeface="+mj-lt"/>
                          <a:ea typeface="Times New Roman" panose="02020603050405020304" pitchFamily="18" charset="0"/>
                          <a:cs typeface="Arial" panose="020B0604020202020204" pitchFamily="34" charset="0"/>
                        </a:rPr>
                        <a:t>Power Automate Premium </a:t>
                      </a:r>
                      <a:endParaRPr lang="en-US" sz="800">
                        <a:effectLst/>
                        <a:latin typeface="+mj-lt"/>
                        <a:ea typeface="MS Mincho" panose="02020609040205080304" pitchFamily="49" charset="-128"/>
                        <a:cs typeface="Arial" panose="020B0604020202020204" pitchFamily="34" charset="0"/>
                      </a:endParaRPr>
                    </a:p>
                    <a:p>
                      <a:pPr marL="0" marR="0" algn="ctr" fontAlgn="t">
                        <a:spcBef>
                          <a:spcPts val="0"/>
                        </a:spcBef>
                        <a:spcAft>
                          <a:spcPts val="0"/>
                        </a:spcAft>
                      </a:pPr>
                      <a:endParaRPr lang="en-US" sz="6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endParaRPr>
                    </a:p>
                    <a:p>
                      <a:pPr marL="0" marR="0" algn="ctr" fontAlgn="t">
                        <a:spcBef>
                          <a:spcPts val="0"/>
                        </a:spcBef>
                        <a:spcAft>
                          <a:spcPts val="0"/>
                        </a:spcAft>
                      </a:pPr>
                      <a:r>
                        <a:rPr lang="en-US" sz="6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rPr>
                        <a:t>$15 per user/month</a:t>
                      </a:r>
                      <a:endParaRPr lang="en-US" sz="6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chemeClr val="bg1">
                          <a:lumMod val="85000"/>
                        </a:schemeClr>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ECF7FF"/>
                    </a:solidFill>
                  </a:tcPr>
                </a:tc>
                <a:tc rowSpan="2">
                  <a:txBody>
                    <a:bodyPr/>
                    <a:lstStyle/>
                    <a:p>
                      <a:pPr marL="0" marR="0" algn="ctr">
                        <a:spcBef>
                          <a:spcPts val="600"/>
                        </a:spcBef>
                        <a:spcAft>
                          <a:spcPts val="0"/>
                        </a:spcAft>
                      </a:pPr>
                      <a:r>
                        <a:rPr lang="en-US" sz="700" kern="1200">
                          <a:gradFill>
                            <a:gsLst>
                              <a:gs pos="0">
                                <a:srgbClr val="0078D4"/>
                              </a:gs>
                              <a:gs pos="100000">
                                <a:srgbClr val="643EA6"/>
                              </a:gs>
                            </a:gsLst>
                            <a:lin ang="2700000" scaled="1"/>
                          </a:gradFill>
                          <a:effectLst/>
                          <a:latin typeface="+mj-lt"/>
                          <a:ea typeface="Times New Roman" panose="02020603050405020304" pitchFamily="18" charset="0"/>
                          <a:cs typeface="Arial" panose="020B0604020202020204" pitchFamily="34" charset="0"/>
                        </a:rPr>
                        <a:t>RECOMMENDED MOTION</a:t>
                      </a:r>
                      <a:endParaRPr lang="en-US" sz="700">
                        <a:effectLst/>
                        <a:latin typeface="+mj-lt"/>
                        <a:ea typeface="MS Mincho" panose="02020609040205080304" pitchFamily="49" charset="-128"/>
                        <a:cs typeface="Arial" panose="020B0604020202020204" pitchFamily="34" charset="0"/>
                      </a:endParaRPr>
                    </a:p>
                    <a:p>
                      <a:pPr marL="0" marR="0" algn="ctr" fontAlgn="t">
                        <a:spcBef>
                          <a:spcPts val="0"/>
                        </a:spcBef>
                        <a:spcAft>
                          <a:spcPts val="0"/>
                        </a:spcAft>
                      </a:pPr>
                      <a:r>
                        <a:rPr lang="en-US" sz="8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rPr>
                        <a:t>Power Automate Process </a:t>
                      </a:r>
                      <a:endParaRPr lang="en-US" sz="800">
                        <a:effectLst/>
                        <a:latin typeface="Segoe UI" panose="020B0502040204020203" pitchFamily="34" charset="0"/>
                        <a:ea typeface="MS Mincho" panose="02020609040205080304" pitchFamily="49" charset="-128"/>
                        <a:cs typeface="Arial" panose="020B0604020202020204" pitchFamily="34" charset="0"/>
                      </a:endParaRPr>
                    </a:p>
                    <a:p>
                      <a:pPr marL="0" marR="0" algn="ctr" fontAlgn="t">
                        <a:spcBef>
                          <a:spcPts val="0"/>
                        </a:spcBef>
                        <a:spcAft>
                          <a:spcPts val="0"/>
                        </a:spcAft>
                      </a:pPr>
                      <a:endParaRPr lang="en-US" sz="6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endParaRPr>
                    </a:p>
                    <a:p>
                      <a:pPr marL="0" marR="0" algn="ctr" fontAlgn="t">
                        <a:spcBef>
                          <a:spcPts val="0"/>
                        </a:spcBef>
                        <a:spcAft>
                          <a:spcPts val="0"/>
                        </a:spcAft>
                      </a:pPr>
                      <a:r>
                        <a:rPr lang="en-US" sz="6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rPr>
                        <a:t>$150 per bot/month</a:t>
                      </a:r>
                      <a:endParaRPr lang="en-US" sz="6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ECF7FF"/>
                    </a:solidFill>
                  </a:tcPr>
                </a:tc>
                <a:tc rowSpan="2">
                  <a:txBody>
                    <a:bodyPr/>
                    <a:lstStyle/>
                    <a:p>
                      <a:pPr marL="0" marR="0" algn="ctr" fontAlgn="t">
                        <a:spcBef>
                          <a:spcPts val="0"/>
                        </a:spcBef>
                        <a:spcAft>
                          <a:spcPts val="0"/>
                        </a:spcAft>
                      </a:pPr>
                      <a:r>
                        <a:rPr lang="en-US" sz="700" kern="1200">
                          <a:gradFill>
                            <a:gsLst>
                              <a:gs pos="0">
                                <a:srgbClr val="0078D4"/>
                              </a:gs>
                              <a:gs pos="100000">
                                <a:srgbClr val="643EA6"/>
                              </a:gs>
                            </a:gsLst>
                            <a:lin ang="2700000" scaled="1"/>
                          </a:gradFill>
                          <a:effectLst/>
                          <a:latin typeface="+mj-lt"/>
                          <a:ea typeface="Times New Roman" panose="02020603050405020304" pitchFamily="18" charset="0"/>
                          <a:cs typeface="Arial" panose="020B0604020202020204" pitchFamily="34" charset="0"/>
                        </a:rPr>
                        <a:t>RECOMMENDED MOTION</a:t>
                      </a:r>
                      <a:endParaRPr lang="en-US" sz="700">
                        <a:effectLst/>
                        <a:latin typeface="+mj-lt"/>
                        <a:ea typeface="MS Mincho" panose="02020609040205080304" pitchFamily="49" charset="-128"/>
                        <a:cs typeface="Arial" panose="020B0604020202020204" pitchFamily="34" charset="0"/>
                      </a:endParaRPr>
                    </a:p>
                    <a:p>
                      <a:pPr marL="0" marR="0" algn="ctr" fontAlgn="t">
                        <a:spcBef>
                          <a:spcPts val="0"/>
                        </a:spcBef>
                        <a:spcAft>
                          <a:spcPts val="0"/>
                        </a:spcAft>
                      </a:pPr>
                      <a:r>
                        <a:rPr lang="en-US" sz="8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rPr>
                        <a:t>Power Automate</a:t>
                      </a:r>
                      <a:endParaRPr lang="en-US" sz="800">
                        <a:effectLst/>
                        <a:latin typeface="Segoe UI" panose="020B0502040204020203" pitchFamily="34" charset="0"/>
                        <a:ea typeface="MS Mincho" panose="02020609040205080304" pitchFamily="49" charset="-128"/>
                        <a:cs typeface="Arial" panose="020B0604020202020204" pitchFamily="34" charset="0"/>
                      </a:endParaRPr>
                    </a:p>
                    <a:p>
                      <a:pPr marL="0" marR="0" algn="ctr" fontAlgn="t">
                        <a:spcBef>
                          <a:spcPts val="0"/>
                        </a:spcBef>
                        <a:spcAft>
                          <a:spcPts val="0"/>
                        </a:spcAft>
                      </a:pPr>
                      <a:r>
                        <a:rPr lang="en-US" sz="8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rPr>
                        <a:t>Process Mining</a:t>
                      </a:r>
                      <a:r>
                        <a:rPr lang="en-US" sz="800" kern="1200" baseline="100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rPr>
                        <a:t>1</a:t>
                      </a:r>
                    </a:p>
                    <a:p>
                      <a:pPr marL="0" marR="0" algn="ctr" fontAlgn="t">
                        <a:spcBef>
                          <a:spcPts val="0"/>
                        </a:spcBef>
                        <a:spcAft>
                          <a:spcPts val="0"/>
                        </a:spcAft>
                      </a:pPr>
                      <a:r>
                        <a:rPr lang="en-US" sz="800" kern="1200" baseline="0">
                          <a:solidFill>
                            <a:srgbClr val="0078D4"/>
                          </a:solidFill>
                          <a:effectLst/>
                          <a:latin typeface="Segoe UI Semibold" panose="020B0702040204020203" pitchFamily="34" charset="0"/>
                          <a:ea typeface="MS Mincho" panose="02020609040205080304" pitchFamily="49" charset="-128"/>
                          <a:cs typeface="Arial" panose="020B0604020202020204" pitchFamily="34" charset="0"/>
                        </a:rPr>
                        <a:t>add-on</a:t>
                      </a:r>
                      <a:endParaRPr lang="en-US" sz="800" baseline="0">
                        <a:effectLst/>
                        <a:latin typeface="Segoe UI" panose="020B0502040204020203" pitchFamily="34" charset="0"/>
                        <a:ea typeface="MS Mincho" panose="02020609040205080304" pitchFamily="49" charset="-128"/>
                        <a:cs typeface="Arial" panose="020B0604020202020204" pitchFamily="34" charset="0"/>
                      </a:endParaRPr>
                    </a:p>
                    <a:p>
                      <a:pPr marL="0" marR="0" algn="ctr" fontAlgn="t">
                        <a:spcBef>
                          <a:spcPts val="0"/>
                        </a:spcBef>
                        <a:spcAft>
                          <a:spcPts val="0"/>
                        </a:spcAft>
                      </a:pPr>
                      <a:endParaRPr lang="en-US" sz="7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endParaRPr>
                    </a:p>
                    <a:p>
                      <a:pPr marL="0" marR="0" algn="ctr" fontAlgn="t">
                        <a:spcBef>
                          <a:spcPts val="0"/>
                        </a:spcBef>
                        <a:spcAft>
                          <a:spcPts val="0"/>
                        </a:spcAft>
                      </a:pPr>
                      <a:r>
                        <a:rPr lang="en-US" sz="7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rPr>
                        <a:t>$</a:t>
                      </a:r>
                      <a:r>
                        <a:rPr lang="en-US" sz="6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rPr>
                        <a:t>5,000 per 100 GB of</a:t>
                      </a:r>
                      <a:endParaRPr lang="en-US" sz="600">
                        <a:effectLst/>
                        <a:latin typeface="Segoe UI" panose="020B0502040204020203" pitchFamily="34" charset="0"/>
                        <a:ea typeface="MS Mincho" panose="02020609040205080304" pitchFamily="49" charset="-128"/>
                        <a:cs typeface="Arial" panose="020B0604020202020204" pitchFamily="34" charset="0"/>
                      </a:endParaRPr>
                    </a:p>
                    <a:p>
                      <a:pPr marL="0" marR="0" algn="ctr" fontAlgn="t">
                        <a:spcBef>
                          <a:spcPts val="0"/>
                        </a:spcBef>
                        <a:spcAft>
                          <a:spcPts val="0"/>
                        </a:spcAft>
                      </a:pPr>
                      <a:r>
                        <a:rPr lang="en-US" sz="600" kern="1200">
                          <a:solidFill>
                            <a:srgbClr val="0078D4"/>
                          </a:solidFill>
                          <a:effectLst/>
                          <a:latin typeface="Segoe UI Semibold" panose="020B0702040204020203" pitchFamily="34" charset="0"/>
                          <a:ea typeface="Times New Roman" panose="02020603050405020304" pitchFamily="18" charset="0"/>
                          <a:cs typeface="Arial" panose="020B0604020202020204" pitchFamily="34" charset="0"/>
                        </a:rPr>
                        <a:t>data stored/month</a:t>
                      </a:r>
                      <a:endParaRPr lang="en-US" sz="6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ECF7FF"/>
                    </a:solidFill>
                  </a:tcPr>
                </a:tc>
                <a:tc rowSpan="2">
                  <a:txBody>
                    <a:bodyPr/>
                    <a:lstStyle/>
                    <a:p>
                      <a:pPr marL="0" marR="0" algn="ctr" fontAlgn="t">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Hosted RPA </a:t>
                      </a:r>
                      <a:endParaRPr lang="en-US" sz="800">
                        <a:effectLst/>
                        <a:latin typeface="Segoe UI" panose="020B0502040204020203" pitchFamily="34" charset="0"/>
                        <a:ea typeface="MS Mincho" panose="02020609040205080304" pitchFamily="49" charset="-128"/>
                        <a:cs typeface="Arial" panose="020B0604020202020204" pitchFamily="34" charset="0"/>
                      </a:endParaRPr>
                    </a:p>
                    <a:p>
                      <a:pPr marL="0" marR="0" algn="ctr" fontAlgn="t">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add-on</a:t>
                      </a:r>
                      <a:r>
                        <a:rPr lang="en-US" sz="800" b="1" kern="1200" baseline="100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2</a:t>
                      </a: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p>
                      <a:pPr marL="0" marR="0" algn="ctr" fontAlgn="t">
                        <a:spcBef>
                          <a:spcPts val="0"/>
                        </a:spcBef>
                        <a:spcAft>
                          <a:spcPts val="0"/>
                        </a:spcAft>
                      </a:pPr>
                      <a:endParaRPr lang="en-US" sz="6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endParaRPr>
                    </a:p>
                    <a:p>
                      <a:pPr marL="0" marR="0" algn="ctr" fontAlgn="t">
                        <a:spcBef>
                          <a:spcPts val="0"/>
                        </a:spcBef>
                        <a:spcAft>
                          <a:spcPts val="0"/>
                        </a:spcAft>
                      </a:pPr>
                      <a:r>
                        <a:rPr lang="en-US" sz="6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$215 per bot/month</a:t>
                      </a:r>
                      <a:endParaRPr lang="en-US" sz="6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B w="12700" cap="flat" cmpd="sng" algn="ctr">
                      <a:solidFill>
                        <a:srgbClr val="D9D9D9"/>
                      </a:solidFill>
                      <a:prstDash val="solid"/>
                      <a:round/>
                      <a:headEnd type="none" w="med" len="med"/>
                      <a:tailEnd type="none" w="med" len="med"/>
                    </a:lnB>
                    <a:solidFill>
                      <a:srgbClr val="F2F2F2"/>
                    </a:solidFill>
                  </a:tcPr>
                </a:tc>
                <a:tc rowSpan="2">
                  <a:txBody>
                    <a:bodyPr/>
                    <a:lstStyle/>
                    <a:p>
                      <a:pPr marL="0" marR="0" algn="ctr" fontAlgn="t">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Unattended RPA</a:t>
                      </a:r>
                      <a:endParaRPr lang="en-US" sz="800">
                        <a:effectLst/>
                        <a:latin typeface="Segoe UI" panose="020B0502040204020203" pitchFamily="34" charset="0"/>
                        <a:ea typeface="MS Mincho" panose="02020609040205080304" pitchFamily="49" charset="-128"/>
                        <a:cs typeface="Arial" panose="020B0604020202020204" pitchFamily="34" charset="0"/>
                      </a:endParaRPr>
                    </a:p>
                    <a:p>
                      <a:pPr marL="0" marR="0" algn="ctr" fontAlgn="t">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add-on</a:t>
                      </a:r>
                    </a:p>
                    <a:p>
                      <a:pPr marL="0" marR="0" algn="ctr" fontAlgn="t">
                        <a:spcBef>
                          <a:spcPts val="0"/>
                        </a:spcBef>
                        <a:spcAft>
                          <a:spcPts val="0"/>
                        </a:spcAft>
                      </a:pPr>
                      <a:endParaRPr lang="en-US" sz="600" kern="1200">
                        <a:solidFill>
                          <a:srgbClr val="000000"/>
                        </a:solidFill>
                        <a:effectLst/>
                        <a:latin typeface="Segoe UI Semibold" panose="020B0702040204020203" pitchFamily="34" charset="0"/>
                        <a:ea typeface="MS Mincho" panose="02020609040205080304" pitchFamily="49" charset="-128"/>
                        <a:cs typeface="Arial" panose="020B0604020202020204" pitchFamily="34" charset="0"/>
                      </a:endParaRPr>
                    </a:p>
                    <a:p>
                      <a:pPr marL="0" marR="0" algn="ctr" fontAlgn="t">
                        <a:spcBef>
                          <a:spcPts val="0"/>
                        </a:spcBef>
                        <a:spcAft>
                          <a:spcPts val="0"/>
                        </a:spcAft>
                      </a:pPr>
                      <a:r>
                        <a:rPr lang="en-US" sz="600" kern="1200">
                          <a:solidFill>
                            <a:srgbClr val="000000"/>
                          </a:solidFill>
                          <a:effectLst/>
                          <a:latin typeface="Segoe UI Semibold" panose="020B0702040204020203" pitchFamily="34" charset="0"/>
                          <a:ea typeface="MS Mincho" panose="02020609040205080304" pitchFamily="49" charset="-128"/>
                          <a:cs typeface="Arial" panose="020B0604020202020204" pitchFamily="34" charset="0"/>
                        </a:rPr>
                        <a:t>$150 per bot/month</a:t>
                      </a:r>
                      <a:endParaRPr lang="en-US" sz="6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rowSpan="2">
                  <a:txBody>
                    <a:bodyPr/>
                    <a:lstStyle/>
                    <a:p>
                      <a:pPr marL="0" marR="0" algn="ctr" fontAlgn="t">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Power Apps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rowSpan="2">
                  <a:txBody>
                    <a:bodyPr/>
                    <a:lstStyle/>
                    <a:p>
                      <a:pPr marL="0" marR="0" algn="ctr" fontAlgn="t">
                        <a:spcBef>
                          <a:spcPts val="0"/>
                        </a:spcBef>
                        <a:spcAft>
                          <a:spcPts val="0"/>
                        </a:spcAft>
                      </a:pPr>
                      <a:r>
                        <a:rPr lang="en-US" sz="800" u="none" kern="1200">
                          <a:solidFill>
                            <a:srgbClr val="000000"/>
                          </a:solidFill>
                          <a:effectLst/>
                          <a:latin typeface="Segoe UI Semibold" panose="020B0702040204020203" pitchFamily="34" charset="0"/>
                          <a:ea typeface="MS Mincho" panose="02020609040205080304" pitchFamily="49" charset="-128"/>
                          <a:cs typeface="Arial" panose="020B0604020202020204" pitchFamily="34" charset="0"/>
                          <a:hlinkClick r:id="rId6">
                            <a:extLst>
                              <a:ext uri="{A12FA001-AC4F-418D-AE19-62706E023703}">
                                <ahyp:hlinkClr xmlns:ahyp="http://schemas.microsoft.com/office/drawing/2018/hyperlinkcolor" val="tx"/>
                              </a:ext>
                            </a:extLst>
                          </a:hlinkClick>
                        </a:rPr>
                        <a:t>Select</a:t>
                      </a:r>
                      <a:r>
                        <a:rPr lang="en-US" sz="800" u="sng"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a:t>
                      </a:r>
                      <a:r>
                        <a:rPr lang="en-US" sz="800" u="none"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D365 licenses</a:t>
                      </a:r>
                      <a:endParaRPr lang="en-US" sz="800" u="none">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rowSpan="2">
                  <a:txBody>
                    <a:bodyPr/>
                    <a:lstStyle/>
                    <a:p>
                      <a:pPr marL="0" marR="0" algn="ctr">
                        <a:spcBef>
                          <a:spcPts val="0"/>
                        </a:spcBef>
                        <a:spcAft>
                          <a:spcPts val="0"/>
                        </a:spcAft>
                      </a:pPr>
                      <a:r>
                        <a:rPr lang="en-US" sz="800" kern="1200">
                          <a:solidFill>
                            <a:schemeClr val="tx1"/>
                          </a:solidFill>
                          <a:effectLst/>
                          <a:latin typeface="Segoe UI Semibold" panose="020B0702040204020203" pitchFamily="34" charset="0"/>
                          <a:ea typeface="Times New Roman" panose="02020603050405020304" pitchFamily="18" charset="0"/>
                          <a:cs typeface="Arial" panose="020B0604020202020204" pitchFamily="34" charset="0"/>
                          <a:hlinkClick r:id="rId7">
                            <a:extLst>
                              <a:ext uri="{A12FA001-AC4F-418D-AE19-62706E023703}">
                                <ahyp:hlinkClr xmlns:ahyp="http://schemas.microsoft.com/office/drawing/2018/hyperlinkcolor" val="tx"/>
                              </a:ext>
                            </a:extLst>
                          </a:hlinkClick>
                        </a:rPr>
                        <a:t>Select</a:t>
                      </a: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M365/O365 licenses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rowSpan="2">
                  <a:txBody>
                    <a:bodyPr/>
                    <a:lstStyle/>
                    <a:p>
                      <a:pPr marL="0" marR="0" 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Windows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60831647"/>
                  </a:ext>
                </a:extLst>
              </a:tr>
              <a:tr h="622857">
                <a:tc>
                  <a:txBody>
                    <a:bodyPr/>
                    <a:lstStyle/>
                    <a:p>
                      <a:pPr marL="0" marR="0" algn="l">
                        <a:spcBef>
                          <a:spcPts val="0"/>
                        </a:spcBef>
                        <a:spcAft>
                          <a:spcPts val="0"/>
                        </a:spcAft>
                      </a:pPr>
                      <a:r>
                        <a:rPr lang="en-US" sz="1100" kern="1200">
                          <a:solidFill>
                            <a:srgbClr val="FFFFFF"/>
                          </a:solidFill>
                          <a:effectLst/>
                          <a:latin typeface="Segoe UI Semibold" panose="020B0702040204020203" pitchFamily="34" charset="0"/>
                          <a:ea typeface="Times New Roman" panose="02020603050405020304" pitchFamily="18" charset="0"/>
                          <a:cs typeface="Arial" panose="020B0604020202020204" pitchFamily="34" charset="0"/>
                        </a:rPr>
                        <a:t> Plans</a:t>
                      </a:r>
                      <a:endParaRPr lang="en-US" sz="11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7F7F7F"/>
                    </a:solidFill>
                  </a:tcPr>
                </a:tc>
                <a:tc>
                  <a:txBody>
                    <a:bodyPr/>
                    <a:lstStyle/>
                    <a:p>
                      <a:pPr marL="0" marR="0" algn="l">
                        <a:spcBef>
                          <a:spcPts val="0"/>
                        </a:spcBef>
                        <a:spcAft>
                          <a:spcPts val="0"/>
                        </a:spcAft>
                      </a:pPr>
                      <a:r>
                        <a:rPr lang="en-US" sz="1100" kern="1200">
                          <a:solidFill>
                            <a:srgbClr val="FFFFFF"/>
                          </a:solidFill>
                          <a:effectLst/>
                          <a:latin typeface="Segoe UI Semibold" panose="020B0702040204020203" pitchFamily="34" charset="0"/>
                          <a:ea typeface="Times New Roman" panose="02020603050405020304" pitchFamily="18" charset="0"/>
                          <a:cs typeface="Arial" panose="020B0604020202020204" pitchFamily="34" charset="0"/>
                        </a:rPr>
                        <a:t>Capabilities</a:t>
                      </a:r>
                      <a:endParaRPr lang="en-US" sz="11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7F7F7F"/>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96424900"/>
                  </a:ext>
                </a:extLst>
              </a:tr>
              <a:tr h="350234">
                <a:tc rowSpan="4">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Power Automate</a:t>
                      </a:r>
                      <a:r>
                        <a:rPr lang="en-US" sz="800" kern="1200" baseline="300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3</a:t>
                      </a: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Cloud flows (Automated, instant, and scheduled flows)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3992846043"/>
                  </a:ext>
                </a:extLst>
              </a:tr>
              <a:tr h="245579">
                <a:tc vMerge="1">
                  <a:txBody>
                    <a:bodyPr/>
                    <a:lstStyle/>
                    <a:p>
                      <a:endParaRPr lang="en-US"/>
                    </a:p>
                  </a:txBody>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Business process flows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2966560478"/>
                  </a:ext>
                </a:extLst>
              </a:tr>
              <a:tr h="245579">
                <a:tc vMerge="1">
                  <a:txBody>
                    <a:bodyPr/>
                    <a:lstStyle/>
                    <a:p>
                      <a:endParaRPr lang="en-US"/>
                    </a:p>
                  </a:txBody>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Attended desktop flows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5</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341569694"/>
                  </a:ext>
                </a:extLst>
              </a:tr>
              <a:tr h="245579">
                <a:tc vMerge="1">
                  <a:txBody>
                    <a:bodyPr/>
                    <a:lstStyle/>
                    <a:p>
                      <a:endParaRPr lang="en-US"/>
                    </a:p>
                  </a:txBody>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Unattended desktop flows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473276642"/>
                  </a:ext>
                </a:extLst>
              </a:tr>
              <a:tr h="160631">
                <a:tc rowSpan="3">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Process Mining</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Task Mining</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1843336316"/>
                  </a:ext>
                </a:extLst>
              </a:tr>
              <a:tr h="290459">
                <a:tc vMerge="1">
                  <a:txBody>
                    <a:bodyPr/>
                    <a:lstStyle/>
                    <a:p>
                      <a:endParaRPr lang="en-US"/>
                    </a:p>
                  </a:txBody>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Cloud flows process mining integration</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800">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426691302"/>
                  </a:ext>
                </a:extLst>
              </a:tr>
              <a:tr h="193393">
                <a:tc vMerge="1">
                  <a:txBody>
                    <a:bodyPr/>
                    <a:lstStyle/>
                    <a:p>
                      <a:endParaRPr lang="en-US"/>
                    </a:p>
                  </a:txBody>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Visualize and analyze processes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r>
                        <a:rPr lang="en-US" sz="800" kern="1200" baseline="30000">
                          <a:solidFill>
                            <a:srgbClr val="0070C0"/>
                          </a:solidFill>
                          <a:effectLst/>
                          <a:latin typeface="Segoe UI" panose="020B0502040204020203" pitchFamily="34" charset="0"/>
                          <a:ea typeface="Times New Roman" panose="02020603050405020304" pitchFamily="18" charset="0"/>
                          <a:cs typeface="Segoe UI" panose="020B0502040204020203" pitchFamily="34" charset="0"/>
                        </a:rPr>
                        <a:t>6,7</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en-US" sz="800">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3282165596"/>
                  </a:ext>
                </a:extLst>
              </a:tr>
              <a:tr h="290459">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Share and collaborate</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Other users can view, edit, or run automations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3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3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2878782902"/>
                  </a:ext>
                </a:extLst>
              </a:tr>
              <a:tr h="245579">
                <a:tc rowSpan="3">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Power Platform connectors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hlinkClick r:id="rId8">
                            <a:extLst>
                              <a:ext uri="{A12FA001-AC4F-418D-AE19-62706E023703}">
                                <ahyp:hlinkClr xmlns:ahyp="http://schemas.microsoft.com/office/drawing/2018/hyperlinkcolor" val="tx"/>
                              </a:ext>
                            </a:extLst>
                          </a:hlinkClick>
                        </a:rPr>
                        <a:t>Standard</a:t>
                      </a: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connectors</a:t>
                      </a:r>
                      <a:endParaRPr lang="en-US" sz="800" kern="1200">
                        <a:solidFill>
                          <a:srgbClr val="000000"/>
                        </a:solidFill>
                        <a:effectLst/>
                        <a:latin typeface="Segoe UI Semibold" panose="020B07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4177723150"/>
                  </a:ext>
                </a:extLst>
              </a:tr>
              <a:tr h="241557">
                <a:tc vMerge="1">
                  <a:txBody>
                    <a:bodyPr/>
                    <a:lstStyle/>
                    <a:p>
                      <a:endParaRPr lang="en-US"/>
                    </a:p>
                  </a:txBody>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hlinkClick r:id="rId9">
                            <a:extLst>
                              <a:ext uri="{A12FA001-AC4F-418D-AE19-62706E023703}">
                                <ahyp:hlinkClr xmlns:ahyp="http://schemas.microsoft.com/office/drawing/2018/hyperlinkcolor" val="tx"/>
                              </a:ext>
                            </a:extLst>
                          </a:hlinkClick>
                        </a:rPr>
                        <a:t>Premium</a:t>
                      </a: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and </a:t>
                      </a: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hlinkClick r:id="rId10">
                            <a:extLst>
                              <a:ext uri="{A12FA001-AC4F-418D-AE19-62706E023703}">
                                <ahyp:hlinkClr xmlns:ahyp="http://schemas.microsoft.com/office/drawing/2018/hyperlinkcolor" val="tx"/>
                              </a:ext>
                            </a:extLst>
                          </a:hlinkClick>
                        </a:rPr>
                        <a:t>custom</a:t>
                      </a: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connectors</a:t>
                      </a:r>
                      <a:endParaRPr lang="en-US" sz="800" kern="1200">
                        <a:solidFill>
                          <a:srgbClr val="000000"/>
                        </a:solidFill>
                        <a:effectLst/>
                        <a:latin typeface="Segoe UI Semibold" panose="020B07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3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 </a:t>
                      </a: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r>
                        <a:rPr lang="en-US" sz="800" kern="1200" baseline="300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8</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3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 </a:t>
                      </a: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r>
                        <a:rPr lang="en-US" sz="800" kern="1200" baseline="300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8</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3863648890"/>
                  </a:ext>
                </a:extLst>
              </a:tr>
              <a:tr h="290459">
                <a:tc vMerge="1">
                  <a:txBody>
                    <a:bodyPr/>
                    <a:lstStyle/>
                    <a:p>
                      <a:endParaRPr lang="en-US"/>
                    </a:p>
                  </a:txBody>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On prem &amp; cloud svcs. data transfer</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1080343029"/>
                  </a:ext>
                </a:extLst>
              </a:tr>
              <a:tr h="198845">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AI Builder</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Service credits</a:t>
                      </a:r>
                      <a:r>
                        <a:rPr lang="en-US" sz="800" kern="1200" baseline="300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9</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5,000</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5,000</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5,000</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1865613344"/>
                  </a:ext>
                </a:extLst>
              </a:tr>
              <a:tr h="421136">
                <a:tc rowSpan="3">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Dataverse</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Dataverse use rights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Within Teams only</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2138085252"/>
                  </a:ext>
                </a:extLst>
              </a:tr>
              <a:tr h="245579">
                <a:tc vMerge="1">
                  <a:txBody>
                    <a:bodyPr/>
                    <a:lstStyle/>
                    <a:p>
                      <a:endParaRPr lang="en-US"/>
                    </a:p>
                  </a:txBody>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Database capacity (Accrued)</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250 MB</a:t>
                      </a:r>
                      <a:r>
                        <a:rPr lang="en-US" sz="800" kern="1200" baseline="300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10</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50 MB</a:t>
                      </a:r>
                      <a:r>
                        <a:rPr lang="en-US" sz="800" kern="1200" baseline="300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10</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2 GB</a:t>
                      </a:r>
                      <a:r>
                        <a:rPr lang="en-US" sz="800" kern="1200" baseline="300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10</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a:effectLst/>
                          <a:latin typeface="Arial" panose="020B0604020202020204" pitchFamily="34"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3086406220"/>
                  </a:ext>
                </a:extLst>
              </a:tr>
              <a:tr h="218326">
                <a:tc vMerge="1">
                  <a:txBody>
                    <a:bodyPr/>
                    <a:lstStyle/>
                    <a:p>
                      <a:endParaRPr lang="en-US"/>
                    </a:p>
                  </a:txBody>
                  <a:tcPr/>
                </a:tc>
                <a:tc>
                  <a:txBody>
                    <a:bodyPr/>
                    <a:lstStyle/>
                    <a:p>
                      <a:pPr marL="0" marR="0" algn="l" fontAlgn="ctr">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File capacity (Accrued)</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2 GB</a:t>
                      </a:r>
                      <a:r>
                        <a:rPr lang="en-US" sz="800" kern="1200" baseline="300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10</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200 MB</a:t>
                      </a:r>
                      <a:r>
                        <a:rPr lang="en-US" sz="800" kern="1200" baseline="300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10</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1 TB</a:t>
                      </a:r>
                      <a:r>
                        <a:rPr lang="en-US" sz="800" kern="1200" baseline="30000">
                          <a:solidFill>
                            <a:srgbClr val="0078D4"/>
                          </a:solidFill>
                          <a:effectLst/>
                          <a:latin typeface="Segoe UI" panose="020B0502040204020203" pitchFamily="34" charset="0"/>
                          <a:ea typeface="Times New Roman" panose="02020603050405020304" pitchFamily="18" charset="0"/>
                          <a:cs typeface="Segoe UI" panose="020B0502040204020203" pitchFamily="34" charset="0"/>
                        </a:rPr>
                        <a:t>10</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a:effectLst/>
                          <a:latin typeface="Arial" panose="020B0604020202020204" pitchFamily="34" charset="0"/>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800" kern="12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1710922033"/>
                  </a:ext>
                </a:extLst>
              </a:tr>
              <a:tr h="357071">
                <a:tc>
                  <a:txBody>
                    <a:bodyPr/>
                    <a:lstStyle/>
                    <a:p>
                      <a:pPr marL="0" marR="0" algn="l">
                        <a:lnSpc>
                          <a:spcPts val="1000"/>
                        </a:lnSpc>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 Managed Environments</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rgbClr val="F2F2F2"/>
                    </a:solidFill>
                  </a:tcPr>
                </a:tc>
                <a:tc>
                  <a:txBody>
                    <a:bodyPr/>
                    <a:lstStyle/>
                    <a:p>
                      <a:pPr marL="0" marR="0" algn="l">
                        <a:lnSpc>
                          <a:spcPts val="1000"/>
                        </a:lnSpc>
                        <a:spcBef>
                          <a:spcPts val="0"/>
                        </a:spcBef>
                        <a:spcAft>
                          <a:spcPts val="0"/>
                        </a:spcAft>
                      </a:pPr>
                      <a:r>
                        <a:rPr lang="en-US" sz="800" kern="12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Admin and governance at scale</a:t>
                      </a:r>
                      <a:r>
                        <a:rPr lang="en-US" sz="800" kern="1200" baseline="30000">
                          <a:solidFill>
                            <a:srgbClr val="000000"/>
                          </a:solidFill>
                          <a:effectLst/>
                          <a:latin typeface="Segoe UI Semibold" panose="020B0702040204020203" pitchFamily="34" charset="0"/>
                          <a:ea typeface="Times New Roman" panose="02020603050405020304" pitchFamily="18" charset="0"/>
                          <a:cs typeface="Arial" panose="020B0604020202020204" pitchFamily="34" charset="0"/>
                        </a:rPr>
                        <a:t>11</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78D4"/>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0" marR="0" marT="0" marB="0">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l</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marL="0" marR="0" algn="ctr" fontAlgn="ctr">
                        <a:spcBef>
                          <a:spcPts val="0"/>
                        </a:spcBef>
                        <a:spcAft>
                          <a:spcPts val="0"/>
                        </a:spcAft>
                      </a:pPr>
                      <a:r>
                        <a:rPr lang="en-US" sz="800" kern="1200">
                          <a:solidFill>
                            <a:srgbClr val="000000"/>
                          </a:solidFill>
                          <a:effectLst/>
                          <a:latin typeface="Wingdings" panose="05000000000000000000" pitchFamily="2" charset="2"/>
                          <a:ea typeface="Times New Roman" panose="02020603050405020304" pitchFamily="18" charset="0"/>
                          <a:cs typeface="Arial" panose="020B0604020202020204" pitchFamily="34" charset="0"/>
                        </a:rPr>
                        <a:t>  l</a:t>
                      </a:r>
                      <a:r>
                        <a:rPr lang="en-US" sz="800" kern="1200" baseline="3000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4,12</a:t>
                      </a:r>
                      <a:endParaRPr lang="en-US" sz="800">
                        <a:effectLst/>
                        <a:latin typeface="Segoe UI" panose="020B0502040204020203" pitchFamily="34" charset="0"/>
                        <a:ea typeface="MS Mincho" panose="02020609040205080304" pitchFamily="49" charset="-128"/>
                        <a:cs typeface="Arial" panose="020B0604020202020204" pitchFamily="34"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tc>
                  <a:txBody>
                    <a:bodyPr/>
                    <a:lstStyle/>
                    <a:p>
                      <a:pPr algn="l"/>
                      <a:endParaRPr lang="en-US" sz="800" dirty="0">
                        <a:effectLst/>
                        <a:latin typeface="Cambria" panose="02040503050406030204" pitchFamily="18" charset="0"/>
                      </a:endParaRPr>
                    </a:p>
                  </a:txBody>
                  <a:tcPr marL="27155" marR="27155" marT="13578" marB="13578"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3475509008"/>
                  </a:ext>
                </a:extLst>
              </a:tr>
            </a:tbl>
          </a:graphicData>
        </a:graphic>
      </p:graphicFrame>
      <p:sp>
        <p:nvSpPr>
          <p:cNvPr id="11" name="Rectangle 10">
            <a:extLst>
              <a:ext uri="{FF2B5EF4-FFF2-40B4-BE49-F238E27FC236}">
                <a16:creationId xmlns:a16="http://schemas.microsoft.com/office/drawing/2014/main" id="{2B6C2A7B-E3F1-B57E-18FE-0302EFE7C4A0}"/>
              </a:ext>
            </a:extLst>
          </p:cNvPr>
          <p:cNvSpPr/>
          <p:nvPr/>
        </p:nvSpPr>
        <p:spPr bwMode="auto">
          <a:xfrm>
            <a:off x="3628585" y="403776"/>
            <a:ext cx="1386760" cy="5217232"/>
          </a:xfrm>
          <a:prstGeom prst="rect">
            <a:avLst/>
          </a:prstGeom>
          <a:noFill/>
          <a:ln w="31750">
            <a:gradFill flip="none" rotWithShape="1">
              <a:gsLst>
                <a:gs pos="0">
                  <a:srgbClr val="D989DC"/>
                </a:gs>
                <a:gs pos="96330">
                  <a:srgbClr val="0078D4"/>
                </a:gs>
                <a:gs pos="61000">
                  <a:srgbClr val="C5B4E3"/>
                </a:gs>
              </a:gsLst>
              <a:path path="circle">
                <a:fillToRect l="100000" t="100000"/>
              </a:path>
              <a:tileRect r="-100000" b="-100000"/>
            </a:gradFill>
            <a:headEnd type="none" w="med" len="med"/>
            <a:tailEnd type="none" w="med" len="med"/>
          </a:ln>
          <a:effectLst>
            <a:glow rad="63500">
              <a:schemeClr val="accent5">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5851A22F-4FF8-A135-E0C7-7F8D8DB6B73A}"/>
              </a:ext>
            </a:extLst>
          </p:cNvPr>
          <p:cNvSpPr/>
          <p:nvPr/>
        </p:nvSpPr>
        <p:spPr bwMode="auto">
          <a:xfrm>
            <a:off x="5015345" y="414287"/>
            <a:ext cx="1348506" cy="5217232"/>
          </a:xfrm>
          <a:prstGeom prst="rect">
            <a:avLst/>
          </a:prstGeom>
          <a:noFill/>
          <a:ln w="31750">
            <a:gradFill flip="none" rotWithShape="1">
              <a:gsLst>
                <a:gs pos="0">
                  <a:srgbClr val="D989DC"/>
                </a:gs>
                <a:gs pos="96330">
                  <a:srgbClr val="0078D4"/>
                </a:gs>
                <a:gs pos="61000">
                  <a:srgbClr val="C5B4E3"/>
                </a:gs>
              </a:gsLst>
              <a:path path="circle">
                <a:fillToRect l="100000" t="100000"/>
              </a:path>
              <a:tileRect r="-100000" b="-100000"/>
            </a:gradFill>
            <a:headEnd type="none" w="med" len="med"/>
            <a:tailEnd type="none" w="med" len="med"/>
          </a:ln>
          <a:effectLst>
            <a:glow rad="63500">
              <a:schemeClr val="accent5">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DE9017FB-7017-2870-9586-B4E90977CC64}"/>
              </a:ext>
            </a:extLst>
          </p:cNvPr>
          <p:cNvSpPr/>
          <p:nvPr/>
        </p:nvSpPr>
        <p:spPr bwMode="auto">
          <a:xfrm>
            <a:off x="6363855" y="414287"/>
            <a:ext cx="1277994" cy="5217232"/>
          </a:xfrm>
          <a:prstGeom prst="rect">
            <a:avLst/>
          </a:prstGeom>
          <a:noFill/>
          <a:ln w="31750">
            <a:gradFill flip="none" rotWithShape="1">
              <a:gsLst>
                <a:gs pos="0">
                  <a:srgbClr val="D989DC"/>
                </a:gs>
                <a:gs pos="96330">
                  <a:srgbClr val="0078D4"/>
                </a:gs>
                <a:gs pos="61000">
                  <a:srgbClr val="C5B4E3"/>
                </a:gs>
              </a:gsLst>
              <a:path path="circle">
                <a:fillToRect l="100000" t="100000"/>
              </a:path>
              <a:tileRect r="-100000" b="-100000"/>
            </a:gradFill>
            <a:headEnd type="none" w="med" len="med"/>
            <a:tailEnd type="none" w="med" len="med"/>
          </a:ln>
          <a:effectLst>
            <a:glow rad="63500">
              <a:schemeClr val="accent5">
                <a:satMod val="175000"/>
                <a:alpha val="2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61694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Power Automate for M/Office 365 (seeded plan)</a:t>
            </a:r>
          </a:p>
        </p:txBody>
      </p:sp>
      <p:graphicFrame>
        <p:nvGraphicFramePr>
          <p:cNvPr id="2" name="Table 1">
            <a:extLst>
              <a:ext uri="{FF2B5EF4-FFF2-40B4-BE49-F238E27FC236}">
                <a16:creationId xmlns:a16="http://schemas.microsoft.com/office/drawing/2014/main" id="{8FFE737E-9E60-4EAF-8A40-29697C36D291}"/>
              </a:ext>
            </a:extLst>
          </p:cNvPr>
          <p:cNvGraphicFramePr>
            <a:graphicFrameLocks noGrp="1"/>
          </p:cNvGraphicFramePr>
          <p:nvPr>
            <p:extLst>
              <p:ext uri="{D42A27DB-BD31-4B8C-83A1-F6EECF244321}">
                <p14:modId xmlns:p14="http://schemas.microsoft.com/office/powerpoint/2010/main" val="3292413692"/>
              </p:ext>
            </p:extLst>
          </p:nvPr>
        </p:nvGraphicFramePr>
        <p:xfrm>
          <a:off x="576801" y="1333599"/>
          <a:ext cx="11018519" cy="696924"/>
        </p:xfrm>
        <a:graphic>
          <a:graphicData uri="http://schemas.openxmlformats.org/drawingml/2006/table">
            <a:tbl>
              <a:tblPr firstRow="1">
                <a:effectLst/>
              </a:tblPr>
              <a:tblGrid>
                <a:gridCol w="8176223">
                  <a:extLst>
                    <a:ext uri="{9D8B030D-6E8A-4147-A177-3AD203B41FA5}">
                      <a16:colId xmlns:a16="http://schemas.microsoft.com/office/drawing/2014/main" val="185368794"/>
                    </a:ext>
                  </a:extLst>
                </a:gridCol>
                <a:gridCol w="2842296">
                  <a:extLst>
                    <a:ext uri="{9D8B030D-6E8A-4147-A177-3AD203B41FA5}">
                      <a16:colId xmlns:a16="http://schemas.microsoft.com/office/drawing/2014/main" val="161526606"/>
                    </a:ext>
                  </a:extLst>
                </a:gridCol>
              </a:tblGrid>
              <a:tr h="696924">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kern="1200">
                          <a:latin typeface="+mj-lt"/>
                        </a:rPr>
                        <a:t>Plans and capabilities</a:t>
                      </a:r>
                      <a:endParaRPr lang="en-US" sz="1600" b="0" kern="1200">
                        <a:gradFill>
                          <a:gsLst>
                            <a:gs pos="0">
                              <a:schemeClr val="bg2"/>
                            </a:gs>
                            <a:gs pos="100000">
                              <a:schemeClr val="bg1"/>
                            </a:gs>
                          </a:gsLst>
                          <a:lin ang="5400000" scaled="0"/>
                        </a:gradFill>
                        <a:latin typeface="+mj-lt"/>
                        <a:ea typeface="+mn-ea"/>
                        <a:cs typeface="+mn-cs"/>
                      </a:endParaRPr>
                    </a:p>
                  </a:txBody>
                  <a:tcPr marL="91401" marR="91401" marT="45700" marB="45700"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32742" rtl="0" eaLnBrk="1" latinLnBrk="0" hangingPunct="1"/>
                      <a:r>
                        <a:rPr lang="en-US" sz="1600" b="0" kern="1200">
                          <a:latin typeface="+mj-lt"/>
                        </a:rPr>
                        <a:t>Power Automate</a:t>
                      </a:r>
                    </a:p>
                    <a:p>
                      <a:pPr marL="0" algn="ctr" defTabSz="932742" rtl="0" eaLnBrk="1" latinLnBrk="0" hangingPunct="1"/>
                      <a:r>
                        <a:rPr lang="en-US" sz="1600" b="0" kern="1200">
                          <a:latin typeface="+mj-lt"/>
                        </a:rPr>
                        <a:t> for M/Office 365</a:t>
                      </a:r>
                      <a:endParaRPr lang="en-US" sz="1600" b="0" kern="1200">
                        <a:solidFill>
                          <a:schemeClr val="bg1"/>
                        </a:solidFill>
                        <a:latin typeface="+mj-lt"/>
                        <a:ea typeface="+mn-ea"/>
                        <a:cs typeface="+mn-cs"/>
                      </a:endParaRPr>
                    </a:p>
                  </a:txBody>
                  <a:tcPr marL="91401" marR="91401" marT="45700" marB="45700"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080867956"/>
                  </a:ext>
                </a:extLst>
              </a:tr>
            </a:tbl>
          </a:graphicData>
        </a:graphic>
      </p:graphicFrame>
      <p:graphicFrame>
        <p:nvGraphicFramePr>
          <p:cNvPr id="6" name="Table 5">
            <a:extLst>
              <a:ext uri="{FF2B5EF4-FFF2-40B4-BE49-F238E27FC236}">
                <a16:creationId xmlns:a16="http://schemas.microsoft.com/office/drawing/2014/main" id="{EFA13486-B284-42F3-9A7E-A200182E6CD2}"/>
              </a:ext>
            </a:extLst>
          </p:cNvPr>
          <p:cNvGraphicFramePr/>
          <p:nvPr>
            <p:extLst>
              <p:ext uri="{D42A27DB-BD31-4B8C-83A1-F6EECF244321}">
                <p14:modId xmlns:p14="http://schemas.microsoft.com/office/powerpoint/2010/main" val="2696917193"/>
              </p:ext>
            </p:extLst>
          </p:nvPr>
        </p:nvGraphicFramePr>
        <p:xfrm>
          <a:off x="576801" y="2038592"/>
          <a:ext cx="11018520" cy="3150042"/>
        </p:xfrm>
        <a:graphic>
          <a:graphicData uri="http://schemas.openxmlformats.org/drawingml/2006/table">
            <a:tbl>
              <a:tblPr firstRow="1"/>
              <a:tblGrid>
                <a:gridCol w="3672840">
                  <a:extLst>
                    <a:ext uri="{9D8B030D-6E8A-4147-A177-3AD203B41FA5}">
                      <a16:colId xmlns:a16="http://schemas.microsoft.com/office/drawing/2014/main" val="758148176"/>
                    </a:ext>
                  </a:extLst>
                </a:gridCol>
                <a:gridCol w="4502757">
                  <a:extLst>
                    <a:ext uri="{9D8B030D-6E8A-4147-A177-3AD203B41FA5}">
                      <a16:colId xmlns:a16="http://schemas.microsoft.com/office/drawing/2014/main" val="2019713174"/>
                    </a:ext>
                  </a:extLst>
                </a:gridCol>
                <a:gridCol w="2842923">
                  <a:extLst>
                    <a:ext uri="{9D8B030D-6E8A-4147-A177-3AD203B41FA5}">
                      <a16:colId xmlns:a16="http://schemas.microsoft.com/office/drawing/2014/main" val="3001138144"/>
                    </a:ext>
                  </a:extLst>
                </a:gridCol>
              </a:tblGrid>
              <a:tr h="313925">
                <a:tc rowSpan="2">
                  <a:txBody>
                    <a:bodyPr/>
                    <a:lstStyle/>
                    <a:p>
                      <a:pPr marL="0" marR="0" algn="l" fontAlgn="ctr">
                        <a:lnSpc>
                          <a:spcPts val="1000"/>
                        </a:lnSpc>
                        <a:spcBef>
                          <a:spcPts val="0"/>
                        </a:spcBef>
                        <a:spcAft>
                          <a:spcPts val="0"/>
                        </a:spcAft>
                      </a:pPr>
                      <a:r>
                        <a:rPr lang="en-US" sz="1300" b="1" i="0" u="none" strike="noStrike" kern="1200">
                          <a:solidFill>
                            <a:srgbClr val="002060"/>
                          </a:solidFill>
                          <a:effectLst/>
                          <a:latin typeface="+mn-lt"/>
                          <a:ea typeface="Times New Roman" panose="02020603050405020304" pitchFamily="18" charset="0"/>
                          <a:cs typeface="Arial"/>
                        </a:rPr>
                        <a:t>Execute flows</a:t>
                      </a:r>
                      <a:endParaRPr lang="en-US" sz="1300" b="1" i="0" u="none" strike="noStrike">
                        <a:solidFill>
                          <a:srgbClr val="002060"/>
                        </a:solidFill>
                        <a:effectLst/>
                        <a:latin typeface="+mn-lt"/>
                        <a:cs typeface="Arial"/>
                      </a:endParaRPr>
                    </a:p>
                  </a:txBody>
                  <a:tcPr marL="27305" marR="18415" marT="9525"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300" b="0" i="0" u="none" strike="noStrike">
                          <a:solidFill>
                            <a:srgbClr val="4D4D4D"/>
                          </a:solidFill>
                          <a:effectLst/>
                          <a:latin typeface="+mn-lt"/>
                          <a:ea typeface="MS Mincho"/>
                          <a:cs typeface="Segoe UI"/>
                        </a:rPr>
                        <a:t>Automated, instant, and scheduled flows</a:t>
                      </a:r>
                      <a:endParaRPr lang="en-US" sz="1300" b="0" i="0" u="none" strike="noStrike">
                        <a:effectLst/>
                        <a:latin typeface="+mn-lt"/>
                        <a:ea typeface="MS Mincho"/>
                        <a:cs typeface="Segoe UI"/>
                      </a:endParaRPr>
                    </a:p>
                  </a:txBody>
                  <a:tcPr marL="27305" marR="18415" marT="8890" marB="889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sym typeface="Wingdings" panose="05000000000000000000" pitchFamily="2" charset="2"/>
                        </a:rPr>
                        <a:t></a:t>
                      </a:r>
                      <a:endParaRPr kumimoji="0" lang="en-US" sz="1200" b="0" i="0" u="none" strike="noStrike" kern="1200" cap="none" spc="0" normalizeH="0" baseline="0" noProof="0">
                        <a:ln>
                          <a:noFill/>
                        </a:ln>
                        <a:solidFill>
                          <a:srgbClr val="008272"/>
                        </a:solidFill>
                        <a:effectLst/>
                        <a:uLnTx/>
                        <a:uFillTx/>
                        <a:latin typeface="+mn-lt"/>
                        <a:ea typeface="+mn-ea"/>
                        <a:cs typeface="+mn-cs"/>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56673943"/>
                  </a:ext>
                </a:extLst>
              </a:tr>
              <a:tr h="308532">
                <a:tc vMerge="1">
                  <a:txBody>
                    <a:bodyPr/>
                    <a:lstStyle/>
                    <a:p>
                      <a:endParaRPr lang="en-US"/>
                    </a:p>
                  </a:txBody>
                  <a:tcPr/>
                </a:tc>
                <a:tc>
                  <a:txBody>
                    <a:bodyPr/>
                    <a:lstStyle/>
                    <a:p>
                      <a:pPr marL="0" marR="0" algn="l" fontAlgn="ctr">
                        <a:lnSpc>
                          <a:spcPts val="1000"/>
                        </a:lnSpc>
                        <a:spcBef>
                          <a:spcPts val="0"/>
                        </a:spcBef>
                        <a:spcAft>
                          <a:spcPts val="0"/>
                        </a:spcAft>
                      </a:pPr>
                      <a:r>
                        <a:rPr lang="en-US" sz="1300" b="0" i="0" u="none" strike="noStrike" kern="1200">
                          <a:solidFill>
                            <a:srgbClr val="4D4D4D"/>
                          </a:solidFill>
                          <a:effectLst/>
                          <a:latin typeface="+mn-lt"/>
                          <a:ea typeface="Times New Roman" panose="02020603050405020304" pitchFamily="18" charset="0"/>
                          <a:cs typeface="Segoe UI"/>
                        </a:rPr>
                        <a:t>Business process flows</a:t>
                      </a:r>
                      <a:endParaRPr lang="en-US" sz="1300" b="0" i="0" u="none" strike="noStrike">
                        <a:effectLst/>
                        <a:latin typeface="+mn-lt"/>
                        <a:cs typeface="Segoe UI"/>
                      </a:endParaRPr>
                    </a:p>
                  </a:txBody>
                  <a:tcPr marL="27305" marR="18415" marT="8890" marB="889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300" b="0" i="0" u="none" strike="noStrike" kern="1200">
                          <a:solidFill>
                            <a:srgbClr val="0D0D0D"/>
                          </a:solidFill>
                          <a:effectLst/>
                          <a:latin typeface="+mn-lt"/>
                          <a:ea typeface="Times New Roman" panose="02020603050405020304" pitchFamily="18" charset="0"/>
                          <a:cs typeface="Arial"/>
                        </a:rPr>
                        <a:t>-</a:t>
                      </a:r>
                      <a:endParaRPr lang="en-US" sz="1300" b="0" i="0" u="none" strike="noStrike">
                        <a:effectLst/>
                        <a:latin typeface="+mn-lt"/>
                        <a:cs typeface="Arial"/>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0454211"/>
                  </a:ext>
                </a:extLst>
              </a:tr>
              <a:tr h="308532">
                <a:tc rowSpan="3">
                  <a:txBody>
                    <a:bodyPr/>
                    <a:lstStyle/>
                    <a:p>
                      <a:pPr marL="0" marR="0" algn="l" fontAlgn="ctr">
                        <a:lnSpc>
                          <a:spcPts val="1000"/>
                        </a:lnSpc>
                        <a:spcBef>
                          <a:spcPts val="0"/>
                        </a:spcBef>
                        <a:spcAft>
                          <a:spcPts val="0"/>
                        </a:spcAft>
                      </a:pPr>
                      <a:r>
                        <a:rPr lang="en-US" sz="1300" b="1" i="0" u="none" strike="noStrike" kern="1200">
                          <a:solidFill>
                            <a:srgbClr val="002060"/>
                          </a:solidFill>
                          <a:effectLst/>
                          <a:latin typeface="+mn-lt"/>
                          <a:ea typeface="Times New Roman" panose="02020603050405020304" pitchFamily="18" charset="0"/>
                          <a:cs typeface="Arial"/>
                        </a:rPr>
                        <a:t>Connect to your data</a:t>
                      </a:r>
                      <a:endParaRPr lang="en-US" sz="1300" b="1" i="0" u="none" strike="noStrike">
                        <a:solidFill>
                          <a:srgbClr val="002060"/>
                        </a:solidFill>
                        <a:effectLst/>
                        <a:latin typeface="+mn-lt"/>
                        <a:cs typeface="Arial"/>
                      </a:endParaRPr>
                    </a:p>
                  </a:txBody>
                  <a:tcPr marL="27305" marR="18415" marT="9525"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300" b="0" i="0" u="sng" strike="noStrike" kern="1200">
                          <a:solidFill>
                            <a:srgbClr val="0000FF"/>
                          </a:solidFill>
                          <a:effectLst/>
                          <a:latin typeface="+mn-lt"/>
                          <a:ea typeface="Times New Roman" panose="02020603050405020304" pitchFamily="18" charset="0"/>
                          <a:cs typeface="Segoe UI"/>
                          <a:hlinkClick r:id="rId4"/>
                        </a:rPr>
                        <a:t>Standard connectors</a:t>
                      </a:r>
                      <a:endParaRPr lang="en-US" sz="1300" b="0" i="0" u="none" strike="noStrike">
                        <a:effectLst/>
                        <a:latin typeface="+mn-lt"/>
                        <a:cs typeface="Segoe UI"/>
                      </a:endParaRPr>
                    </a:p>
                  </a:txBody>
                  <a:tcPr marL="27305" marR="18415" marT="8890" marB="889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sym typeface="Wingdings" panose="05000000000000000000" pitchFamily="2" charset="2"/>
                        </a:rPr>
                        <a:t></a:t>
                      </a:r>
                      <a:endParaRPr kumimoji="0" lang="en-US" sz="1200" b="0" i="0" u="none" strike="noStrike" kern="1200" cap="none" spc="0" normalizeH="0" baseline="0" noProof="0">
                        <a:ln>
                          <a:noFill/>
                        </a:ln>
                        <a:solidFill>
                          <a:srgbClr val="008272"/>
                        </a:solidFill>
                        <a:effectLst/>
                        <a:uLnTx/>
                        <a:uFillTx/>
                        <a:latin typeface="+mn-lt"/>
                        <a:ea typeface="+mn-ea"/>
                        <a:cs typeface="+mn-cs"/>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12790950"/>
                  </a:ext>
                </a:extLst>
              </a:tr>
              <a:tr h="308532">
                <a:tc vMerge="1">
                  <a:txBody>
                    <a:bodyPr/>
                    <a:lstStyle/>
                    <a:p>
                      <a:endParaRPr lang="en-US"/>
                    </a:p>
                  </a:txBody>
                  <a:tcPr/>
                </a:tc>
                <a:tc>
                  <a:txBody>
                    <a:bodyPr/>
                    <a:lstStyle/>
                    <a:p>
                      <a:pPr marL="0" marR="0" algn="l" fontAlgn="ctr">
                        <a:lnSpc>
                          <a:spcPts val="1000"/>
                        </a:lnSpc>
                        <a:spcBef>
                          <a:spcPts val="0"/>
                        </a:spcBef>
                        <a:spcAft>
                          <a:spcPts val="0"/>
                        </a:spcAft>
                      </a:pPr>
                      <a:r>
                        <a:rPr lang="en-US" sz="1300" b="0" i="0" u="sng" strike="noStrike" kern="1200">
                          <a:solidFill>
                            <a:srgbClr val="0000FF"/>
                          </a:solidFill>
                          <a:effectLst/>
                          <a:latin typeface="+mn-lt"/>
                          <a:ea typeface="Times New Roman" panose="02020603050405020304" pitchFamily="18" charset="0"/>
                          <a:cs typeface="Segoe UI" panose="020B0502040204020203" pitchFamily="34" charset="0"/>
                          <a:hlinkClick r:id="rId5"/>
                        </a:rPr>
                        <a:t>Premium and custom connectors</a:t>
                      </a:r>
                      <a:endParaRPr lang="en-US" sz="1300" b="0" i="0" u="none" strike="noStrike">
                        <a:effectLst/>
                        <a:latin typeface="+mn-lt"/>
                      </a:endParaRPr>
                    </a:p>
                  </a:txBody>
                  <a:tcPr marL="27305" marR="18415" marT="8890" marB="889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300" b="0" i="0" u="none" strike="noStrike" kern="1200">
                          <a:solidFill>
                            <a:srgbClr val="0D0D0D"/>
                          </a:solidFill>
                          <a:effectLst/>
                          <a:latin typeface="+mn-lt"/>
                          <a:ea typeface="Times New Roman" panose="02020603050405020304" pitchFamily="18" charset="0"/>
                          <a:cs typeface="Arial"/>
                        </a:rPr>
                        <a:t>-</a:t>
                      </a:r>
                      <a:endParaRPr lang="en-US" sz="1300" b="0" i="0" u="none" strike="noStrike">
                        <a:effectLst/>
                        <a:latin typeface="+mn-lt"/>
                        <a:cs typeface="Arial"/>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94586898"/>
                  </a:ext>
                </a:extLst>
              </a:tr>
              <a:tr h="343052">
                <a:tc vMerge="1">
                  <a:txBody>
                    <a:bodyPr/>
                    <a:lstStyle/>
                    <a:p>
                      <a:endParaRPr lang="en-US"/>
                    </a:p>
                  </a:txBody>
                  <a:tcPr/>
                </a:tc>
                <a:tc>
                  <a:txBody>
                    <a:bodyPr/>
                    <a:lstStyle/>
                    <a:p>
                      <a:pPr marL="0" marR="0" algn="l" fontAlgn="ctr">
                        <a:lnSpc>
                          <a:spcPts val="1000"/>
                        </a:lnSpc>
                        <a:spcBef>
                          <a:spcPts val="0"/>
                        </a:spcBef>
                        <a:spcAft>
                          <a:spcPts val="0"/>
                        </a:spcAft>
                      </a:pPr>
                      <a:r>
                        <a:rPr lang="en-US" sz="1300" b="0" i="0" u="none" strike="noStrike" kern="1200">
                          <a:solidFill>
                            <a:srgbClr val="4D4D4D"/>
                          </a:solidFill>
                          <a:effectLst/>
                          <a:latin typeface="+mn-lt"/>
                          <a:ea typeface="Times New Roman" panose="02020603050405020304" pitchFamily="18" charset="0"/>
                          <a:cs typeface="Segoe UI" panose="020B0502040204020203" pitchFamily="34" charset="0"/>
                        </a:rPr>
                        <a:t>On-premises data gateway</a:t>
                      </a:r>
                      <a:endParaRPr lang="en-US" sz="1300" b="0" i="0" u="none" strike="noStrike">
                        <a:effectLst/>
                        <a:latin typeface="+mn-lt"/>
                      </a:endParaRPr>
                    </a:p>
                  </a:txBody>
                  <a:tcPr marL="27305" marR="18415" marT="8890" marB="889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300" b="0" i="0" u="none" strike="noStrike" kern="1200">
                          <a:solidFill>
                            <a:srgbClr val="0D0D0D"/>
                          </a:solidFill>
                          <a:effectLst/>
                          <a:latin typeface="+mn-lt"/>
                          <a:ea typeface="Times New Roman" panose="02020603050405020304" pitchFamily="18" charset="0"/>
                          <a:cs typeface="Arial"/>
                        </a:rPr>
                        <a:t>-</a:t>
                      </a:r>
                      <a:endParaRPr lang="en-US" sz="1300" b="0" i="0" u="none" strike="noStrike">
                        <a:effectLst/>
                        <a:latin typeface="+mn-lt"/>
                        <a:cs typeface="Arial"/>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720592874"/>
                  </a:ext>
                </a:extLst>
              </a:tr>
              <a:tr h="702286">
                <a:tc rowSpan="2">
                  <a:txBody>
                    <a:bodyPr/>
                    <a:lstStyle/>
                    <a:p>
                      <a:pPr marL="0" marR="0" algn="l" fontAlgn="ctr">
                        <a:lnSpc>
                          <a:spcPts val="1000"/>
                        </a:lnSpc>
                        <a:spcBef>
                          <a:spcPts val="0"/>
                        </a:spcBef>
                        <a:spcAft>
                          <a:spcPts val="0"/>
                        </a:spcAft>
                      </a:pPr>
                      <a:r>
                        <a:rPr lang="en-US" sz="1300" b="1" i="0" u="none" strike="noStrike" kern="1200">
                          <a:solidFill>
                            <a:srgbClr val="002060"/>
                          </a:solidFill>
                          <a:effectLst/>
                          <a:latin typeface="+mn-lt"/>
                          <a:ea typeface="Times New Roman" panose="02020603050405020304" pitchFamily="18" charset="0"/>
                          <a:cs typeface="Arial"/>
                        </a:rPr>
                        <a:t>Store and manage data</a:t>
                      </a:r>
                      <a:endParaRPr lang="en-US" sz="1300" b="1" i="0" u="none" strike="noStrike">
                        <a:solidFill>
                          <a:srgbClr val="002060"/>
                        </a:solidFill>
                        <a:effectLst/>
                        <a:latin typeface="+mn-lt"/>
                        <a:cs typeface="Arial"/>
                      </a:endParaRPr>
                    </a:p>
                  </a:txBody>
                  <a:tcPr marL="27305" marR="18415" marT="9525"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l" fontAlgn="ctr">
                        <a:lnSpc>
                          <a:spcPts val="1000"/>
                        </a:lnSpc>
                        <a:spcBef>
                          <a:spcPts val="300"/>
                        </a:spcBef>
                        <a:spcAft>
                          <a:spcPts val="300"/>
                        </a:spcAft>
                      </a:pPr>
                      <a:r>
                        <a:rPr lang="en-US" sz="1300" b="0" i="0" u="none" strike="noStrike">
                          <a:solidFill>
                            <a:srgbClr val="4D4D4D"/>
                          </a:solidFill>
                          <a:effectLst/>
                          <a:latin typeface="+mn-lt"/>
                          <a:ea typeface="MS Mincho"/>
                          <a:cs typeface="Segoe UI"/>
                        </a:rPr>
                        <a:t>Utilize </a:t>
                      </a:r>
                      <a:r>
                        <a:rPr lang="en-US" sz="1300" b="0" i="0" u="none" strike="noStrike" err="1">
                          <a:solidFill>
                            <a:srgbClr val="4D4D4D"/>
                          </a:solidFill>
                          <a:effectLst/>
                          <a:latin typeface="+mn-lt"/>
                          <a:ea typeface="MS Mincho"/>
                          <a:cs typeface="Segoe UI"/>
                        </a:rPr>
                        <a:t>Dataverse</a:t>
                      </a:r>
                      <a:r>
                        <a:rPr lang="en-US" sz="1300" b="0" i="0" u="none" strike="noStrike">
                          <a:solidFill>
                            <a:srgbClr val="4D4D4D"/>
                          </a:solidFill>
                          <a:effectLst/>
                          <a:latin typeface="+mn-lt"/>
                          <a:ea typeface="MS Mincho"/>
                          <a:cs typeface="Segoe UI"/>
                        </a:rPr>
                        <a:t> for Teams </a:t>
                      </a:r>
                      <a:endParaRPr lang="en-US" sz="1300" b="0" i="0" u="none" strike="noStrike">
                        <a:effectLst/>
                        <a:latin typeface="+mn-lt"/>
                      </a:endParaRPr>
                    </a:p>
                    <a:p>
                      <a:pPr marL="0" marR="0" algn="l" fontAlgn="ctr">
                        <a:lnSpc>
                          <a:spcPts val="1000"/>
                        </a:lnSpc>
                        <a:spcBef>
                          <a:spcPts val="300"/>
                        </a:spcBef>
                        <a:spcAft>
                          <a:spcPts val="300"/>
                        </a:spcAft>
                      </a:pPr>
                      <a:r>
                        <a:rPr lang="en-US" sz="1300" b="0" i="0" u="none" strike="noStrike">
                          <a:solidFill>
                            <a:srgbClr val="4D4D4D"/>
                          </a:solidFill>
                          <a:effectLst/>
                          <a:latin typeface="+mn-lt"/>
                          <a:ea typeface="MS Mincho" panose="02020609040205080304" pitchFamily="49" charset="-128"/>
                          <a:cs typeface="Segoe UI" panose="020B0502040204020203" pitchFamily="34" charset="0"/>
                        </a:rPr>
                        <a:t>(use for flows in Teams only)</a:t>
                      </a:r>
                      <a:endParaRPr lang="en-US" sz="1300" b="0" i="0" u="none" strike="noStrike">
                        <a:effectLst/>
                        <a:latin typeface="+mn-lt"/>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300" b="0" i="0" u="none" strike="noStrike">
                          <a:solidFill>
                            <a:srgbClr val="243A5E"/>
                          </a:solidFill>
                          <a:effectLst/>
                          <a:latin typeface="+mn-lt"/>
                          <a:ea typeface="MS Mincho"/>
                          <a:cs typeface="Arial"/>
                        </a:rPr>
                        <a:t>Select Office 365 licenses</a:t>
                      </a:r>
                      <a:endParaRPr lang="en-US" sz="1300" b="0" i="0" u="none" strike="noStrike">
                        <a:effectLst/>
                        <a:latin typeface="+mn-lt"/>
                        <a:ea typeface="MS Mincho"/>
                        <a:cs typeface="Arial"/>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7406205"/>
                  </a:ext>
                </a:extLst>
              </a:tr>
              <a:tr h="556651">
                <a:tc vMerge="1">
                  <a:txBody>
                    <a:bodyPr/>
                    <a:lstStyle/>
                    <a:p>
                      <a:endParaRPr lang="en-US"/>
                    </a:p>
                  </a:txBody>
                  <a:tcPr/>
                </a:tc>
                <a:tc>
                  <a:txBody>
                    <a:bodyPr/>
                    <a:lstStyle/>
                    <a:p>
                      <a:pPr marL="0" marR="0" algn="l" fontAlgn="ctr">
                        <a:lnSpc>
                          <a:spcPts val="1000"/>
                        </a:lnSpc>
                        <a:spcBef>
                          <a:spcPts val="0"/>
                        </a:spcBef>
                        <a:spcAft>
                          <a:spcPts val="0"/>
                        </a:spcAft>
                      </a:pPr>
                      <a:r>
                        <a:rPr lang="en-US" sz="1300" b="0" i="0" u="none" strike="noStrike" kern="1200">
                          <a:solidFill>
                            <a:srgbClr val="4D4D4D"/>
                          </a:solidFill>
                          <a:effectLst/>
                          <a:latin typeface="+mn-lt"/>
                          <a:ea typeface="Times New Roman" panose="02020603050405020304" pitchFamily="18" charset="0"/>
                          <a:cs typeface="Segoe UI"/>
                        </a:rPr>
                        <a:t>Dataverse (formerly Common Data Service) use rights</a:t>
                      </a:r>
                      <a:endParaRPr lang="en-US" sz="1300" b="0" i="0" u="none" strike="noStrike">
                        <a:effectLst/>
                        <a:latin typeface="+mn-lt"/>
                        <a:cs typeface="Segoe UI"/>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300" b="0" i="0" u="none" strike="noStrike" kern="1200">
                          <a:solidFill>
                            <a:srgbClr val="0D0D0D"/>
                          </a:solidFill>
                          <a:effectLst/>
                          <a:latin typeface="+mn-lt"/>
                          <a:ea typeface="Times New Roman" panose="02020603050405020304" pitchFamily="18" charset="0"/>
                          <a:cs typeface="Arial"/>
                        </a:rPr>
                        <a:t>-</a:t>
                      </a:r>
                      <a:endParaRPr lang="en-US" sz="1300" b="0" i="0" u="none" strike="noStrike">
                        <a:effectLst/>
                        <a:latin typeface="+mn-lt"/>
                        <a:cs typeface="Arial"/>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15019041"/>
                  </a:ext>
                </a:extLst>
              </a:tr>
              <a:tr h="308532">
                <a:tc>
                  <a:txBody>
                    <a:bodyPr/>
                    <a:lstStyle/>
                    <a:p>
                      <a:pPr marL="0" marR="0" algn="l" fontAlgn="ctr">
                        <a:lnSpc>
                          <a:spcPts val="1000"/>
                        </a:lnSpc>
                        <a:spcBef>
                          <a:spcPts val="0"/>
                        </a:spcBef>
                        <a:spcAft>
                          <a:spcPts val="0"/>
                        </a:spcAft>
                      </a:pPr>
                      <a:r>
                        <a:rPr lang="en-US" sz="1300" b="1" i="0" u="none" strike="noStrike" kern="1200">
                          <a:solidFill>
                            <a:srgbClr val="002060"/>
                          </a:solidFill>
                          <a:effectLst/>
                          <a:latin typeface="+mn-lt"/>
                          <a:ea typeface="Times New Roman" panose="02020603050405020304" pitchFamily="18" charset="0"/>
                          <a:cs typeface="Arial"/>
                        </a:rPr>
                        <a:t>Per license capacity</a:t>
                      </a:r>
                      <a:endParaRPr lang="en-US" sz="1300" b="1" i="0" u="none" strike="noStrike">
                        <a:solidFill>
                          <a:srgbClr val="002060"/>
                        </a:solidFill>
                        <a:effectLst/>
                        <a:latin typeface="+mn-lt"/>
                        <a:cs typeface="Arial"/>
                      </a:endParaRPr>
                    </a:p>
                  </a:txBody>
                  <a:tcPr marL="27305" marR="18415" marT="9525" marB="0"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marL="0" marR="0" algn="l" defTabSz="914400" rtl="0" eaLnBrk="1" fontAlgn="ctr" latinLnBrk="0" hangingPunct="1">
                        <a:lnSpc>
                          <a:spcPts val="1000"/>
                        </a:lnSpc>
                        <a:spcBef>
                          <a:spcPts val="0"/>
                        </a:spcBef>
                        <a:spcAft>
                          <a:spcPts val="0"/>
                        </a:spcAft>
                      </a:pPr>
                      <a:r>
                        <a:rPr lang="en-US" sz="1300" b="0" i="0" u="none" strike="noStrike" kern="1200">
                          <a:solidFill>
                            <a:srgbClr val="4D4D4D"/>
                          </a:solidFill>
                          <a:effectLst/>
                          <a:latin typeface="+mn-lt"/>
                          <a:ea typeface="Times New Roman" panose="02020603050405020304" pitchFamily="18" charset="0"/>
                          <a:cs typeface="Segoe UI"/>
                        </a:rPr>
                        <a:t>Daily Power Platform requests</a:t>
                      </a:r>
                      <a:endParaRPr lang="en-US" sz="1300" b="0" i="0" u="none" strike="noStrike" kern="1200">
                        <a:solidFill>
                          <a:srgbClr val="4D4D4D"/>
                        </a:solidFill>
                        <a:effectLst/>
                        <a:latin typeface="+mn-lt"/>
                        <a:cs typeface="Segoe UI"/>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300" b="0" i="0" u="none" strike="noStrike" kern="1200">
                          <a:solidFill>
                            <a:srgbClr val="000000"/>
                          </a:solidFill>
                          <a:effectLst/>
                          <a:latin typeface="+mn-lt"/>
                          <a:ea typeface="Times New Roman" panose="02020603050405020304" pitchFamily="18" charset="0"/>
                          <a:cs typeface="Arial" panose="020B0604020202020204" pitchFamily="34" charset="0"/>
                        </a:rPr>
                        <a:t>6,000</a:t>
                      </a:r>
                      <a:endParaRPr lang="en-US" sz="1300" b="0" i="0" u="none" strike="noStrike">
                        <a:effectLst/>
                        <a:latin typeface="+mn-lt"/>
                      </a:endParaRPr>
                    </a:p>
                  </a:txBody>
                  <a:tcPr marL="27305" marR="18415" marT="18415" marB="18415" anchor="ctr">
                    <a:lnL w="12700" cap="flat" cmpd="sng" algn="ctr">
                      <a:solidFill>
                        <a:srgbClr val="D9D9D9"/>
                      </a:solidFill>
                      <a:prstDash val="solid"/>
                      <a:round/>
                      <a:headEnd type="none" w="med" len="med"/>
                      <a:tailEnd type="none" w="med" len="med"/>
                    </a:lnL>
                    <a:lnR w="12700" cap="flat" cmpd="sng" algn="ctr">
                      <a:solidFill>
                        <a:srgbClr val="D9D9D9"/>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45647323"/>
                  </a:ext>
                </a:extLst>
              </a:tr>
            </a:tbl>
          </a:graphicData>
        </a:graphic>
      </p:graphicFrame>
      <p:sp>
        <p:nvSpPr>
          <p:cNvPr id="4" name="Footer Placeholder 2">
            <a:extLst>
              <a:ext uri="{FF2B5EF4-FFF2-40B4-BE49-F238E27FC236}">
                <a16:creationId xmlns:a16="http://schemas.microsoft.com/office/drawing/2014/main" id="{810F6CB4-7CE4-68C6-ABF9-81403E1105F2}"/>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custDataLst>
      <p:tags r:id="rId1"/>
    </p:custDataLst>
    <p:extLst>
      <p:ext uri="{BB962C8B-B14F-4D97-AF65-F5344CB8AC3E}">
        <p14:creationId xmlns:p14="http://schemas.microsoft.com/office/powerpoint/2010/main" val="40581565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chemeClr val="tx2"/>
                </a:solidFill>
              </a:rPr>
              <a:t>Power Automate (Flow) within app context</a:t>
            </a:r>
          </a:p>
        </p:txBody>
      </p:sp>
      <p:grpSp>
        <p:nvGrpSpPr>
          <p:cNvPr id="4" name="Group 3">
            <a:extLst>
              <a:ext uri="{FF2B5EF4-FFF2-40B4-BE49-F238E27FC236}">
                <a16:creationId xmlns:a16="http://schemas.microsoft.com/office/drawing/2014/main" id="{C120D19B-9088-4747-88EC-66B4C4981545}"/>
              </a:ext>
            </a:extLst>
          </p:cNvPr>
          <p:cNvGrpSpPr/>
          <p:nvPr/>
        </p:nvGrpSpPr>
        <p:grpSpPr>
          <a:xfrm>
            <a:off x="465953" y="3372224"/>
            <a:ext cx="11216799" cy="2665020"/>
            <a:chOff x="455995" y="3027116"/>
            <a:chExt cx="10587721" cy="2908579"/>
          </a:xfrm>
        </p:grpSpPr>
        <p:sp>
          <p:nvSpPr>
            <p:cNvPr id="5" name="Rectangle 4">
              <a:extLst>
                <a:ext uri="{FF2B5EF4-FFF2-40B4-BE49-F238E27FC236}">
                  <a16:creationId xmlns:a16="http://schemas.microsoft.com/office/drawing/2014/main" id="{7C608058-2128-41D7-AA0D-44BE982C8319}"/>
                </a:ext>
              </a:extLst>
            </p:cNvPr>
            <p:cNvSpPr/>
            <p:nvPr/>
          </p:nvSpPr>
          <p:spPr bwMode="auto">
            <a:xfrm>
              <a:off x="5829735" y="3027116"/>
              <a:ext cx="5213981" cy="2908579"/>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spcBef>
                  <a:spcPct val="0"/>
                </a:spcBef>
                <a:spcAft>
                  <a:spcPct val="0"/>
                </a:spcAft>
                <a:defRPr/>
              </a:pPr>
              <a:endParaRPr lang="en-US" sz="204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500DBBE8-BF51-4503-BAA2-4673C2D23B89}"/>
                </a:ext>
              </a:extLst>
            </p:cNvPr>
            <p:cNvSpPr/>
            <p:nvPr/>
          </p:nvSpPr>
          <p:spPr bwMode="auto">
            <a:xfrm>
              <a:off x="455995" y="3027116"/>
              <a:ext cx="5213981" cy="2908579"/>
            </a:xfrm>
            <a:prstGeom prst="rect">
              <a:avLst/>
            </a:prstGeom>
            <a:solidFill>
              <a:schemeClr val="bg1">
                <a:lumMod val="9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defTabSz="950846" fontAlgn="base">
                <a:spcBef>
                  <a:spcPct val="0"/>
                </a:spcBef>
                <a:spcAft>
                  <a:spcPct val="0"/>
                </a:spcAft>
                <a:defRPr/>
              </a:pPr>
              <a:endParaRPr lang="en-US" sz="204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137BEF76-8299-4154-9F4B-034699A33174}"/>
                </a:ext>
              </a:extLst>
            </p:cNvPr>
            <p:cNvSpPr/>
            <p:nvPr/>
          </p:nvSpPr>
          <p:spPr>
            <a:xfrm>
              <a:off x="535874" y="3838706"/>
              <a:ext cx="5134102" cy="1991393"/>
            </a:xfrm>
            <a:prstGeom prst="rect">
              <a:avLst/>
            </a:prstGeom>
          </p:spPr>
          <p:txBody>
            <a:bodyPr wrap="square" lIns="91440" tIns="45720" rIns="91440" bIns="45720" anchor="t">
              <a:noAutofit/>
            </a:bodyPr>
            <a:lstStyle/>
            <a:p>
              <a:pPr defTabSz="932563">
                <a:spcBef>
                  <a:spcPts val="300"/>
                </a:spcBef>
                <a:defRPr/>
              </a:pPr>
              <a:r>
                <a:rPr lang="en-US">
                  <a:solidFill>
                    <a:prstClr val="black"/>
                  </a:solidFill>
                  <a:latin typeface="Segoe UI"/>
                  <a:ea typeface="Times New Roman" panose="02020603050405020304" pitchFamily="18" charset="0"/>
                  <a:cs typeface="Segoe UI Semibold" panose="020B0702040204020203" pitchFamily="34" charset="0"/>
                </a:rPr>
                <a:t>User with a standalone Power Apps license runs an app that uses SQL DB as the data source and includes Flows that:</a:t>
              </a:r>
            </a:p>
            <a:p>
              <a:pPr marL="170815" indent="-170815" defTabSz="932563">
                <a:spcBef>
                  <a:spcPts val="300"/>
                </a:spcBef>
                <a:buFont typeface="Arial" panose="020B0604020202020204" pitchFamily="34" charset="0"/>
                <a:buChar char="•"/>
                <a:defRPr/>
              </a:pPr>
              <a:r>
                <a:rPr lang="en-US">
                  <a:latin typeface="Segoe UI"/>
                  <a:ea typeface="Times New Roman" panose="02020603050405020304" pitchFamily="18" charset="0"/>
                  <a:cs typeface="Segoe UI Semibold"/>
                </a:rPr>
                <a:t>Read from OR write to SQL DB.</a:t>
              </a:r>
            </a:p>
            <a:p>
              <a:pPr marL="170815" indent="-170815" defTabSz="932563">
                <a:spcBef>
                  <a:spcPts val="300"/>
                </a:spcBef>
                <a:buFont typeface="Arial" panose="020B0604020202020204" pitchFamily="34" charset="0"/>
                <a:buChar char="•"/>
                <a:defRPr/>
              </a:pPr>
              <a:r>
                <a:rPr lang="en-US">
                  <a:solidFill>
                    <a:prstClr val="black"/>
                  </a:solidFill>
                  <a:latin typeface="Segoe UI"/>
                  <a:ea typeface="Times New Roman" panose="02020603050405020304" pitchFamily="18" charset="0"/>
                  <a:cs typeface="Segoe UI Semibold" panose="020B0702040204020203" pitchFamily="34" charset="0"/>
                </a:rPr>
                <a:t>Use a built-in Power Apps trigger and/or action. For example: Send a push notification to the app.</a:t>
              </a:r>
              <a:endParaRPr lang="en-US" sz="4399">
                <a:solidFill>
                  <a:srgbClr val="3C3C41"/>
                </a:solidFill>
                <a:latin typeface="Segoe UI"/>
                <a:cs typeface="Segoe UI Semibold" panose="020B0702040204020203" pitchFamily="34" charset="0"/>
              </a:endParaRPr>
            </a:p>
          </p:txBody>
        </p:sp>
        <p:sp>
          <p:nvSpPr>
            <p:cNvPr id="8" name="Rectangle 7">
              <a:extLst>
                <a:ext uri="{FF2B5EF4-FFF2-40B4-BE49-F238E27FC236}">
                  <a16:creationId xmlns:a16="http://schemas.microsoft.com/office/drawing/2014/main" id="{26C350A7-5868-4EED-B892-4557E080D9EA}"/>
                </a:ext>
              </a:extLst>
            </p:cNvPr>
            <p:cNvSpPr>
              <a:spLocks noChangeArrowheads="1"/>
            </p:cNvSpPr>
            <p:nvPr/>
          </p:nvSpPr>
          <p:spPr bwMode="auto">
            <a:xfrm>
              <a:off x="535874" y="3265649"/>
              <a:ext cx="5019979" cy="33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b">
              <a:spAutoFit/>
            </a:bodyPr>
            <a:lstStyle>
              <a:lvl1pPr defTabSz="895350" eaLnBrk="0" hangingPunct="0">
                <a:buSzPct val="120000"/>
                <a:defRPr sz="1600">
                  <a:solidFill>
                    <a:schemeClr val="tx1"/>
                  </a:solidFill>
                  <a:latin typeface="Arial" charset="0"/>
                  <a:ea typeface="-윤고딕130" charset="0"/>
                </a:defRPr>
              </a:lvl1pPr>
              <a:lvl2pPr marL="144463" indent="-142875" defTabSz="895350" eaLnBrk="0" hangingPunct="0">
                <a:buSzPct val="120000"/>
                <a:buChar char="•"/>
                <a:defRPr sz="1600">
                  <a:solidFill>
                    <a:schemeClr val="tx1"/>
                  </a:solidFill>
                  <a:latin typeface="Arial" charset="0"/>
                  <a:ea typeface="-윤고딕130" charset="0"/>
                </a:defRPr>
              </a:lvl2pPr>
              <a:lvl3pPr marL="295275" indent="-149225" defTabSz="895350" eaLnBrk="0" hangingPunct="0">
                <a:buChar char="–"/>
                <a:defRPr sz="1600">
                  <a:solidFill>
                    <a:schemeClr val="tx1"/>
                  </a:solidFill>
                  <a:latin typeface="Arial" charset="0"/>
                  <a:ea typeface="-윤고딕130" charset="0"/>
                </a:defRPr>
              </a:lvl3pPr>
              <a:lvl4pPr marL="431800" indent="-134938" defTabSz="895350" eaLnBrk="0" hangingPunct="0">
                <a:buSzPct val="89000"/>
                <a:buChar char="•"/>
                <a:defRPr sz="1600">
                  <a:solidFill>
                    <a:schemeClr val="tx1"/>
                  </a:solidFill>
                  <a:latin typeface="Arial" charset="0"/>
                  <a:ea typeface="-윤고딕130" charset="0"/>
                </a:defRPr>
              </a:lvl4pPr>
              <a:lvl5pPr marL="582613" indent="-149225" defTabSz="895350" eaLnBrk="0" hangingPunct="0">
                <a:buSzPct val="75000"/>
                <a:buChar char="–"/>
                <a:defRPr sz="1600">
                  <a:solidFill>
                    <a:schemeClr val="tx1"/>
                  </a:solidFill>
                  <a:latin typeface="Arial" charset="0"/>
                  <a:ea typeface="-윤고딕130"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9pPr>
            </a:lstStyle>
            <a:p>
              <a:pPr defTabSz="912992" eaLnBrk="1" fontAlgn="base" hangingPunct="1">
                <a:spcBef>
                  <a:spcPct val="0"/>
                </a:spcBef>
                <a:spcAft>
                  <a:spcPct val="0"/>
                </a:spcAft>
                <a:defRPr/>
              </a:pPr>
              <a:r>
                <a:rPr lang="en-US" altLang="ko-KR" sz="2000">
                  <a:solidFill>
                    <a:srgbClr val="000000"/>
                  </a:solidFill>
                  <a:latin typeface="Segoe UI Semibold"/>
                  <a:ea typeface="Gulim" charset="-127"/>
                  <a:cs typeface="Segoe UI Semibold" panose="020B0702040204020203" pitchFamily="34" charset="0"/>
                </a:rPr>
                <a:t>Example: Flow </a:t>
              </a:r>
              <a:r>
                <a:rPr lang="en-US" altLang="ko-KR" sz="2000">
                  <a:solidFill>
                    <a:srgbClr val="8661C5"/>
                  </a:solidFill>
                  <a:latin typeface="Segoe UI Semibold"/>
                  <a:ea typeface="Gulim" charset="-127"/>
                  <a:cs typeface="Segoe UI Semibold" panose="020B0702040204020203" pitchFamily="34" charset="0"/>
                </a:rPr>
                <a:t>within</a:t>
              </a:r>
              <a:r>
                <a:rPr lang="en-US" altLang="ko-KR" sz="2000">
                  <a:solidFill>
                    <a:srgbClr val="000000"/>
                  </a:solidFill>
                  <a:latin typeface="Segoe UI Semibold"/>
                  <a:ea typeface="Gulim" charset="-127"/>
                  <a:cs typeface="Segoe UI Semibold" panose="020B0702040204020203" pitchFamily="34" charset="0"/>
                </a:rPr>
                <a:t> app context. </a:t>
              </a:r>
            </a:p>
          </p:txBody>
        </p:sp>
        <p:sp>
          <p:nvSpPr>
            <p:cNvPr id="9" name="Rectangle 8">
              <a:extLst>
                <a:ext uri="{FF2B5EF4-FFF2-40B4-BE49-F238E27FC236}">
                  <a16:creationId xmlns:a16="http://schemas.microsoft.com/office/drawing/2014/main" id="{1CF55B3C-E708-4F7E-BA01-3707EC07ABE7}"/>
                </a:ext>
              </a:extLst>
            </p:cNvPr>
            <p:cNvSpPr>
              <a:spLocks noChangeArrowheads="1"/>
            </p:cNvSpPr>
            <p:nvPr/>
          </p:nvSpPr>
          <p:spPr bwMode="auto">
            <a:xfrm>
              <a:off x="5922776" y="3229163"/>
              <a:ext cx="5019979" cy="33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b">
              <a:spAutoFit/>
            </a:bodyPr>
            <a:lstStyle>
              <a:lvl1pPr defTabSz="895350" eaLnBrk="0" hangingPunct="0">
                <a:buSzPct val="120000"/>
                <a:defRPr sz="1600">
                  <a:solidFill>
                    <a:schemeClr val="tx1"/>
                  </a:solidFill>
                  <a:latin typeface="Arial" charset="0"/>
                  <a:ea typeface="-윤고딕130" charset="0"/>
                </a:defRPr>
              </a:lvl1pPr>
              <a:lvl2pPr marL="144463" indent="-142875" defTabSz="895350" eaLnBrk="0" hangingPunct="0">
                <a:buSzPct val="120000"/>
                <a:buChar char="•"/>
                <a:defRPr sz="1600">
                  <a:solidFill>
                    <a:schemeClr val="tx1"/>
                  </a:solidFill>
                  <a:latin typeface="Arial" charset="0"/>
                  <a:ea typeface="-윤고딕130" charset="0"/>
                </a:defRPr>
              </a:lvl2pPr>
              <a:lvl3pPr marL="295275" indent="-149225" defTabSz="895350" eaLnBrk="0" hangingPunct="0">
                <a:buChar char="–"/>
                <a:defRPr sz="1600">
                  <a:solidFill>
                    <a:schemeClr val="tx1"/>
                  </a:solidFill>
                  <a:latin typeface="Arial" charset="0"/>
                  <a:ea typeface="-윤고딕130" charset="0"/>
                </a:defRPr>
              </a:lvl3pPr>
              <a:lvl4pPr marL="431800" indent="-134938" defTabSz="895350" eaLnBrk="0" hangingPunct="0">
                <a:buSzPct val="89000"/>
                <a:buChar char="•"/>
                <a:defRPr sz="1600">
                  <a:solidFill>
                    <a:schemeClr val="tx1"/>
                  </a:solidFill>
                  <a:latin typeface="Arial" charset="0"/>
                  <a:ea typeface="-윤고딕130" charset="0"/>
                </a:defRPr>
              </a:lvl4pPr>
              <a:lvl5pPr marL="582613" indent="-149225" defTabSz="895350" eaLnBrk="0" hangingPunct="0">
                <a:buSzPct val="75000"/>
                <a:buChar char="–"/>
                <a:defRPr sz="1600">
                  <a:solidFill>
                    <a:schemeClr val="tx1"/>
                  </a:solidFill>
                  <a:latin typeface="Arial" charset="0"/>
                  <a:ea typeface="-윤고딕130"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9pPr>
            </a:lstStyle>
            <a:p>
              <a:pPr defTabSz="912992" eaLnBrk="1" fontAlgn="base" hangingPunct="1">
                <a:spcBef>
                  <a:spcPct val="0"/>
                </a:spcBef>
                <a:spcAft>
                  <a:spcPct val="0"/>
                </a:spcAft>
                <a:defRPr/>
              </a:pPr>
              <a:r>
                <a:rPr lang="en-US" altLang="ko-KR" sz="2000">
                  <a:solidFill>
                    <a:srgbClr val="000000"/>
                  </a:solidFill>
                  <a:latin typeface="Segoe UI Semibold"/>
                  <a:ea typeface="Gulim" charset="-127"/>
                  <a:cs typeface="Segoe UI Semibold" panose="020B0702040204020203" pitchFamily="34" charset="0"/>
                </a:rPr>
                <a:t>Example: Flow </a:t>
              </a:r>
              <a:r>
                <a:rPr lang="en-US" altLang="ko-KR" sz="2000">
                  <a:solidFill>
                    <a:srgbClr val="8661C5"/>
                  </a:solidFill>
                  <a:latin typeface="Segoe UI Semibold"/>
                  <a:ea typeface="Gulim" charset="-127"/>
                  <a:cs typeface="Segoe UI Semibold" panose="020B0702040204020203" pitchFamily="34" charset="0"/>
                </a:rPr>
                <a:t>NOT</a:t>
              </a:r>
              <a:r>
                <a:rPr lang="en-US" altLang="ko-KR" sz="2000">
                  <a:solidFill>
                    <a:srgbClr val="000000"/>
                  </a:solidFill>
                  <a:latin typeface="Segoe UI Semibold"/>
                  <a:ea typeface="Gulim" charset="-127"/>
                  <a:cs typeface="Segoe UI Semibold" panose="020B0702040204020203" pitchFamily="34" charset="0"/>
                </a:rPr>
                <a:t> within app context.</a:t>
              </a:r>
            </a:p>
          </p:txBody>
        </p:sp>
        <p:sp>
          <p:nvSpPr>
            <p:cNvPr id="10" name="Rectangle 9">
              <a:extLst>
                <a:ext uri="{FF2B5EF4-FFF2-40B4-BE49-F238E27FC236}">
                  <a16:creationId xmlns:a16="http://schemas.microsoft.com/office/drawing/2014/main" id="{EBD86E20-C29C-416A-9CA6-18E3D3AF5EDD}"/>
                </a:ext>
              </a:extLst>
            </p:cNvPr>
            <p:cNvSpPr/>
            <p:nvPr/>
          </p:nvSpPr>
          <p:spPr>
            <a:xfrm>
              <a:off x="5922777" y="3838705"/>
              <a:ext cx="5120939" cy="1719840"/>
            </a:xfrm>
            <a:prstGeom prst="rect">
              <a:avLst/>
            </a:prstGeom>
          </p:spPr>
          <p:txBody>
            <a:bodyPr wrap="square" lIns="91440" tIns="45720" rIns="91440" bIns="45720" anchor="t">
              <a:noAutofit/>
            </a:bodyPr>
            <a:lstStyle/>
            <a:p>
              <a:pPr defTabSz="932563">
                <a:spcBef>
                  <a:spcPts val="300"/>
                </a:spcBef>
                <a:defRPr/>
              </a:pPr>
              <a:r>
                <a:rPr lang="en-US">
                  <a:latin typeface="Segoe UI"/>
                  <a:ea typeface="Times New Roman" panose="02020603050405020304" pitchFamily="18" charset="0"/>
                  <a:cs typeface="Segoe UI Semibold"/>
                </a:rPr>
                <a:t>The same user now also wants to use a Flow that updates an Oracle database and:</a:t>
              </a:r>
              <a:endParaRPr lang="en-US">
                <a:solidFill>
                  <a:prstClr val="black"/>
                </a:solidFill>
                <a:latin typeface="Segoe UI"/>
                <a:ea typeface="Times New Roman" panose="02020603050405020304" pitchFamily="18" charset="0"/>
                <a:cs typeface="Segoe UI Semibold" panose="020B0702040204020203" pitchFamily="34" charset="0"/>
              </a:endParaRPr>
            </a:p>
            <a:p>
              <a:pPr marL="170815" indent="-170815" defTabSz="932563">
                <a:spcBef>
                  <a:spcPts val="300"/>
                </a:spcBef>
                <a:buFont typeface="Arial" panose="020B0604020202020204" pitchFamily="34" charset="0"/>
                <a:buChar char="•"/>
                <a:defRPr/>
              </a:pPr>
              <a:r>
                <a:rPr lang="en-US">
                  <a:latin typeface="Segoe UI"/>
                  <a:ea typeface="Times New Roman" panose="02020603050405020304" pitchFamily="18" charset="0"/>
                  <a:cs typeface="Segoe UI Semibold"/>
                </a:rPr>
                <a:t>Is completely unrelated to the Power Apps app</a:t>
              </a:r>
            </a:p>
            <a:p>
              <a:pPr marL="170815" indent="-170815" defTabSz="932563">
                <a:spcBef>
                  <a:spcPts val="300"/>
                </a:spcBef>
                <a:buFont typeface="Arial" panose="020B0604020202020204" pitchFamily="34" charset="0"/>
                <a:buChar char="•"/>
                <a:defRPr/>
              </a:pPr>
              <a:r>
                <a:rPr lang="en-US">
                  <a:latin typeface="Segoe UI"/>
                  <a:ea typeface="Times New Roman" panose="02020603050405020304" pitchFamily="18" charset="0"/>
                  <a:cs typeface="Segoe UI Semibold"/>
                </a:rPr>
                <a:t>Does not interact in any way with the Power Apps app (or its data sources)</a:t>
              </a:r>
            </a:p>
            <a:p>
              <a:pPr defTabSz="932563">
                <a:spcBef>
                  <a:spcPts val="300"/>
                </a:spcBef>
                <a:defRPr/>
              </a:pPr>
              <a:r>
                <a:rPr lang="en-US">
                  <a:solidFill>
                    <a:prstClr val="black"/>
                  </a:solidFill>
                  <a:latin typeface="Segoe UI"/>
                  <a:ea typeface="Times New Roman" panose="02020603050405020304" pitchFamily="18" charset="0"/>
                  <a:cs typeface="Segoe UI Semibold" panose="020B0702040204020203" pitchFamily="34" charset="0"/>
                </a:rPr>
                <a:t>This user will then require a standalone flow.</a:t>
              </a:r>
              <a:endParaRPr lang="en-US" sz="4399">
                <a:solidFill>
                  <a:srgbClr val="3C3C41"/>
                </a:solidFill>
                <a:latin typeface="Segoe UI"/>
                <a:cs typeface="Segoe UI Semibold" panose="020B0702040204020203" pitchFamily="34" charset="0"/>
              </a:endParaRPr>
            </a:p>
          </p:txBody>
        </p:sp>
      </p:grpSp>
      <p:sp>
        <p:nvSpPr>
          <p:cNvPr id="11" name="Rectangle 10">
            <a:extLst>
              <a:ext uri="{FF2B5EF4-FFF2-40B4-BE49-F238E27FC236}">
                <a16:creationId xmlns:a16="http://schemas.microsoft.com/office/drawing/2014/main" id="{E56E1C57-D7C1-40A7-A0C8-3121BEC438E2}"/>
              </a:ext>
            </a:extLst>
          </p:cNvPr>
          <p:cNvSpPr/>
          <p:nvPr/>
        </p:nvSpPr>
        <p:spPr>
          <a:xfrm>
            <a:off x="590479" y="1365330"/>
            <a:ext cx="10798495" cy="1446550"/>
          </a:xfrm>
          <a:prstGeom prst="rect">
            <a:avLst/>
          </a:prstGeom>
        </p:spPr>
        <p:txBody>
          <a:bodyPr wrap="square" lIns="91440" tIns="45720" rIns="91440" bIns="45720" anchor="t">
            <a:spAutoFit/>
          </a:bodyPr>
          <a:lstStyle/>
          <a:p>
            <a:pPr defTabSz="932563">
              <a:defRPr/>
            </a:pPr>
            <a:r>
              <a:rPr lang="en-US" sz="2200">
                <a:solidFill>
                  <a:srgbClr val="3C3C41"/>
                </a:solidFill>
                <a:latin typeface="Segoe UI"/>
                <a:cs typeface="Segoe UI Semibold"/>
              </a:rPr>
              <a:t>For both triggers and actions, Flows included within an embedding application can connect:</a:t>
            </a:r>
          </a:p>
          <a:p>
            <a:pPr marL="285115" indent="-285115" defTabSz="932563">
              <a:buFont typeface="Arial" panose="020B0604020202020204" pitchFamily="34" charset="0"/>
              <a:buChar char="•"/>
              <a:defRPr/>
            </a:pPr>
            <a:r>
              <a:rPr lang="en-US" sz="2200">
                <a:solidFill>
                  <a:srgbClr val="3C3C41"/>
                </a:solidFill>
                <a:latin typeface="Segoe UI"/>
                <a:cs typeface="Segoe UI Semibold"/>
              </a:rPr>
              <a:t>To </a:t>
            </a:r>
            <a:r>
              <a:rPr lang="en-US" sz="2200" b="1">
                <a:solidFill>
                  <a:srgbClr val="3C3C41"/>
                </a:solidFill>
                <a:latin typeface="Segoe UI"/>
                <a:cs typeface="Segoe UI Semibold"/>
              </a:rPr>
              <a:t>any</a:t>
            </a:r>
            <a:r>
              <a:rPr lang="en-US" sz="2200">
                <a:solidFill>
                  <a:srgbClr val="3C3C41"/>
                </a:solidFill>
                <a:latin typeface="Segoe UI"/>
                <a:cs typeface="Segoe UI Semibold"/>
              </a:rPr>
              <a:t> data source within the use rights of the embedding application</a:t>
            </a:r>
          </a:p>
          <a:p>
            <a:pPr marL="285115" indent="-285115" defTabSz="932563">
              <a:buFont typeface="Arial" panose="020B0604020202020204" pitchFamily="34" charset="0"/>
              <a:buChar char="•"/>
              <a:defRPr/>
            </a:pPr>
            <a:r>
              <a:rPr lang="en-US" sz="2200">
                <a:solidFill>
                  <a:srgbClr val="3C3C41"/>
                </a:solidFill>
                <a:latin typeface="Segoe UI"/>
                <a:cs typeface="Segoe UI Semibold"/>
              </a:rPr>
              <a:t>Directly with the embedding application (via built in trigger/action)</a:t>
            </a:r>
          </a:p>
        </p:txBody>
      </p:sp>
      <p:sp>
        <p:nvSpPr>
          <p:cNvPr id="12" name="Rectangle 11">
            <a:extLst>
              <a:ext uri="{FF2B5EF4-FFF2-40B4-BE49-F238E27FC236}">
                <a16:creationId xmlns:a16="http://schemas.microsoft.com/office/drawing/2014/main" id="{D420FEB2-50D7-48F6-92CE-D24EB5B2A670}"/>
              </a:ext>
            </a:extLst>
          </p:cNvPr>
          <p:cNvSpPr>
            <a:spLocks noChangeArrowheads="1"/>
          </p:cNvSpPr>
          <p:nvPr/>
        </p:nvSpPr>
        <p:spPr bwMode="auto">
          <a:xfrm>
            <a:off x="655638" y="988646"/>
            <a:ext cx="6206385" cy="3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b">
            <a:spAutoFit/>
          </a:bodyPr>
          <a:lstStyle>
            <a:lvl1pPr defTabSz="895350" eaLnBrk="0" hangingPunct="0">
              <a:buSzPct val="120000"/>
              <a:defRPr sz="1600">
                <a:solidFill>
                  <a:schemeClr val="tx1"/>
                </a:solidFill>
                <a:latin typeface="Arial" charset="0"/>
                <a:ea typeface="-윤고딕130" charset="0"/>
              </a:defRPr>
            </a:lvl1pPr>
            <a:lvl2pPr marL="144463" indent="-142875" defTabSz="895350" eaLnBrk="0" hangingPunct="0">
              <a:buSzPct val="120000"/>
              <a:buChar char="•"/>
              <a:defRPr sz="1600">
                <a:solidFill>
                  <a:schemeClr val="tx1"/>
                </a:solidFill>
                <a:latin typeface="Arial" charset="0"/>
                <a:ea typeface="-윤고딕130" charset="0"/>
              </a:defRPr>
            </a:lvl2pPr>
            <a:lvl3pPr marL="295275" indent="-149225" defTabSz="895350" eaLnBrk="0" hangingPunct="0">
              <a:buChar char="–"/>
              <a:defRPr sz="1600">
                <a:solidFill>
                  <a:schemeClr val="tx1"/>
                </a:solidFill>
                <a:latin typeface="Arial" charset="0"/>
                <a:ea typeface="-윤고딕130" charset="0"/>
              </a:defRPr>
            </a:lvl3pPr>
            <a:lvl4pPr marL="431800" indent="-134938" defTabSz="895350" eaLnBrk="0" hangingPunct="0">
              <a:buSzPct val="89000"/>
              <a:buChar char="•"/>
              <a:defRPr sz="1600">
                <a:solidFill>
                  <a:schemeClr val="tx1"/>
                </a:solidFill>
                <a:latin typeface="Arial" charset="0"/>
                <a:ea typeface="-윤고딕130" charset="0"/>
              </a:defRPr>
            </a:lvl4pPr>
            <a:lvl5pPr marL="582613" indent="-149225" defTabSz="895350" eaLnBrk="0" hangingPunct="0">
              <a:buSzPct val="75000"/>
              <a:buChar char="–"/>
              <a:defRPr sz="1600">
                <a:solidFill>
                  <a:schemeClr val="tx1"/>
                </a:solidFill>
                <a:latin typeface="Arial" charset="0"/>
                <a:ea typeface="-윤고딕130"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9pPr>
          </a:lstStyle>
          <a:p>
            <a:pPr defTabSz="912992" eaLnBrk="1" fontAlgn="base" hangingPunct="1">
              <a:spcBef>
                <a:spcPct val="0"/>
              </a:spcBef>
              <a:spcAft>
                <a:spcPct val="0"/>
              </a:spcAft>
              <a:defRPr/>
            </a:pPr>
            <a:r>
              <a:rPr lang="en-US" altLang="ko-KR" sz="2400">
                <a:solidFill>
                  <a:srgbClr val="000000"/>
                </a:solidFill>
                <a:latin typeface="Segoe UI Semibold"/>
                <a:ea typeface="Gulim" charset="-127"/>
                <a:cs typeface="Segoe UI Semibold" panose="020B0702040204020203" pitchFamily="34" charset="0"/>
              </a:rPr>
              <a:t>Definition of Flow </a:t>
            </a:r>
            <a:r>
              <a:rPr lang="en-US" altLang="ko-KR" sz="2400">
                <a:solidFill>
                  <a:srgbClr val="8661C5"/>
                </a:solidFill>
                <a:latin typeface="Segoe UI Semibold"/>
                <a:ea typeface="Gulim" charset="-127"/>
                <a:cs typeface="Segoe UI Semibold" panose="020B0702040204020203" pitchFamily="34" charset="0"/>
              </a:rPr>
              <a:t>within</a:t>
            </a:r>
            <a:r>
              <a:rPr lang="en-US" altLang="ko-KR" sz="2400">
                <a:solidFill>
                  <a:srgbClr val="000000"/>
                </a:solidFill>
                <a:latin typeface="Segoe UI Semibold"/>
                <a:ea typeface="Gulim" charset="-127"/>
                <a:cs typeface="Segoe UI Semibold" panose="020B0702040204020203" pitchFamily="34" charset="0"/>
              </a:rPr>
              <a:t> app context</a:t>
            </a:r>
          </a:p>
        </p:txBody>
      </p:sp>
      <p:sp>
        <p:nvSpPr>
          <p:cNvPr id="13" name="Rectangle 12">
            <a:extLst>
              <a:ext uri="{FF2B5EF4-FFF2-40B4-BE49-F238E27FC236}">
                <a16:creationId xmlns:a16="http://schemas.microsoft.com/office/drawing/2014/main" id="{27DD65BC-68D9-4BF4-8A8E-5336DD4F5C5F}"/>
              </a:ext>
            </a:extLst>
          </p:cNvPr>
          <p:cNvSpPr>
            <a:spLocks noChangeArrowheads="1"/>
          </p:cNvSpPr>
          <p:nvPr/>
        </p:nvSpPr>
        <p:spPr bwMode="auto">
          <a:xfrm>
            <a:off x="590479" y="2900848"/>
            <a:ext cx="6734626" cy="3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b">
            <a:spAutoFit/>
          </a:bodyPr>
          <a:lstStyle>
            <a:lvl1pPr defTabSz="895350" eaLnBrk="0" hangingPunct="0">
              <a:buSzPct val="120000"/>
              <a:defRPr sz="1600">
                <a:solidFill>
                  <a:schemeClr val="tx1"/>
                </a:solidFill>
                <a:latin typeface="Arial" charset="0"/>
                <a:ea typeface="-윤고딕130" charset="0"/>
              </a:defRPr>
            </a:lvl1pPr>
            <a:lvl2pPr marL="144463" indent="-142875" defTabSz="895350" eaLnBrk="0" hangingPunct="0">
              <a:buSzPct val="120000"/>
              <a:buChar char="•"/>
              <a:defRPr sz="1600">
                <a:solidFill>
                  <a:schemeClr val="tx1"/>
                </a:solidFill>
                <a:latin typeface="Arial" charset="0"/>
                <a:ea typeface="-윤고딕130" charset="0"/>
              </a:defRPr>
            </a:lvl2pPr>
            <a:lvl3pPr marL="295275" indent="-149225" defTabSz="895350" eaLnBrk="0" hangingPunct="0">
              <a:buChar char="–"/>
              <a:defRPr sz="1600">
                <a:solidFill>
                  <a:schemeClr val="tx1"/>
                </a:solidFill>
                <a:latin typeface="Arial" charset="0"/>
                <a:ea typeface="-윤고딕130" charset="0"/>
              </a:defRPr>
            </a:lvl3pPr>
            <a:lvl4pPr marL="431800" indent="-134938" defTabSz="895350" eaLnBrk="0" hangingPunct="0">
              <a:buSzPct val="89000"/>
              <a:buChar char="•"/>
              <a:defRPr sz="1600">
                <a:solidFill>
                  <a:schemeClr val="tx1"/>
                </a:solidFill>
                <a:latin typeface="Arial" charset="0"/>
                <a:ea typeface="-윤고딕130" charset="0"/>
              </a:defRPr>
            </a:lvl4pPr>
            <a:lvl5pPr marL="582613" indent="-149225" defTabSz="895350" eaLnBrk="0" hangingPunct="0">
              <a:buSzPct val="75000"/>
              <a:buChar char="–"/>
              <a:defRPr sz="1600">
                <a:solidFill>
                  <a:schemeClr val="tx1"/>
                </a:solidFill>
                <a:latin typeface="Arial" charset="0"/>
                <a:ea typeface="-윤고딕130"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9pPr>
          </a:lstStyle>
          <a:p>
            <a:pPr defTabSz="912992" eaLnBrk="1" fontAlgn="base" hangingPunct="1">
              <a:spcBef>
                <a:spcPct val="0"/>
              </a:spcBef>
              <a:spcAft>
                <a:spcPct val="0"/>
              </a:spcAft>
              <a:defRPr/>
            </a:pPr>
            <a:r>
              <a:rPr lang="en-US" altLang="ko-KR" sz="2400">
                <a:solidFill>
                  <a:srgbClr val="000000"/>
                </a:solidFill>
                <a:latin typeface="Segoe UI Semibold"/>
                <a:ea typeface="Gulim" charset="-127"/>
                <a:cs typeface="Segoe UI Semibold" panose="020B0702040204020203" pitchFamily="34" charset="0"/>
              </a:rPr>
              <a:t>Example: Flow embedded within Power Apps</a:t>
            </a:r>
          </a:p>
        </p:txBody>
      </p:sp>
      <p:sp>
        <p:nvSpPr>
          <p:cNvPr id="2" name="TextBox 1">
            <a:extLst>
              <a:ext uri="{FF2B5EF4-FFF2-40B4-BE49-F238E27FC236}">
                <a16:creationId xmlns:a16="http://schemas.microsoft.com/office/drawing/2014/main" id="{E51B11B0-FC63-796B-30DA-7FFCA45A56FC}"/>
              </a:ext>
            </a:extLst>
          </p:cNvPr>
          <p:cNvSpPr txBox="1"/>
          <p:nvPr/>
        </p:nvSpPr>
        <p:spPr>
          <a:xfrm>
            <a:off x="465953" y="6180463"/>
            <a:ext cx="11216799" cy="600409"/>
          </a:xfrm>
          <a:prstGeom prst="rect">
            <a:avLst/>
          </a:prstGeom>
          <a:solidFill>
            <a:schemeClr val="accent5">
              <a:alpha val="40000"/>
            </a:schemeClr>
          </a:solidFill>
          <a:ln>
            <a:noFill/>
          </a:ln>
          <a:effectLst>
            <a:outerShdw blurRad="50800" dist="38100" dir="5400000" algn="t" rotWithShape="0">
              <a:prstClr val="black">
                <a:alpha val="40000"/>
              </a:prstClr>
            </a:outerShdw>
            <a:softEdge rad="12700"/>
          </a:effectLst>
        </p:spPr>
        <p:txBody>
          <a:bodyPr wrap="square" lIns="0" tIns="0" rIns="0" bIns="0" rtlCol="0" anchor="ctr" anchorCtr="0">
            <a:noAutofit/>
          </a:bodyPr>
          <a:lstStyle/>
          <a:p>
            <a:pPr algn="l"/>
            <a:r>
              <a:rPr lang="en-US" sz="1100">
                <a:gradFill>
                  <a:gsLst>
                    <a:gs pos="2917">
                      <a:schemeClr val="tx1"/>
                    </a:gs>
                    <a:gs pos="30000">
                      <a:schemeClr val="tx1"/>
                    </a:gs>
                  </a:gsLst>
                  <a:lin ang="5400000" scaled="0"/>
                </a:gradFill>
              </a:rPr>
              <a:t>NOTE: Flows that are triggered from the app are automatically considered as being in context of the app. If automated or scheduled cloud flows are created to support the app and are in context of an app, link the flow to the apps using a </a:t>
            </a:r>
            <a:r>
              <a:rPr lang="en-US" sz="1100" b="0" i="0" u="none" strike="noStrike">
                <a:effectLst/>
                <a:hlinkClick r:id="rId4"/>
              </a:rPr>
              <a:t>PowerShell script</a:t>
            </a:r>
            <a:r>
              <a:rPr lang="en-US" sz="1100" b="0" i="0" u="none" strike="noStrike">
                <a:effectLst/>
              </a:rPr>
              <a:t>. Once the flow is linked, a dependency is established between the app and the flow, and they can be managed together. </a:t>
            </a:r>
            <a:r>
              <a:rPr lang="en-US" sz="1100">
                <a:hlinkClick r:id="rId5"/>
              </a:rPr>
              <a:t>More info here</a:t>
            </a:r>
            <a:r>
              <a:rPr lang="en-US" sz="1100"/>
              <a:t>.</a:t>
            </a:r>
            <a:endParaRPr lang="en-US" sz="1100">
              <a:gradFill>
                <a:gsLst>
                  <a:gs pos="2917">
                    <a:schemeClr val="tx1"/>
                  </a:gs>
                  <a:gs pos="30000">
                    <a:schemeClr val="tx1"/>
                  </a:gs>
                </a:gsLst>
                <a:lin ang="5400000" scaled="0"/>
              </a:gradFill>
            </a:endParaRPr>
          </a:p>
        </p:txBody>
      </p:sp>
      <p:sp>
        <p:nvSpPr>
          <p:cNvPr id="14" name="Footer Placeholder 2">
            <a:extLst>
              <a:ext uri="{FF2B5EF4-FFF2-40B4-BE49-F238E27FC236}">
                <a16:creationId xmlns:a16="http://schemas.microsoft.com/office/drawing/2014/main" id="{F0234543-0B88-D09F-0B50-82FEF039B8FE}"/>
              </a:ext>
            </a:extLst>
          </p:cNvPr>
          <p:cNvSpPr txBox="1">
            <a:spLocks/>
          </p:cNvSpPr>
          <p:nvPr/>
        </p:nvSpPr>
        <p:spPr>
          <a:xfrm>
            <a:off x="4016952" y="6628733"/>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custDataLst>
      <p:tags r:id="rId1"/>
    </p:custDataLst>
    <p:extLst>
      <p:ext uri="{BB962C8B-B14F-4D97-AF65-F5344CB8AC3E}">
        <p14:creationId xmlns:p14="http://schemas.microsoft.com/office/powerpoint/2010/main" val="27968275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Power Automate pay-as-you-go (PAYG)</a:t>
            </a:r>
          </a:p>
        </p:txBody>
      </p:sp>
      <p:graphicFrame>
        <p:nvGraphicFramePr>
          <p:cNvPr id="4" name="Table 3">
            <a:extLst>
              <a:ext uri="{FF2B5EF4-FFF2-40B4-BE49-F238E27FC236}">
                <a16:creationId xmlns:a16="http://schemas.microsoft.com/office/drawing/2014/main" id="{C4EF3FFF-E540-3031-3B6B-E154BFAA053C}"/>
              </a:ext>
            </a:extLst>
          </p:cNvPr>
          <p:cNvGraphicFramePr>
            <a:graphicFrameLocks noGrp="1"/>
          </p:cNvGraphicFramePr>
          <p:nvPr>
            <p:extLst>
              <p:ext uri="{D42A27DB-BD31-4B8C-83A1-F6EECF244321}">
                <p14:modId xmlns:p14="http://schemas.microsoft.com/office/powerpoint/2010/main" val="778735649"/>
              </p:ext>
            </p:extLst>
          </p:nvPr>
        </p:nvGraphicFramePr>
        <p:xfrm>
          <a:off x="816430" y="3597062"/>
          <a:ext cx="10559135" cy="2372871"/>
        </p:xfrm>
        <a:graphic>
          <a:graphicData uri="http://schemas.openxmlformats.org/drawingml/2006/table">
            <a:tbl>
              <a:tblPr firstRow="1" firstCol="1" bandRow="1">
                <a:effectLst/>
              </a:tblPr>
              <a:tblGrid>
                <a:gridCol w="2484878">
                  <a:extLst>
                    <a:ext uri="{9D8B030D-6E8A-4147-A177-3AD203B41FA5}">
                      <a16:colId xmlns:a16="http://schemas.microsoft.com/office/drawing/2014/main" val="391430351"/>
                    </a:ext>
                  </a:extLst>
                </a:gridCol>
                <a:gridCol w="3584232">
                  <a:extLst>
                    <a:ext uri="{9D8B030D-6E8A-4147-A177-3AD203B41FA5}">
                      <a16:colId xmlns:a16="http://schemas.microsoft.com/office/drawing/2014/main" val="2290036768"/>
                    </a:ext>
                  </a:extLst>
                </a:gridCol>
                <a:gridCol w="4490025">
                  <a:extLst>
                    <a:ext uri="{9D8B030D-6E8A-4147-A177-3AD203B41FA5}">
                      <a16:colId xmlns:a16="http://schemas.microsoft.com/office/drawing/2014/main" val="706788541"/>
                    </a:ext>
                  </a:extLst>
                </a:gridCol>
              </a:tblGrid>
              <a:tr h="703594">
                <a:tc>
                  <a:txBody>
                    <a:bodyPr/>
                    <a:lstStyle/>
                    <a:p>
                      <a:pPr algn="ctr"/>
                      <a:r>
                        <a:rPr lang="en-US" sz="1400" b="0">
                          <a:solidFill>
                            <a:schemeClr val="bg1"/>
                          </a:solidFill>
                          <a:latin typeface="+mj-lt"/>
                          <a:cs typeface="Segoe UI Semibold"/>
                        </a:rPr>
                        <a:t>License by Cloud flow run</a:t>
                      </a:r>
                    </a:p>
                  </a:txBody>
                  <a:tcPr marL="89630" marR="89630" marT="44814" marB="44814" anchor="ctr">
                    <a:lnL w="12700" cap="flat" cmpd="sng" algn="ctr">
                      <a:solidFill>
                        <a:schemeClr val="tx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sz="1400" b="0">
                          <a:solidFill>
                            <a:schemeClr val="bg1"/>
                          </a:solidFill>
                          <a:latin typeface="+mj-lt"/>
                          <a:cs typeface="Segoe UI Semibold"/>
                        </a:rPr>
                        <a:t>License by Desktop flow run (attended)</a:t>
                      </a:r>
                    </a:p>
                  </a:txBody>
                  <a:tcPr marL="89630" marR="89630" marT="44814" marB="4481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ctr"/>
                      <a:r>
                        <a:rPr lang="en-US" sz="1400" b="0">
                          <a:solidFill>
                            <a:schemeClr val="bg1"/>
                          </a:solidFill>
                          <a:latin typeface="+mj-lt"/>
                          <a:cs typeface="Segoe UI Semibold"/>
                        </a:rPr>
                        <a:t>License by Desktop flow run (unattended)</a:t>
                      </a:r>
                    </a:p>
                  </a:txBody>
                  <a:tcPr marL="89630" marR="89630" marT="44814" marB="4481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941795018"/>
                  </a:ext>
                </a:extLst>
              </a:tr>
              <a:tr h="859121">
                <a:tc>
                  <a:txBody>
                    <a:bodyPr/>
                    <a:lstStyle/>
                    <a:p>
                      <a:pPr algn="ctr"/>
                      <a:r>
                        <a:rPr lang="en-US" sz="1400" b="0">
                          <a:solidFill>
                            <a:schemeClr val="tx1"/>
                          </a:solidFill>
                          <a:latin typeface="Segoe UI Semibold" panose="020B0702040204020203" pitchFamily="34" charset="0"/>
                          <a:cs typeface="Segoe UI Semibold" panose="020B0702040204020203" pitchFamily="34" charset="0"/>
                        </a:rPr>
                        <a:t>$0.60 per flow run</a:t>
                      </a:r>
                    </a:p>
                  </a:txBody>
                  <a:tcPr marL="89630" marR="89630" marT="44814" marB="4481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243A5E">
                        <a:lumMod val="20000"/>
                        <a:lumOff val="80000"/>
                        <a:alpha val="8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ctr"/>
                      <a:r>
                        <a:rPr lang="en-US" sz="1400" b="0">
                          <a:solidFill>
                            <a:schemeClr val="tx1"/>
                          </a:solidFill>
                          <a:latin typeface="Segoe UI Semibold" panose="020B0702040204020203" pitchFamily="34" charset="0"/>
                          <a:cs typeface="Segoe UI Semibold" panose="020B0702040204020203" pitchFamily="34" charset="0"/>
                        </a:rPr>
                        <a:t>$0.60 per flow run</a:t>
                      </a:r>
                    </a:p>
                  </a:txBody>
                  <a:tcPr marL="89630" marR="89630" marT="44814" marB="4481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243A5E">
                        <a:lumMod val="20000"/>
                        <a:lumOff val="80000"/>
                        <a:alpha val="80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ctr"/>
                      <a:r>
                        <a:rPr lang="en-US" sz="1400" b="0">
                          <a:solidFill>
                            <a:schemeClr val="tx1"/>
                          </a:solidFill>
                          <a:latin typeface="Segoe UI Semibold" panose="020B0702040204020203" pitchFamily="34" charset="0"/>
                          <a:cs typeface="Segoe UI Semibold" panose="020B0702040204020203" pitchFamily="34" charset="0"/>
                        </a:rPr>
                        <a:t>$3 per flow run</a:t>
                      </a:r>
                    </a:p>
                  </a:txBody>
                  <a:tcPr marL="89630" marR="89630" marT="44814" marB="4481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243A5E">
                        <a:lumMod val="20000"/>
                        <a:lumOff val="80000"/>
                        <a:alpha val="80000"/>
                      </a:srgbClr>
                    </a:solidFill>
                  </a:tcPr>
                </a:tc>
                <a:extLst>
                  <a:ext uri="{0D108BD9-81ED-4DB2-BD59-A6C34878D82A}">
                    <a16:rowId xmlns:a16="http://schemas.microsoft.com/office/drawing/2014/main" val="492278047"/>
                  </a:ext>
                </a:extLst>
              </a:tr>
              <a:tr h="810156">
                <a:tc>
                  <a:txBody>
                    <a:bodyPr/>
                    <a:lstStyle/>
                    <a:p>
                      <a:pPr algn="ctr"/>
                      <a:r>
                        <a:rPr lang="en-US" sz="1400" b="0">
                          <a:solidFill>
                            <a:schemeClr val="tx1"/>
                          </a:solidFill>
                          <a:latin typeface="Segoe UI Semibold" panose="020B0702040204020203" pitchFamily="34" charset="0"/>
                          <a:cs typeface="Segoe UI Semibold" panose="020B0702040204020203" pitchFamily="34" charset="0"/>
                        </a:rPr>
                        <a:t>Pay for each cloud flow run</a:t>
                      </a:r>
                    </a:p>
                  </a:txBody>
                  <a:tcPr marL="89630" marR="89630" marT="44814" marB="4481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ctr"/>
                      <a:r>
                        <a:rPr lang="en-US" sz="1400" b="0">
                          <a:solidFill>
                            <a:schemeClr val="tx1"/>
                          </a:solidFill>
                          <a:latin typeface="Segoe UI Semibold" panose="020B0702040204020203" pitchFamily="34" charset="0"/>
                          <a:cs typeface="Segoe UI Semibold" panose="020B0702040204020203" pitchFamily="34" charset="0"/>
                        </a:rPr>
                        <a:t>Pay for each desktop flow (attended mode) run</a:t>
                      </a:r>
                    </a:p>
                  </a:txBody>
                  <a:tcPr marL="89630" marR="89630" marT="44814" marB="4481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ctr"/>
                      <a:r>
                        <a:rPr lang="en-US" sz="1400" b="0">
                          <a:solidFill>
                            <a:schemeClr val="tx1"/>
                          </a:solidFill>
                          <a:latin typeface="Segoe UI Semibold" panose="020B0702040204020203" pitchFamily="34" charset="0"/>
                          <a:cs typeface="Segoe UI Semibold" panose="020B0702040204020203" pitchFamily="34" charset="0"/>
                        </a:rPr>
                        <a:t>Pay for each desktop flow (unattended mode) run</a:t>
                      </a:r>
                    </a:p>
                  </a:txBody>
                  <a:tcPr marL="89630" marR="89630" marT="44814" marB="44814"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6273437"/>
                  </a:ext>
                </a:extLst>
              </a:tr>
            </a:tbl>
          </a:graphicData>
        </a:graphic>
      </p:graphicFrame>
      <p:sp>
        <p:nvSpPr>
          <p:cNvPr id="6" name="TextBox 5">
            <a:extLst>
              <a:ext uri="{FF2B5EF4-FFF2-40B4-BE49-F238E27FC236}">
                <a16:creationId xmlns:a16="http://schemas.microsoft.com/office/drawing/2014/main" id="{BB3CC84E-6D18-8E8D-EF3C-98B5A435F34B}"/>
              </a:ext>
            </a:extLst>
          </p:cNvPr>
          <p:cNvSpPr txBox="1"/>
          <p:nvPr/>
        </p:nvSpPr>
        <p:spPr>
          <a:xfrm>
            <a:off x="796972" y="5868152"/>
            <a:ext cx="10559135" cy="861774"/>
          </a:xfrm>
          <a:prstGeom prst="rect">
            <a:avLst/>
          </a:prstGeom>
          <a:noFill/>
        </p:spPr>
        <p:txBody>
          <a:bodyPr wrap="square" lIns="0" tIns="0" rIns="0" bIns="0" rtlCol="0">
            <a:spAutoFit/>
          </a:bodyPr>
          <a:lstStyle/>
          <a:p>
            <a:pPr algn="l"/>
            <a:endParaRPr lang="en-US" sz="2000">
              <a:hlinkClick r:id="rId4"/>
            </a:endParaRPr>
          </a:p>
          <a:p>
            <a:pPr marL="342900" indent="-342900" algn="l">
              <a:buFont typeface="Arial" panose="020B0604020202020204" pitchFamily="34" charset="0"/>
              <a:buChar char="•"/>
            </a:pPr>
            <a:r>
              <a:rPr lang="en-US">
                <a:hlinkClick r:id="rId4"/>
              </a:rPr>
              <a:t>Pay-as-you-go plan overview - Power Platform | Microsoft Learn</a:t>
            </a:r>
            <a:endParaRPr lang="en-US"/>
          </a:p>
          <a:p>
            <a:pPr marL="342900" indent="-342900" algn="l">
              <a:buFont typeface="Arial" panose="020B0604020202020204" pitchFamily="34" charset="0"/>
              <a:buChar char="•"/>
            </a:pPr>
            <a:r>
              <a:rPr lang="en-US" kern="0">
                <a:hlinkClick r:id="rId5"/>
              </a:rPr>
              <a:t>pay-as-you-go meter </a:t>
            </a:r>
            <a:endParaRPr lang="en-US">
              <a:gradFill>
                <a:gsLst>
                  <a:gs pos="2917">
                    <a:schemeClr val="tx1"/>
                  </a:gs>
                  <a:gs pos="30000">
                    <a:schemeClr val="tx1"/>
                  </a:gs>
                </a:gsLst>
                <a:lin ang="5400000" scaled="0"/>
              </a:gradFill>
            </a:endParaRPr>
          </a:p>
        </p:txBody>
      </p:sp>
      <p:sp>
        <p:nvSpPr>
          <p:cNvPr id="7" name="TextBox 22">
            <a:extLst>
              <a:ext uri="{FF2B5EF4-FFF2-40B4-BE49-F238E27FC236}">
                <a16:creationId xmlns:a16="http://schemas.microsoft.com/office/drawing/2014/main" id="{EBED9B9F-60C6-EC85-84F0-8FE9D7E2435F}"/>
              </a:ext>
            </a:extLst>
          </p:cNvPr>
          <p:cNvSpPr txBox="1"/>
          <p:nvPr/>
        </p:nvSpPr>
        <p:spPr>
          <a:xfrm>
            <a:off x="529478" y="1031286"/>
            <a:ext cx="648392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Segoe UI Semibold" panose="020B0702040204020203" pitchFamily="34" charset="0"/>
                <a:ea typeface="Gulim" charset="-127"/>
                <a:cs typeface="Segoe UI Semibold" panose="020B0702040204020203" pitchFamily="34" charset="0"/>
              </a:rPr>
              <a:t>Overview</a:t>
            </a:r>
          </a:p>
        </p:txBody>
      </p:sp>
      <p:sp>
        <p:nvSpPr>
          <p:cNvPr id="9" name="TextBox 8">
            <a:extLst>
              <a:ext uri="{FF2B5EF4-FFF2-40B4-BE49-F238E27FC236}">
                <a16:creationId xmlns:a16="http://schemas.microsoft.com/office/drawing/2014/main" id="{8DACD8DF-D7EB-FE77-DF26-88063F63EB09}"/>
              </a:ext>
            </a:extLst>
          </p:cNvPr>
          <p:cNvSpPr txBox="1"/>
          <p:nvPr/>
        </p:nvSpPr>
        <p:spPr>
          <a:xfrm>
            <a:off x="592556" y="1357553"/>
            <a:ext cx="11006885" cy="1323439"/>
          </a:xfrm>
          <a:prstGeom prst="rect">
            <a:avLst/>
          </a:prstGeom>
          <a:noFill/>
        </p:spPr>
        <p:txBody>
          <a:bodyPr wrap="square">
            <a:spAutoFit/>
          </a:bodyPr>
          <a:lstStyle/>
          <a:p>
            <a:pPr marL="285750" indent="-285750" defTabSz="914192">
              <a:buFont typeface="Arial" panose="020B0604020202020204" pitchFamily="34" charset="0"/>
              <a:buChar char="•"/>
              <a:defRPr/>
            </a:pPr>
            <a:r>
              <a:rPr lang="en-US" sz="1600" kern="0"/>
              <a:t>The meter charges based on the number of flow runs, regardless of how many users have access to the flow</a:t>
            </a:r>
          </a:p>
          <a:p>
            <a:pPr marL="285750" indent="-285750" defTabSz="914192">
              <a:buFont typeface="Arial" panose="020B0604020202020204" pitchFamily="34" charset="0"/>
              <a:buChar char="•"/>
              <a:defRPr/>
            </a:pPr>
            <a:r>
              <a:rPr lang="en-US" sz="1600" kern="0"/>
              <a:t>In pay-as-you-go environments flow runs by users with Power Automate per user, per user with attended RPA and by flows with per flow subscription licenses are not charged to pay-as-you-go when usage is within license entitlements. </a:t>
            </a:r>
          </a:p>
          <a:p>
            <a:pPr marL="285750" indent="-285750" defTabSz="914192">
              <a:buFont typeface="Arial" panose="020B0604020202020204" pitchFamily="34" charset="0"/>
              <a:buChar char="•"/>
              <a:defRPr/>
            </a:pPr>
            <a:r>
              <a:rPr lang="en-US" sz="1600" kern="0"/>
              <a:t>The Power Automate Unattended add-on and pay-as-you-go meters cannot be mixed, every unattended flow run in the pay-as-you-go environment will be charged to pay-as-you-go. </a:t>
            </a:r>
          </a:p>
        </p:txBody>
      </p:sp>
      <p:sp>
        <p:nvSpPr>
          <p:cNvPr id="15" name="TextBox 14">
            <a:extLst>
              <a:ext uri="{FF2B5EF4-FFF2-40B4-BE49-F238E27FC236}">
                <a16:creationId xmlns:a16="http://schemas.microsoft.com/office/drawing/2014/main" id="{347D8683-BF43-D8AE-BD83-B8C54B9AB981}"/>
              </a:ext>
            </a:extLst>
          </p:cNvPr>
          <p:cNvSpPr txBox="1"/>
          <p:nvPr/>
        </p:nvSpPr>
        <p:spPr>
          <a:xfrm>
            <a:off x="529478" y="2722430"/>
            <a:ext cx="6714780" cy="369332"/>
          </a:xfrm>
          <a:prstGeom prst="rect">
            <a:avLst/>
          </a:prstGeom>
          <a:noFill/>
        </p:spPr>
        <p:txBody>
          <a:bodyPr wrap="square">
            <a:spAutoFit/>
          </a:bodyPr>
          <a:lstStyle/>
          <a:p>
            <a:pPr defTabSz="895178" eaLnBrk="1" fontAlgn="base" hangingPunct="1">
              <a:spcBef>
                <a:spcPct val="0"/>
              </a:spcBef>
              <a:spcAft>
                <a:spcPct val="0"/>
              </a:spcAft>
              <a:defRPr/>
            </a:pPr>
            <a:r>
              <a:rPr lang="en-US" altLang="ko-KR" sz="1800">
                <a:solidFill>
                  <a:srgbClr val="000000"/>
                </a:solidFill>
                <a:latin typeface="Segoe UI Semibold" panose="020B0702040204020203" pitchFamily="34" charset="0"/>
                <a:ea typeface="Gulim" charset="-127"/>
                <a:cs typeface="Segoe UI Semibold" panose="020B0702040204020203" pitchFamily="34" charset="0"/>
              </a:rPr>
              <a:t>When to position the Power Automate per flow plan</a:t>
            </a:r>
          </a:p>
        </p:txBody>
      </p:sp>
      <p:sp>
        <p:nvSpPr>
          <p:cNvPr id="17" name="TextBox 16">
            <a:extLst>
              <a:ext uri="{FF2B5EF4-FFF2-40B4-BE49-F238E27FC236}">
                <a16:creationId xmlns:a16="http://schemas.microsoft.com/office/drawing/2014/main" id="{72FBB359-4EAE-3B89-5FFF-1B2470B8B9BF}"/>
              </a:ext>
            </a:extLst>
          </p:cNvPr>
          <p:cNvSpPr txBox="1"/>
          <p:nvPr/>
        </p:nvSpPr>
        <p:spPr>
          <a:xfrm>
            <a:off x="742881" y="3071392"/>
            <a:ext cx="10919641" cy="307777"/>
          </a:xfrm>
          <a:prstGeom prst="rect">
            <a:avLst/>
          </a:prstGeom>
          <a:noFill/>
        </p:spPr>
        <p:txBody>
          <a:bodyPr wrap="square" lIns="0" tIns="0" rIns="0" bIns="0" rtlCol="0">
            <a:spAutoFit/>
          </a:bodyPr>
          <a:lstStyle/>
          <a:p>
            <a:pPr algn="l"/>
            <a:r>
              <a:rPr lang="en-US" sz="2000" b="0" i="0">
                <a:solidFill>
                  <a:schemeClr val="tx1">
                    <a:lumMod val="65000"/>
                    <a:lumOff val="35000"/>
                  </a:schemeClr>
                </a:solidFill>
                <a:effectLst/>
              </a:rPr>
              <a:t>Best for businesses that want the flexibility to pay only when a flow runs</a:t>
            </a:r>
            <a:endParaRPr lang="en-US" sz="2000">
              <a:solidFill>
                <a:schemeClr val="tx1">
                  <a:lumMod val="65000"/>
                  <a:lumOff val="35000"/>
                </a:schemeClr>
              </a:solidFill>
            </a:endParaRPr>
          </a:p>
        </p:txBody>
      </p:sp>
      <p:sp>
        <p:nvSpPr>
          <p:cNvPr id="2" name="Footer Placeholder 2">
            <a:extLst>
              <a:ext uri="{FF2B5EF4-FFF2-40B4-BE49-F238E27FC236}">
                <a16:creationId xmlns:a16="http://schemas.microsoft.com/office/drawing/2014/main" id="{2D9D18AB-00C0-2DA2-4BC3-801448DB0B07}"/>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custDataLst>
      <p:tags r:id="rId1"/>
    </p:custDataLst>
    <p:extLst>
      <p:ext uri="{BB962C8B-B14F-4D97-AF65-F5344CB8AC3E}">
        <p14:creationId xmlns:p14="http://schemas.microsoft.com/office/powerpoint/2010/main" val="74856624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Summary of Power Automate for Windows</a:t>
            </a:r>
          </a:p>
        </p:txBody>
      </p:sp>
      <p:graphicFrame>
        <p:nvGraphicFramePr>
          <p:cNvPr id="7" name="Table 6">
            <a:extLst>
              <a:ext uri="{FF2B5EF4-FFF2-40B4-BE49-F238E27FC236}">
                <a16:creationId xmlns:a16="http://schemas.microsoft.com/office/drawing/2014/main" id="{F236AD76-AC20-4BAB-AA83-C72E202D1C61}"/>
              </a:ext>
            </a:extLst>
          </p:cNvPr>
          <p:cNvGraphicFramePr/>
          <p:nvPr/>
        </p:nvGraphicFramePr>
        <p:xfrm>
          <a:off x="488532" y="1041281"/>
          <a:ext cx="11084207" cy="4772084"/>
        </p:xfrm>
        <a:graphic>
          <a:graphicData uri="http://schemas.openxmlformats.org/drawingml/2006/table">
            <a:tbl>
              <a:tblPr firstRow="1"/>
              <a:tblGrid>
                <a:gridCol w="2649248">
                  <a:extLst>
                    <a:ext uri="{9D8B030D-6E8A-4147-A177-3AD203B41FA5}">
                      <a16:colId xmlns:a16="http://schemas.microsoft.com/office/drawing/2014/main" val="661068879"/>
                    </a:ext>
                  </a:extLst>
                </a:gridCol>
                <a:gridCol w="4864625">
                  <a:extLst>
                    <a:ext uri="{9D8B030D-6E8A-4147-A177-3AD203B41FA5}">
                      <a16:colId xmlns:a16="http://schemas.microsoft.com/office/drawing/2014/main" val="1623577129"/>
                    </a:ext>
                  </a:extLst>
                </a:gridCol>
                <a:gridCol w="3570334">
                  <a:extLst>
                    <a:ext uri="{9D8B030D-6E8A-4147-A177-3AD203B41FA5}">
                      <a16:colId xmlns:a16="http://schemas.microsoft.com/office/drawing/2014/main" val="2684822121"/>
                    </a:ext>
                  </a:extLst>
                </a:gridCol>
              </a:tblGrid>
              <a:tr h="578575">
                <a:tc gridSpan="2">
                  <a:txBody>
                    <a:bodyPr/>
                    <a:lstStyle/>
                    <a:p>
                      <a:pPr marL="0" marR="0" algn="l" fontAlgn="ctr">
                        <a:lnSpc>
                          <a:spcPts val="1000"/>
                        </a:lnSpc>
                        <a:spcBef>
                          <a:spcPts val="0"/>
                        </a:spcBef>
                        <a:spcAft>
                          <a:spcPts val="0"/>
                        </a:spcAft>
                      </a:pPr>
                      <a:r>
                        <a:rPr lang="en-US" sz="1200" b="0" i="0" u="none" strike="noStrike" kern="1200">
                          <a:solidFill>
                            <a:srgbClr val="FFFFFF"/>
                          </a:solidFill>
                          <a:effectLst/>
                          <a:latin typeface="Segoe UI Semibold"/>
                          <a:ea typeface="Times New Roman" panose="02020603050405020304" pitchFamily="18" charset="0"/>
                          <a:cs typeface="Arial"/>
                        </a:rPr>
                        <a:t>Plan and Capabilities</a:t>
                      </a:r>
                      <a:endParaRPr lang="en-US" sz="1200" b="0" i="0" u="none" strike="noStrike">
                        <a:effectLst/>
                        <a:latin typeface="Segoe UI Semibold"/>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243A5E"/>
                    </a:solidFill>
                  </a:tcPr>
                </a:tc>
                <a:tc hMerge="1">
                  <a:txBody>
                    <a:bodyPr/>
                    <a:lstStyle/>
                    <a:p>
                      <a:endParaRPr lang="en-US"/>
                    </a:p>
                  </a:txBody>
                  <a:tcPr/>
                </a:tc>
                <a:tc>
                  <a:txBody>
                    <a:bodyPr/>
                    <a:lstStyle/>
                    <a:p>
                      <a:pPr marL="0" marR="0" algn="ctr" fontAlgn="ctr">
                        <a:lnSpc>
                          <a:spcPts val="1000"/>
                        </a:lnSpc>
                        <a:spcBef>
                          <a:spcPts val="0"/>
                        </a:spcBef>
                        <a:spcAft>
                          <a:spcPts val="0"/>
                        </a:spcAft>
                      </a:pPr>
                      <a:r>
                        <a:rPr lang="en-US" sz="1200" b="0" i="0" u="none" strike="noStrike" kern="1200">
                          <a:solidFill>
                            <a:srgbClr val="FFFFFF"/>
                          </a:solidFill>
                          <a:effectLst/>
                          <a:latin typeface="Segoe UI Semibold"/>
                          <a:ea typeface="Times New Roman" panose="02020603050405020304" pitchFamily="18" charset="0"/>
                          <a:cs typeface="Arial"/>
                        </a:rPr>
                        <a:t>Power Automate use rights within</a:t>
                      </a:r>
                      <a:endParaRPr lang="en-US" sz="1200" b="0" i="0" u="none" strike="noStrike">
                        <a:effectLst/>
                        <a:latin typeface="Segoe UI Semibold"/>
                        <a:cs typeface="Arial"/>
                      </a:endParaRPr>
                    </a:p>
                    <a:p>
                      <a:pPr marL="0" marR="0" algn="ctr" fontAlgn="ctr">
                        <a:lnSpc>
                          <a:spcPts val="1000"/>
                        </a:lnSpc>
                        <a:spcBef>
                          <a:spcPts val="0"/>
                        </a:spcBef>
                        <a:spcAft>
                          <a:spcPts val="0"/>
                        </a:spcAft>
                      </a:pPr>
                      <a:r>
                        <a:rPr lang="en-US" sz="1200" b="0" i="0" u="none" strike="noStrike" kern="1200">
                          <a:solidFill>
                            <a:srgbClr val="FFFFFF"/>
                          </a:solidFill>
                          <a:effectLst/>
                          <a:latin typeface="Segoe UI Semibold"/>
                          <a:ea typeface="Times New Roman" panose="02020603050405020304" pitchFamily="18" charset="0"/>
                          <a:cs typeface="Arial"/>
                        </a:rPr>
                        <a:t> Windows licenses</a:t>
                      </a:r>
                      <a:endParaRPr lang="en-US" sz="1200" b="0" i="0" u="none" strike="noStrike">
                        <a:effectLst/>
                        <a:latin typeface="Segoe UI Semibold"/>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243A5E"/>
                    </a:solidFill>
                  </a:tcPr>
                </a:tc>
                <a:extLst>
                  <a:ext uri="{0D108BD9-81ED-4DB2-BD59-A6C34878D82A}">
                    <a16:rowId xmlns:a16="http://schemas.microsoft.com/office/drawing/2014/main" val="2707515547"/>
                  </a:ext>
                </a:extLst>
              </a:tr>
              <a:tr h="591361">
                <a:tc rowSpan="5">
                  <a:txBody>
                    <a:bodyPr/>
                    <a:lstStyle/>
                    <a:p>
                      <a:pPr marL="0" marR="0" algn="l" fontAlgn="ctr">
                        <a:lnSpc>
                          <a:spcPts val="1000"/>
                        </a:lnSpc>
                        <a:spcBef>
                          <a:spcPts val="0"/>
                        </a:spcBef>
                        <a:spcAft>
                          <a:spcPts val="0"/>
                        </a:spcAft>
                      </a:pPr>
                      <a:r>
                        <a:rPr lang="en-US" sz="1200" b="0" i="0" u="none" strike="noStrike" kern="1200">
                          <a:solidFill>
                            <a:srgbClr val="4D4D4D"/>
                          </a:solidFill>
                          <a:effectLst/>
                          <a:latin typeface="Segoe UI Semibold"/>
                          <a:ea typeface="Times New Roman" panose="02020603050405020304" pitchFamily="18" charset="0"/>
                          <a:cs typeface="Arial"/>
                        </a:rPr>
                        <a:t>Execute flows</a:t>
                      </a:r>
                      <a:r>
                        <a:rPr lang="en-US" sz="1200" b="0" i="0" u="none" strike="noStrike" kern="1200" baseline="30000">
                          <a:solidFill>
                            <a:srgbClr val="4D4D4D"/>
                          </a:solidFill>
                          <a:effectLst/>
                          <a:latin typeface="Segoe UI Semibold"/>
                          <a:ea typeface="Times New Roman" panose="02020603050405020304" pitchFamily="18" charset="0"/>
                          <a:cs typeface="Arial"/>
                        </a:rPr>
                        <a:t>1</a:t>
                      </a:r>
                      <a:endParaRPr lang="en-US" sz="1200" b="0" i="0" u="none" strike="noStrike">
                        <a:effectLst/>
                        <a:latin typeface="Segoe UI Semibold"/>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Cloud flows </a:t>
                      </a:r>
                      <a:endParaRPr lang="en-US" sz="1200" b="0" i="0" u="none" strike="noStrike">
                        <a:effectLst/>
                        <a:latin typeface="Arial" panose="020B0604020202020204" pitchFamily="34" charset="0"/>
                      </a:endParaRPr>
                    </a:p>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(Automated, instant, and scheduled flows)</a:t>
                      </a:r>
                      <a:endParaRPr lang="en-US" sz="1200" b="0" i="0" u="none" strike="noStrike">
                        <a:effectLst/>
                        <a:latin typeface="Segoe UI"/>
                        <a:ea typeface="MS Mincho"/>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D0D0D"/>
                          </a:solidFill>
                          <a:effectLst/>
                          <a:latin typeface="Segoe UI"/>
                          <a:ea typeface="Times New Roman" panose="02020603050405020304" pitchFamily="18" charset="0"/>
                          <a:cs typeface="Arial"/>
                        </a:rPr>
                        <a:t>-</a:t>
                      </a:r>
                      <a:endParaRPr lang="en-US" sz="1200" b="0" i="0" u="none" strike="noStrike">
                        <a:effectLst/>
                        <a:latin typeface="Segoe UI"/>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254907396"/>
                  </a:ext>
                </a:extLst>
              </a:tr>
              <a:tr h="277774">
                <a:tc vMerge="1">
                  <a:txBody>
                    <a:bodyPr/>
                    <a:lstStyle/>
                    <a:p>
                      <a:endParaRPr lang="en-US"/>
                    </a:p>
                  </a:txBody>
                  <a:tcPr/>
                </a:tc>
                <a:tc>
                  <a:txBody>
                    <a:bodyPr/>
                    <a:lstStyle/>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Business process flows</a:t>
                      </a:r>
                      <a:endParaRPr lang="en-US" sz="1200" b="0" i="0" u="none" strike="noStrike">
                        <a:effectLst/>
                        <a:latin typeface="Segoe UI"/>
                        <a:ea typeface="MS Mincho"/>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D0D0D"/>
                          </a:solidFill>
                          <a:effectLst/>
                          <a:latin typeface="Segoe UI"/>
                          <a:ea typeface="Times New Roman" panose="02020603050405020304" pitchFamily="18" charset="0"/>
                          <a:cs typeface="Arial"/>
                        </a:rPr>
                        <a:t>-</a:t>
                      </a:r>
                      <a:endParaRPr lang="en-US" sz="1200" b="0" i="0" u="none" strike="noStrike">
                        <a:effectLst/>
                        <a:latin typeface="Segoe UI"/>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033765354"/>
                  </a:ext>
                </a:extLst>
              </a:tr>
              <a:tr h="578575">
                <a:tc vMerge="1">
                  <a:txBody>
                    <a:bodyPr/>
                    <a:lstStyle/>
                    <a:p>
                      <a:endParaRPr lang="en-US"/>
                    </a:p>
                  </a:txBody>
                  <a:tcPr/>
                </a:tc>
                <a:tc>
                  <a:txBody>
                    <a:bodyPr/>
                    <a:lstStyle/>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Attended desktop flows </a:t>
                      </a:r>
                      <a:endParaRPr lang="en-US" sz="1200" b="0" i="0" u="none" strike="noStrike">
                        <a:effectLst/>
                        <a:latin typeface="Arial" panose="020B0604020202020204" pitchFamily="34" charset="0"/>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00000"/>
                          </a:solidFill>
                          <a:effectLst/>
                          <a:latin typeface="Wingdings"/>
                          <a:ea typeface="Wingdings" panose="05000000000000000000" pitchFamily="2" charset="2"/>
                          <a:cs typeface="Wingdings" panose="05000000000000000000" pitchFamily="2" charset="2"/>
                          <a:sym typeface="Wingdings"/>
                        </a:rPr>
                        <a:t>l</a:t>
                      </a:r>
                      <a:endParaRPr lang="en-US" sz="1200" b="0" i="0" u="none" strike="noStrike">
                        <a:effectLst/>
                        <a:latin typeface="Wingdings"/>
                        <a:sym typeface="Wingdings"/>
                      </a:endParaRPr>
                    </a:p>
                    <a:p>
                      <a:pPr marL="0" marR="0" algn="ctr"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Via Power Automate desktop</a:t>
                      </a:r>
                      <a:r>
                        <a:rPr lang="en-US" sz="1200" b="0" i="0" u="none" strike="noStrike" baseline="30000">
                          <a:effectLst/>
                          <a:latin typeface="Segoe UI"/>
                          <a:ea typeface="MS Mincho"/>
                          <a:cs typeface="Segoe UI"/>
                        </a:rPr>
                        <a:t>2</a:t>
                      </a:r>
                      <a:r>
                        <a:rPr lang="en-US" sz="1200" b="0" i="0" u="none" strike="noStrike">
                          <a:solidFill>
                            <a:srgbClr val="4D4D4D"/>
                          </a:solidFill>
                          <a:effectLst/>
                          <a:latin typeface="Segoe UI"/>
                          <a:ea typeface="MS Mincho"/>
                          <a:cs typeface="Segoe UI"/>
                        </a:rPr>
                        <a:t> only</a:t>
                      </a:r>
                      <a:endParaRPr lang="en-US" sz="1200" b="0" i="0" u="none" strike="noStrike">
                        <a:effectLst/>
                        <a:latin typeface="Segoe UI"/>
                        <a:ea typeface="MS Mincho"/>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783774096"/>
                  </a:ext>
                </a:extLst>
              </a:tr>
              <a:tr h="277774">
                <a:tc vMerge="1">
                  <a:txBody>
                    <a:bodyPr/>
                    <a:lstStyle/>
                    <a:p>
                      <a:endParaRPr lang="en-US"/>
                    </a:p>
                  </a:txBody>
                  <a:tcPr/>
                </a:tc>
                <a:tc>
                  <a:txBody>
                    <a:bodyPr/>
                    <a:lstStyle/>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Unattended desktop flows</a:t>
                      </a:r>
                      <a:endParaRPr lang="en-US" sz="1200" b="0" i="0" u="none" strike="noStrike">
                        <a:effectLst/>
                        <a:latin typeface="Segoe UI"/>
                        <a:ea typeface="MS Mincho"/>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D0D0D"/>
                          </a:solidFill>
                          <a:effectLst/>
                          <a:latin typeface="Segoe UI"/>
                          <a:ea typeface="Times New Roman" panose="02020603050405020304" pitchFamily="18" charset="0"/>
                          <a:cs typeface="Arial"/>
                        </a:rPr>
                        <a:t>-</a:t>
                      </a:r>
                      <a:endParaRPr lang="en-US" sz="1200" b="0" i="0" u="none" strike="noStrike">
                        <a:effectLst/>
                        <a:latin typeface="Segoe UI"/>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896012598"/>
                  </a:ext>
                </a:extLst>
              </a:tr>
              <a:tr h="432093">
                <a:tc vMerge="1">
                  <a:txBody>
                    <a:bodyPr/>
                    <a:lstStyle/>
                    <a:p>
                      <a:endParaRPr lang="en-US"/>
                    </a:p>
                  </a:txBody>
                  <a:tcPr/>
                </a:tc>
                <a:tc>
                  <a:txBody>
                    <a:bodyPr/>
                    <a:lstStyle/>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WinAutomation client capabilities</a:t>
                      </a:r>
                      <a:endParaRPr lang="en-US" sz="1200" b="0" i="0" u="none" strike="noStrike">
                        <a:effectLst/>
                        <a:latin typeface="Segoe UI"/>
                        <a:ea typeface="MS Mincho"/>
                        <a:cs typeface="Segoe UI"/>
                      </a:endParaRPr>
                    </a:p>
                    <a:p>
                      <a:pPr marL="0" marR="0" algn="l" fontAlgn="ctr">
                        <a:lnSpc>
                          <a:spcPts val="1000"/>
                        </a:lnSpc>
                        <a:spcBef>
                          <a:spcPts val="0"/>
                        </a:spcBef>
                        <a:spcAft>
                          <a:spcPts val="0"/>
                        </a:spcAft>
                      </a:pPr>
                      <a:endParaRPr lang="en-US" sz="1200" b="0" i="0" u="none" strike="noStrike">
                        <a:effectLst/>
                        <a:latin typeface="Arial" panose="020B0604020202020204" pitchFamily="34" charset="0"/>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D0D0D"/>
                          </a:solidFill>
                          <a:effectLst/>
                          <a:latin typeface="Segoe UI"/>
                          <a:ea typeface="Times New Roman" panose="02020603050405020304" pitchFamily="18" charset="0"/>
                          <a:cs typeface="Arial"/>
                        </a:rPr>
                        <a:t>-</a:t>
                      </a:r>
                      <a:endParaRPr lang="en-US" sz="1200" b="0" i="0" u="none" strike="noStrike">
                        <a:effectLst/>
                        <a:latin typeface="Segoe UI"/>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52699454"/>
                  </a:ext>
                </a:extLst>
              </a:tr>
              <a:tr h="400870">
                <a:tc>
                  <a:txBody>
                    <a:bodyPr/>
                    <a:lstStyle/>
                    <a:p>
                      <a:pPr marL="0" marR="0" algn="l" fontAlgn="ctr">
                        <a:lnSpc>
                          <a:spcPts val="1000"/>
                        </a:lnSpc>
                        <a:spcBef>
                          <a:spcPts val="0"/>
                        </a:spcBef>
                        <a:spcAft>
                          <a:spcPts val="0"/>
                        </a:spcAft>
                      </a:pPr>
                      <a:r>
                        <a:rPr lang="en-US" sz="1200" b="0" i="0" u="none" strike="noStrike" kern="1200">
                          <a:solidFill>
                            <a:srgbClr val="4D4D4D"/>
                          </a:solidFill>
                          <a:effectLst/>
                          <a:latin typeface="Segoe UI Semibold"/>
                          <a:ea typeface="Times New Roman" panose="02020603050405020304" pitchFamily="18" charset="0"/>
                          <a:cs typeface="Arial"/>
                        </a:rPr>
                        <a:t>Share and collaborate</a:t>
                      </a:r>
                      <a:endParaRPr lang="en-US" sz="1200" b="0" i="0" u="none" strike="noStrike">
                        <a:effectLst/>
                        <a:latin typeface="Segoe UI Semibold"/>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Applies to flows included in the license</a:t>
                      </a:r>
                      <a:endParaRPr lang="en-US" sz="1200" b="0" i="0" u="none" strike="noStrike">
                        <a:effectLst/>
                        <a:latin typeface="Segoe UI"/>
                        <a:ea typeface="MS Mincho"/>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D0D0D"/>
                          </a:solidFill>
                          <a:effectLst/>
                          <a:latin typeface="Segoe UI"/>
                          <a:ea typeface="Times New Roman" panose="02020603050405020304" pitchFamily="18" charset="0"/>
                          <a:cs typeface="Arial"/>
                        </a:rPr>
                        <a:t>-</a:t>
                      </a:r>
                      <a:endParaRPr lang="en-US" sz="1200" b="0" i="0" u="none" strike="noStrike">
                        <a:effectLst/>
                        <a:latin typeface="Segoe UI"/>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462996785"/>
                  </a:ext>
                </a:extLst>
              </a:tr>
              <a:tr h="277774">
                <a:tc rowSpan="3">
                  <a:txBody>
                    <a:bodyPr/>
                    <a:lstStyle/>
                    <a:p>
                      <a:pPr marL="0" marR="0" algn="l" fontAlgn="ctr">
                        <a:lnSpc>
                          <a:spcPts val="1000"/>
                        </a:lnSpc>
                        <a:spcBef>
                          <a:spcPts val="0"/>
                        </a:spcBef>
                        <a:spcAft>
                          <a:spcPts val="0"/>
                        </a:spcAft>
                      </a:pPr>
                      <a:r>
                        <a:rPr lang="en-US" sz="1200" b="0" i="0" u="none" strike="noStrike" kern="1200">
                          <a:solidFill>
                            <a:srgbClr val="4D4D4D"/>
                          </a:solidFill>
                          <a:effectLst/>
                          <a:latin typeface="Segoe UI Semibold"/>
                          <a:ea typeface="Times New Roman" panose="02020603050405020304" pitchFamily="18" charset="0"/>
                          <a:cs typeface="Arial"/>
                        </a:rPr>
                        <a:t>Connect to your data</a:t>
                      </a:r>
                      <a:endParaRPr lang="en-US" sz="1200" b="0" i="0" u="none" strike="noStrike">
                        <a:effectLst/>
                        <a:latin typeface="Segoe UI Semibold"/>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Standard connectors</a:t>
                      </a:r>
                      <a:endParaRPr lang="en-US" sz="1200" b="0" i="0" u="none" strike="noStrike">
                        <a:effectLst/>
                        <a:latin typeface="Segoe UI"/>
                        <a:ea typeface="MS Mincho"/>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D0D0D"/>
                          </a:solidFill>
                          <a:effectLst/>
                          <a:latin typeface="Segoe UI"/>
                          <a:ea typeface="Times New Roman" panose="02020603050405020304" pitchFamily="18" charset="0"/>
                          <a:cs typeface="Arial"/>
                        </a:rPr>
                        <a:t>-</a:t>
                      </a:r>
                      <a:endParaRPr lang="en-US" sz="1200" b="0" i="0" u="none" strike="noStrike">
                        <a:effectLst/>
                        <a:latin typeface="Segoe UI"/>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3992018223"/>
                  </a:ext>
                </a:extLst>
              </a:tr>
              <a:tr h="277774">
                <a:tc vMerge="1">
                  <a:txBody>
                    <a:bodyPr/>
                    <a:lstStyle/>
                    <a:p>
                      <a:endParaRPr lang="en-US"/>
                    </a:p>
                  </a:txBody>
                  <a:tcPr/>
                </a:tc>
                <a:tc>
                  <a:txBody>
                    <a:bodyPr/>
                    <a:lstStyle/>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Premium and custom connectors</a:t>
                      </a:r>
                      <a:endParaRPr lang="en-US" sz="1200" b="0" i="0" u="none" strike="noStrike">
                        <a:effectLst/>
                        <a:latin typeface="Segoe UI"/>
                        <a:ea typeface="MS Mincho"/>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D0D0D"/>
                          </a:solidFill>
                          <a:effectLst/>
                          <a:latin typeface="Segoe UI"/>
                          <a:ea typeface="Times New Roman" panose="02020603050405020304" pitchFamily="18" charset="0"/>
                          <a:cs typeface="Arial"/>
                        </a:rPr>
                        <a:t>-</a:t>
                      </a:r>
                      <a:endParaRPr lang="en-US" sz="1200" b="0" i="0" u="none" strike="noStrike">
                        <a:effectLst/>
                        <a:latin typeface="Segoe UI"/>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84444010"/>
                  </a:ext>
                </a:extLst>
              </a:tr>
              <a:tr h="277774">
                <a:tc vMerge="1">
                  <a:txBody>
                    <a:bodyPr/>
                    <a:lstStyle/>
                    <a:p>
                      <a:endParaRPr lang="en-US"/>
                    </a:p>
                  </a:txBody>
                  <a:tcPr/>
                </a:tc>
                <a:tc>
                  <a:txBody>
                    <a:bodyPr/>
                    <a:lstStyle/>
                    <a:p>
                      <a:pPr marL="0" marR="0" algn="l"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On premises data gateway</a:t>
                      </a:r>
                      <a:endParaRPr lang="en-US" sz="1200" b="0" i="0" u="none" strike="noStrike">
                        <a:effectLst/>
                        <a:latin typeface="Segoe UI"/>
                        <a:ea typeface="MS Mincho"/>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D0D0D"/>
                          </a:solidFill>
                          <a:effectLst/>
                          <a:latin typeface="Segoe UI"/>
                          <a:ea typeface="Times New Roman" panose="02020603050405020304" pitchFamily="18" charset="0"/>
                          <a:cs typeface="Arial"/>
                        </a:rPr>
                        <a:t>-</a:t>
                      </a:r>
                      <a:endParaRPr lang="en-US" sz="1200" b="0" i="0" u="none" strike="noStrike">
                        <a:effectLst/>
                        <a:latin typeface="Segoe UI"/>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1391795166"/>
                  </a:ext>
                </a:extLst>
              </a:tr>
              <a:tr h="400870">
                <a:tc>
                  <a:txBody>
                    <a:bodyPr/>
                    <a:lstStyle/>
                    <a:p>
                      <a:pPr marL="0" marR="0" algn="l" fontAlgn="ctr">
                        <a:lnSpc>
                          <a:spcPts val="1000"/>
                        </a:lnSpc>
                        <a:spcBef>
                          <a:spcPts val="0"/>
                        </a:spcBef>
                        <a:spcAft>
                          <a:spcPts val="0"/>
                        </a:spcAft>
                      </a:pPr>
                      <a:r>
                        <a:rPr lang="en-US" sz="1200" b="0" i="0" u="none" strike="noStrike" kern="1200">
                          <a:solidFill>
                            <a:srgbClr val="4D4D4D"/>
                          </a:solidFill>
                          <a:effectLst/>
                          <a:latin typeface="Segoe UI Semibold"/>
                          <a:ea typeface="Times New Roman" panose="02020603050405020304" pitchFamily="18" charset="0"/>
                          <a:cs typeface="Arial"/>
                        </a:rPr>
                        <a:t>Store and manage data</a:t>
                      </a:r>
                      <a:endParaRPr lang="en-US" sz="1200" b="0" i="0" u="none" strike="noStrike">
                        <a:effectLst/>
                        <a:latin typeface="Segoe UI Semibold"/>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200" b="0" i="0" u="none" strike="noStrike" kern="1200">
                          <a:solidFill>
                            <a:srgbClr val="4D4D4D"/>
                          </a:solidFill>
                          <a:effectLst/>
                          <a:latin typeface="Segoe UI"/>
                          <a:ea typeface="Times New Roman" panose="02020603050405020304" pitchFamily="18" charset="0"/>
                          <a:cs typeface="Segoe UI"/>
                        </a:rPr>
                        <a:t>Dataverse (formerly Common Data Service) use rights</a:t>
                      </a:r>
                      <a:endParaRPr lang="en-US" sz="1200" b="0" i="0" u="none" strike="noStrike">
                        <a:effectLst/>
                        <a:latin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kern="1200">
                          <a:solidFill>
                            <a:srgbClr val="0D0D0D"/>
                          </a:solidFill>
                          <a:effectLst/>
                          <a:latin typeface="Segoe UI"/>
                          <a:ea typeface="Times New Roman" panose="02020603050405020304" pitchFamily="18" charset="0"/>
                          <a:cs typeface="Arial"/>
                        </a:rPr>
                        <a:t>-</a:t>
                      </a:r>
                      <a:endParaRPr lang="en-US" sz="1200" b="0" i="0" u="none" strike="noStrike">
                        <a:effectLst/>
                        <a:latin typeface="Segoe UI"/>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732690297"/>
                  </a:ext>
                </a:extLst>
              </a:tr>
              <a:tr h="400870">
                <a:tc>
                  <a:txBody>
                    <a:bodyPr/>
                    <a:lstStyle/>
                    <a:p>
                      <a:pPr marL="0" marR="0" algn="l" fontAlgn="ctr">
                        <a:lnSpc>
                          <a:spcPts val="1000"/>
                        </a:lnSpc>
                        <a:spcBef>
                          <a:spcPts val="0"/>
                        </a:spcBef>
                        <a:spcAft>
                          <a:spcPts val="0"/>
                        </a:spcAft>
                      </a:pPr>
                      <a:r>
                        <a:rPr lang="en-US" sz="1200" b="0" i="0" u="none" strike="noStrike" kern="1200">
                          <a:solidFill>
                            <a:srgbClr val="4D4D4D"/>
                          </a:solidFill>
                          <a:effectLst/>
                          <a:latin typeface="Segoe UI Semibold"/>
                          <a:ea typeface="Times New Roman" panose="02020603050405020304" pitchFamily="18" charset="0"/>
                          <a:cs typeface="Arial"/>
                        </a:rPr>
                        <a:t>Enterprise management and security</a:t>
                      </a:r>
                      <a:endParaRPr lang="en-US" sz="1200" b="0" i="0" u="none" strike="noStrike">
                        <a:effectLst/>
                        <a:latin typeface="Segoe UI Semibold"/>
                        <a:cs typeface="Arial"/>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200" b="0" i="0" u="none" strike="noStrike" kern="1200">
                          <a:solidFill>
                            <a:srgbClr val="4D4D4D"/>
                          </a:solidFill>
                          <a:effectLst/>
                          <a:latin typeface="Segoe UI"/>
                          <a:ea typeface="Times New Roman" panose="02020603050405020304" pitchFamily="18" charset="0"/>
                          <a:cs typeface="Segoe UI"/>
                        </a:rPr>
                        <a:t>Centralized administration in PPAC</a:t>
                      </a:r>
                      <a:endParaRPr lang="en-US" sz="1200" b="0" i="0" u="none" strike="noStrike">
                        <a:effectLst/>
                        <a:latin typeface="Segoe UI"/>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marL="0" marR="0" algn="ctr" fontAlgn="ctr">
                        <a:lnSpc>
                          <a:spcPts val="1000"/>
                        </a:lnSpc>
                        <a:spcBef>
                          <a:spcPts val="0"/>
                        </a:spcBef>
                        <a:spcAft>
                          <a:spcPts val="0"/>
                        </a:spcAft>
                      </a:pPr>
                      <a:r>
                        <a:rPr lang="en-US" sz="1200" b="0" i="0" u="none" strike="noStrike">
                          <a:solidFill>
                            <a:srgbClr val="4D4D4D"/>
                          </a:solidFill>
                          <a:effectLst/>
                          <a:latin typeface="Segoe UI"/>
                          <a:ea typeface="MS Mincho"/>
                          <a:cs typeface="Segoe UI"/>
                        </a:rPr>
                        <a:t>Basic report</a:t>
                      </a:r>
                      <a:r>
                        <a:rPr lang="en-US" sz="1200" b="0" i="0" u="none" strike="noStrike" baseline="30000">
                          <a:solidFill>
                            <a:srgbClr val="4D4D4D"/>
                          </a:solidFill>
                          <a:effectLst/>
                          <a:latin typeface="Segoe UI"/>
                          <a:ea typeface="MS Mincho"/>
                          <a:cs typeface="Segoe UI"/>
                        </a:rPr>
                        <a:t>3</a:t>
                      </a:r>
                      <a:endParaRPr lang="en-US" sz="1200" b="0" i="0" u="none" strike="noStrike">
                        <a:effectLst/>
                        <a:latin typeface="Segoe UI"/>
                        <a:ea typeface="MS Mincho"/>
                        <a:cs typeface="Segoe UI"/>
                      </a:endParaRPr>
                    </a:p>
                  </a:txBody>
                  <a:tcPr marL="89642" marR="89642" marT="44821" marB="44821"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extLst>
                  <a:ext uri="{0D108BD9-81ED-4DB2-BD59-A6C34878D82A}">
                    <a16:rowId xmlns:a16="http://schemas.microsoft.com/office/drawing/2014/main" val="2961877052"/>
                  </a:ext>
                </a:extLst>
              </a:tr>
            </a:tbl>
          </a:graphicData>
        </a:graphic>
      </p:graphicFrame>
      <p:sp>
        <p:nvSpPr>
          <p:cNvPr id="8" name="TextBox 7">
            <a:extLst>
              <a:ext uri="{FF2B5EF4-FFF2-40B4-BE49-F238E27FC236}">
                <a16:creationId xmlns:a16="http://schemas.microsoft.com/office/drawing/2014/main" id="{58C8FBD9-CA9F-45B6-B7F3-0598992DDAF7}"/>
              </a:ext>
            </a:extLst>
          </p:cNvPr>
          <p:cNvSpPr txBox="1"/>
          <p:nvPr/>
        </p:nvSpPr>
        <p:spPr>
          <a:xfrm>
            <a:off x="488531" y="5878038"/>
            <a:ext cx="11084208" cy="921727"/>
          </a:xfrm>
          <a:prstGeom prst="rect">
            <a:avLst/>
          </a:prstGeom>
          <a:noFill/>
        </p:spPr>
        <p:txBody>
          <a:bodyPr wrap="square">
            <a:spAutoFit/>
          </a:bodyPr>
          <a:lstStyle/>
          <a:p>
            <a:r>
              <a:rPr lang="en-US" sz="1078" baseline="30000">
                <a:solidFill>
                  <a:srgbClr val="4D4D4D"/>
                </a:solidFill>
                <a:latin typeface="Segoe UI" panose="020B0502040204020203" pitchFamily="34" charset="0"/>
                <a:ea typeface="MS Mincho" panose="02020609040205080304" pitchFamily="49" charset="-128"/>
              </a:rPr>
              <a:t>1 </a:t>
            </a:r>
            <a:r>
              <a:rPr lang="en-US" sz="1078">
                <a:solidFill>
                  <a:srgbClr val="4D4D4D"/>
                </a:solidFill>
                <a:latin typeface="Segoe UI" panose="020B0502040204020203" pitchFamily="34" charset="0"/>
                <a:ea typeface="MS Mincho" panose="02020609040205080304" pitchFamily="49" charset="-128"/>
              </a:rPr>
              <a:t>See </a:t>
            </a:r>
            <a:r>
              <a:rPr lang="en-US" sz="1078" u="sng">
                <a:solidFill>
                  <a:srgbClr val="4D4D4D"/>
                </a:solidFill>
                <a:latin typeface="Segoe UI" panose="020B0502040204020203" pitchFamily="34" charset="0"/>
                <a:ea typeface="MS Mincho" panose="02020609040205080304" pitchFamily="49" charset="-128"/>
                <a:hlinkClick r:id="rId4"/>
              </a:rPr>
              <a:t>technical documentation</a:t>
            </a:r>
            <a:r>
              <a:rPr lang="en-US" sz="1078">
                <a:solidFill>
                  <a:srgbClr val="4D4D4D"/>
                </a:solidFill>
                <a:latin typeface="Segoe UI" panose="020B0502040204020203" pitchFamily="34" charset="0"/>
                <a:ea typeface="MS Mincho" panose="02020609040205080304" pitchFamily="49" charset="-128"/>
              </a:rPr>
              <a:t> for definitions of each flow type.</a:t>
            </a:r>
          </a:p>
          <a:p>
            <a:pPr marL="62872" indent="-62872"/>
            <a:r>
              <a:rPr lang="en-US" sz="1078" baseline="30000">
                <a:solidFill>
                  <a:srgbClr val="4D4D4D"/>
                </a:solidFill>
                <a:latin typeface="Segoe UI" panose="020B0502040204020203" pitchFamily="34" charset="0"/>
                <a:ea typeface="MS Mincho" panose="02020609040205080304" pitchFamily="49" charset="-128"/>
              </a:rPr>
              <a:t>2</a:t>
            </a:r>
            <a:r>
              <a:rPr lang="en-US" sz="1078">
                <a:solidFill>
                  <a:srgbClr val="4D4D4D"/>
                </a:solidFill>
                <a:latin typeface="Segoe UI" panose="020B0502040204020203" pitchFamily="34" charset="0"/>
                <a:ea typeface="MS Mincho" panose="02020609040205080304" pitchFamily="49" charset="-128"/>
              </a:rPr>
              <a:t> Power Automate Desktop in Windows is a free application you install on your PC that lets you login and create desktop flows. This application should not be utilized for business-critical functions as there is no SLA or Microsoft support. If Power Automate is business critical, you should purchase the appropriate Power Automate license which includes support.</a:t>
            </a:r>
          </a:p>
          <a:p>
            <a:pPr marL="62872" indent="-62872"/>
            <a:r>
              <a:rPr lang="en-US" sz="1078" baseline="30000">
                <a:solidFill>
                  <a:srgbClr val="4D4D4D"/>
                </a:solidFill>
                <a:latin typeface="Segoe UI" panose="020B0502040204020203" pitchFamily="34" charset="0"/>
                <a:ea typeface="MS Mincho" panose="02020609040205080304" pitchFamily="49" charset="-128"/>
              </a:rPr>
              <a:t>3</a:t>
            </a:r>
            <a:r>
              <a:rPr lang="en-US" sz="1078">
                <a:solidFill>
                  <a:srgbClr val="4D4D4D"/>
                </a:solidFill>
                <a:latin typeface="Segoe UI" panose="020B0502040204020203" pitchFamily="34" charset="0"/>
                <a:ea typeface="MS Mincho" panose="02020609040205080304" pitchFamily="49" charset="-128"/>
              </a:rPr>
              <a:t> Power Automate desktop flows basic usage reports available via Power Platform Admin Center</a:t>
            </a:r>
          </a:p>
        </p:txBody>
      </p:sp>
    </p:spTree>
    <p:custDataLst>
      <p:tags r:id="rId1"/>
    </p:custDataLst>
    <p:extLst>
      <p:ext uri="{BB962C8B-B14F-4D97-AF65-F5344CB8AC3E}">
        <p14:creationId xmlns:p14="http://schemas.microsoft.com/office/powerpoint/2010/main" val="212771377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4200" y="4847214"/>
            <a:ext cx="9996714" cy="503086"/>
          </a:xfrm>
        </p:spPr>
        <p:txBody>
          <a:bodyPr/>
          <a:lstStyle/>
          <a:p>
            <a:r>
              <a:rPr lang="en-US" sz="5400"/>
              <a:t>Power Pages License Plans</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61470624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243A5E"/>
                </a:solidFill>
              </a:rPr>
              <a:t>Power </a:t>
            </a:r>
            <a:r>
              <a:rPr lang="en-FI" dirty="0">
                <a:solidFill>
                  <a:srgbClr val="243A5E"/>
                </a:solidFill>
              </a:rPr>
              <a:t>Pages</a:t>
            </a:r>
            <a:r>
              <a:rPr lang="en-US">
                <a:solidFill>
                  <a:srgbClr val="243A5E"/>
                </a:solidFill>
              </a:rPr>
              <a:t> plans</a:t>
            </a:r>
            <a:endParaRPr lang="en-US" dirty="0">
              <a:solidFill>
                <a:srgbClr val="243A5E"/>
              </a:solidFill>
            </a:endParaRPr>
          </a:p>
        </p:txBody>
      </p:sp>
      <p:sp>
        <p:nvSpPr>
          <p:cNvPr id="45" name="Rectangle: Rounded Corners 44">
            <a:extLst>
              <a:ext uri="{FF2B5EF4-FFF2-40B4-BE49-F238E27FC236}">
                <a16:creationId xmlns:a16="http://schemas.microsoft.com/office/drawing/2014/main" id="{36135C1C-E4AE-0D21-82F9-5DEFFF40C01F}"/>
              </a:ext>
            </a:extLst>
          </p:cNvPr>
          <p:cNvSpPr/>
          <p:nvPr/>
        </p:nvSpPr>
        <p:spPr bwMode="auto">
          <a:xfrm>
            <a:off x="387015" y="1287013"/>
            <a:ext cx="11417969" cy="4443527"/>
          </a:xfrm>
          <a:prstGeom prst="roundRect">
            <a:avLst>
              <a:gd name="adj" fmla="val 6395"/>
            </a:avLst>
          </a:prstGeom>
          <a:solidFill>
            <a:srgbClr val="F9F9F9"/>
          </a:solidFill>
          <a:ln w="22225">
            <a:noFill/>
            <a:headEnd type="none" w="lg" len="med"/>
            <a:tailEnd type="none" w="lg" len="med"/>
          </a:ln>
          <a:effectLst>
            <a:outerShdw blurRad="63500" sx="102000" sy="102000" algn="ctr" rotWithShape="0">
              <a:prstClr val="black">
                <a:alpha val="5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nvGrpSpPr>
          <p:cNvPr id="46" name="Group 45">
            <a:extLst>
              <a:ext uri="{FF2B5EF4-FFF2-40B4-BE49-F238E27FC236}">
                <a16:creationId xmlns:a16="http://schemas.microsoft.com/office/drawing/2014/main" id="{EB084874-3790-A692-CB9A-F032ACAB8CA2}"/>
              </a:ext>
            </a:extLst>
          </p:cNvPr>
          <p:cNvGrpSpPr/>
          <p:nvPr/>
        </p:nvGrpSpPr>
        <p:grpSpPr>
          <a:xfrm>
            <a:off x="588263" y="1456074"/>
            <a:ext cx="2612137" cy="4094613"/>
            <a:chOff x="588263" y="1733165"/>
            <a:chExt cx="2612137" cy="4094613"/>
          </a:xfrm>
        </p:grpSpPr>
        <p:sp>
          <p:nvSpPr>
            <p:cNvPr id="47" name="Rectangle: Rounded Corners 46">
              <a:extLst>
                <a:ext uri="{FF2B5EF4-FFF2-40B4-BE49-F238E27FC236}">
                  <a16:creationId xmlns:a16="http://schemas.microsoft.com/office/drawing/2014/main" id="{0B895DC5-8287-D2F4-40D9-B5B9631081C5}"/>
                </a:ext>
              </a:extLst>
            </p:cNvPr>
            <p:cNvSpPr/>
            <p:nvPr/>
          </p:nvSpPr>
          <p:spPr bwMode="auto">
            <a:xfrm>
              <a:off x="588263" y="1733166"/>
              <a:ext cx="2612137" cy="4094612"/>
            </a:xfrm>
            <a:prstGeom prst="roundRect">
              <a:avLst>
                <a:gd name="adj" fmla="val 6627"/>
              </a:avLst>
            </a:prstGeom>
            <a:solidFill>
              <a:schemeClr val="accent5">
                <a:lumMod val="20000"/>
                <a:lumOff val="8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48" name="Rectangle: Top Corners Rounded 47">
              <a:extLst>
                <a:ext uri="{FF2B5EF4-FFF2-40B4-BE49-F238E27FC236}">
                  <a16:creationId xmlns:a16="http://schemas.microsoft.com/office/drawing/2014/main" id="{57F01B44-FA0E-11DD-F382-0F4028EA0DC4}"/>
                </a:ext>
              </a:extLst>
            </p:cNvPr>
            <p:cNvSpPr/>
            <p:nvPr/>
          </p:nvSpPr>
          <p:spPr bwMode="auto">
            <a:xfrm>
              <a:off x="588263" y="1733165"/>
              <a:ext cx="2612137" cy="876846"/>
            </a:xfrm>
            <a:prstGeom prst="round2SameRect">
              <a:avLst/>
            </a:prstGeom>
            <a:solidFill>
              <a:schemeClr val="accent5">
                <a:lumMod val="40000"/>
                <a:lumOff val="6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sp>
        <p:nvSpPr>
          <p:cNvPr id="49" name="TextBox 48">
            <a:extLst>
              <a:ext uri="{FF2B5EF4-FFF2-40B4-BE49-F238E27FC236}">
                <a16:creationId xmlns:a16="http://schemas.microsoft.com/office/drawing/2014/main" id="{3A9F913C-FE95-3CE8-18A8-014D4FC7176B}"/>
              </a:ext>
            </a:extLst>
          </p:cNvPr>
          <p:cNvSpPr txBox="1"/>
          <p:nvPr/>
        </p:nvSpPr>
        <p:spPr>
          <a:xfrm>
            <a:off x="754660" y="1626474"/>
            <a:ext cx="2242932" cy="530915"/>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gradFill flip="none" rotWithShape="1">
                  <a:gsLst>
                    <a:gs pos="0">
                      <a:srgbClr val="0078D4"/>
                    </a:gs>
                    <a:gs pos="100000">
                      <a:srgbClr val="C5B4E3">
                        <a:lumMod val="75000"/>
                      </a:srgbClr>
                    </a:gs>
                  </a:gsLst>
                  <a:lin ang="2700000" scaled="1"/>
                  <a:tileRect/>
                </a:gradFill>
                <a:effectLst/>
                <a:uLnTx/>
                <a:uFillTx/>
                <a:latin typeface="Segoe UI Semibold"/>
                <a:ea typeface="+mn-ea"/>
                <a:cs typeface="Segoe UI Semibold"/>
              </a:rPr>
              <a:t> RECOMMENDED MOTION</a:t>
            </a:r>
            <a:br>
              <a:rPr kumimoji="0" lang="en-US" sz="1200" b="0" i="0" u="none" strike="noStrike" kern="0" cap="none" spc="0" normalizeH="0" baseline="0" noProof="0" dirty="0">
                <a:ln>
                  <a:noFill/>
                </a:ln>
                <a:solidFill>
                  <a:srgbClr val="000000"/>
                </a:solidFill>
                <a:effectLst/>
                <a:uLnTx/>
                <a:uFillTx/>
                <a:latin typeface="Segoe UI Semibold"/>
                <a:ea typeface="+mn-ea"/>
                <a:cs typeface="Segoe UI Semibold" panose="020B0702040204020203" pitchFamily="34" charset="0"/>
              </a:rPr>
            </a:br>
            <a:r>
              <a:rPr kumimoji="0" lang="en-US" sz="1200" b="0" i="0" u="none" strike="noStrike" kern="0" cap="none" spc="0" normalizeH="0" baseline="0" noProof="0" dirty="0">
                <a:ln>
                  <a:noFill/>
                </a:ln>
                <a:solidFill>
                  <a:srgbClr val="000000"/>
                </a:solidFill>
                <a:effectLst/>
                <a:uLnTx/>
                <a:uFillTx/>
                <a:latin typeface="Segoe UI Semibold"/>
                <a:ea typeface="+mn-ea"/>
                <a:cs typeface="Segoe UI Semibold" panose="020B0702040204020203" pitchFamily="34" charset="0"/>
              </a:rPr>
              <a:t>Power Pages</a:t>
            </a:r>
            <a:br>
              <a:rPr kumimoji="0" lang="en-US" sz="1200" b="0" i="0" u="none" strike="noStrike" kern="0" cap="none" spc="0" normalizeH="0" baseline="0" noProof="0" dirty="0">
                <a:ln>
                  <a:noFill/>
                </a:ln>
                <a:solidFill>
                  <a:srgbClr val="000000"/>
                </a:solidFill>
                <a:effectLst/>
                <a:uLnTx/>
                <a:uFillTx/>
                <a:latin typeface="Segoe UI Semibold"/>
                <a:ea typeface="+mn-ea"/>
                <a:cs typeface="Segoe UI Semibold" panose="020B0702040204020203" pitchFamily="34" charset="0"/>
              </a:rPr>
            </a:br>
            <a:r>
              <a:rPr kumimoji="0" lang="en-US" sz="1200" b="0" i="0" u="none" strike="noStrike" kern="0" cap="none" spc="0" normalizeH="0" baseline="0" noProof="0" dirty="0">
                <a:ln>
                  <a:noFill/>
                </a:ln>
                <a:solidFill>
                  <a:srgbClr val="000000"/>
                </a:solidFill>
                <a:effectLst/>
                <a:uLnTx/>
                <a:uFillTx/>
                <a:latin typeface="Segoe UI Semibold"/>
                <a:ea typeface="+mn-ea"/>
                <a:cs typeface="Segoe UI Semibold" panose="020B0702040204020203" pitchFamily="34" charset="0"/>
              </a:rPr>
              <a:t>Authenticated users</a:t>
            </a:r>
          </a:p>
        </p:txBody>
      </p:sp>
      <p:sp>
        <p:nvSpPr>
          <p:cNvPr id="50" name="Rectangle 49">
            <a:extLst>
              <a:ext uri="{FF2B5EF4-FFF2-40B4-BE49-F238E27FC236}">
                <a16:creationId xmlns:a16="http://schemas.microsoft.com/office/drawing/2014/main" id="{87A69A87-F546-1282-AEFF-9DF482761012}"/>
              </a:ext>
            </a:extLst>
          </p:cNvPr>
          <p:cNvSpPr/>
          <p:nvPr/>
        </p:nvSpPr>
        <p:spPr>
          <a:xfrm>
            <a:off x="732745" y="2452059"/>
            <a:ext cx="2286762" cy="867534"/>
          </a:xfrm>
          <a:prstGeom prst="rect">
            <a:avLst/>
          </a:prstGeom>
        </p:spPr>
        <p:txBody>
          <a:bodyPr wrap="square" lIns="9144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
                <a:ea typeface="+mn-ea"/>
                <a:cs typeface="+mn-cs"/>
              </a:rPr>
              <a:t>This subscription license can be purchased for the anticipated number of unique, authenticated users accessing a website in a month.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Segoe UI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
                <a:ea typeface="+mn-ea"/>
                <a:cs typeface="+mn-cs"/>
              </a:rPr>
              <a:t>Sold in capacity packs </a:t>
            </a:r>
            <a:r>
              <a:rPr kumimoji="0" lang="en-US" sz="1000"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(100 users per capacity pack) </a:t>
            </a:r>
            <a:r>
              <a:rPr kumimoji="0" lang="en-US" sz="1000" b="0" i="0" u="none" strike="noStrike" kern="0" cap="none" spc="0" normalizeH="0" baseline="0" noProof="0">
                <a:ln>
                  <a:noFill/>
                </a:ln>
                <a:solidFill>
                  <a:srgbClr val="000000"/>
                </a:solidFill>
                <a:effectLst/>
                <a:uLnTx/>
                <a:uFillTx/>
                <a:latin typeface="Segoe UI "/>
                <a:ea typeface="+mn-ea"/>
                <a:cs typeface="+mn-cs"/>
              </a:rPr>
              <a:t>with tiered pricing:</a:t>
            </a:r>
          </a:p>
          <a:p>
            <a:pPr marL="141288" marR="0" lvl="0" indent="-14128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000" b="0" i="0" u="none" strike="noStrike" kern="0" cap="none" spc="0" normalizeH="0" baseline="0" noProof="0">
                <a:ln>
                  <a:noFill/>
                </a:ln>
                <a:solidFill>
                  <a:srgbClr val="000000"/>
                </a:solidFill>
                <a:effectLst/>
                <a:uLnTx/>
                <a:uFillTx/>
                <a:latin typeface="Segoe UI "/>
                <a:ea typeface="+mn-ea"/>
                <a:cs typeface="+mn-cs"/>
              </a:rPr>
              <a:t>Tier 1 (100+ users) - $200/pack</a:t>
            </a:r>
          </a:p>
          <a:p>
            <a:pPr marL="141288" marR="0" lvl="0" indent="-14128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000" b="0" i="0" u="none" strike="noStrike" kern="0" cap="none" spc="0" normalizeH="0" baseline="0" noProof="0">
                <a:ln>
                  <a:noFill/>
                </a:ln>
                <a:solidFill>
                  <a:srgbClr val="000000"/>
                </a:solidFill>
                <a:effectLst/>
                <a:uLnTx/>
                <a:uFillTx/>
                <a:latin typeface="Segoe UI "/>
                <a:ea typeface="+mn-ea"/>
                <a:cs typeface="+mn-cs"/>
              </a:rPr>
              <a:t>Tier 2 (10k+ users) - $75/pack</a:t>
            </a:r>
          </a:p>
          <a:p>
            <a:pPr marL="141288" marR="0" lvl="0" indent="-14128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000" b="0" i="0" u="none" strike="noStrike" kern="0" cap="none" spc="0" normalizeH="0" baseline="0" noProof="0">
                <a:ln>
                  <a:noFill/>
                </a:ln>
                <a:solidFill>
                  <a:srgbClr val="000000"/>
                </a:solidFill>
                <a:effectLst/>
                <a:uLnTx/>
                <a:uFillTx/>
                <a:latin typeface="Segoe UI "/>
                <a:ea typeface="+mn-ea"/>
                <a:cs typeface="+mn-cs"/>
              </a:rPr>
              <a:t>Tier 3 (100k+ users) - $50/pack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C3C41"/>
              </a:solidFill>
              <a:effectLst/>
              <a:uLnTx/>
              <a:uFillTx/>
              <a:latin typeface="Segoe UI "/>
              <a:ea typeface="+mn-ea"/>
              <a:cs typeface="+mn-cs"/>
            </a:endParaRPr>
          </a:p>
        </p:txBody>
      </p:sp>
      <p:cxnSp>
        <p:nvCxnSpPr>
          <p:cNvPr id="51" name="Straight Connector 50">
            <a:extLst>
              <a:ext uri="{FF2B5EF4-FFF2-40B4-BE49-F238E27FC236}">
                <a16:creationId xmlns:a16="http://schemas.microsoft.com/office/drawing/2014/main" id="{77A751DF-883C-A937-76FC-C8D7EAD20C13}"/>
              </a:ext>
            </a:extLst>
          </p:cNvPr>
          <p:cNvCxnSpPr>
            <a:cxnSpLocks/>
          </p:cNvCxnSpPr>
          <p:nvPr/>
        </p:nvCxnSpPr>
        <p:spPr>
          <a:xfrm>
            <a:off x="754660" y="4378157"/>
            <a:ext cx="2214124"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CD2ECE71-45D5-76CD-FEFD-8068F221F450}"/>
              </a:ext>
            </a:extLst>
          </p:cNvPr>
          <p:cNvGrpSpPr/>
          <p:nvPr/>
        </p:nvGrpSpPr>
        <p:grpSpPr>
          <a:xfrm>
            <a:off x="3384251" y="1456074"/>
            <a:ext cx="2612137" cy="4094613"/>
            <a:chOff x="3384251" y="1733165"/>
            <a:chExt cx="2612137" cy="4094613"/>
          </a:xfrm>
        </p:grpSpPr>
        <p:sp>
          <p:nvSpPr>
            <p:cNvPr id="53" name="Rectangle: Rounded Corners 52">
              <a:extLst>
                <a:ext uri="{FF2B5EF4-FFF2-40B4-BE49-F238E27FC236}">
                  <a16:creationId xmlns:a16="http://schemas.microsoft.com/office/drawing/2014/main" id="{572AF8B0-DE11-713C-6620-4B8CD53E9D0F}"/>
                </a:ext>
              </a:extLst>
            </p:cNvPr>
            <p:cNvSpPr/>
            <p:nvPr/>
          </p:nvSpPr>
          <p:spPr bwMode="auto">
            <a:xfrm>
              <a:off x="3384251" y="1733166"/>
              <a:ext cx="2612137" cy="4094612"/>
            </a:xfrm>
            <a:prstGeom prst="roundRect">
              <a:avLst>
                <a:gd name="adj" fmla="val 6627"/>
              </a:avLst>
            </a:prstGeom>
            <a:solidFill>
              <a:schemeClr val="accent5">
                <a:lumMod val="20000"/>
                <a:lumOff val="8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54" name="Rectangle: Top Corners Rounded 53">
              <a:extLst>
                <a:ext uri="{FF2B5EF4-FFF2-40B4-BE49-F238E27FC236}">
                  <a16:creationId xmlns:a16="http://schemas.microsoft.com/office/drawing/2014/main" id="{54720EB0-7DE2-0C7A-157A-8055F2A786E7}"/>
                </a:ext>
              </a:extLst>
            </p:cNvPr>
            <p:cNvSpPr/>
            <p:nvPr/>
          </p:nvSpPr>
          <p:spPr bwMode="auto">
            <a:xfrm>
              <a:off x="3384251" y="1733165"/>
              <a:ext cx="2612137" cy="876846"/>
            </a:xfrm>
            <a:prstGeom prst="round2SameRect">
              <a:avLst/>
            </a:prstGeom>
            <a:solidFill>
              <a:schemeClr val="accent5">
                <a:lumMod val="40000"/>
                <a:lumOff val="6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sp>
        <p:nvSpPr>
          <p:cNvPr id="55" name="TextBox 54">
            <a:extLst>
              <a:ext uri="{FF2B5EF4-FFF2-40B4-BE49-F238E27FC236}">
                <a16:creationId xmlns:a16="http://schemas.microsoft.com/office/drawing/2014/main" id="{31501743-F4B5-4978-BE51-69F05F3D4AC4}"/>
              </a:ext>
            </a:extLst>
          </p:cNvPr>
          <p:cNvSpPr txBox="1"/>
          <p:nvPr/>
        </p:nvSpPr>
        <p:spPr>
          <a:xfrm>
            <a:off x="3572563" y="1626474"/>
            <a:ext cx="2242932" cy="530915"/>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gradFill flip="none" rotWithShape="1">
                  <a:gsLst>
                    <a:gs pos="0">
                      <a:srgbClr val="0078D4"/>
                    </a:gs>
                    <a:gs pos="100000">
                      <a:srgbClr val="C5B4E3">
                        <a:lumMod val="75000"/>
                      </a:srgbClr>
                    </a:gs>
                  </a:gsLst>
                  <a:lin ang="2700000" scaled="1"/>
                  <a:tileRect/>
                </a:gradFill>
                <a:effectLst/>
                <a:uLnTx/>
                <a:uFillTx/>
                <a:latin typeface="Segoe UI Semibold"/>
                <a:ea typeface="+mn-ea"/>
                <a:cs typeface="Segoe UI Semibold"/>
              </a:rPr>
              <a:t>RECOMMENDED MOTION</a:t>
            </a:r>
            <a:br>
              <a:rPr kumimoji="0" lang="en-US" sz="1200" b="0" i="0" u="none" strike="noStrike" kern="0" cap="none" spc="0" normalizeH="0" baseline="0" noProof="0" dirty="0">
                <a:ln>
                  <a:noFill/>
                </a:ln>
                <a:solidFill>
                  <a:srgbClr val="FFFFFF"/>
                </a:solidFill>
                <a:effectLst/>
                <a:uLnTx/>
                <a:uFillTx/>
                <a:latin typeface="Segoe UI Semibold"/>
                <a:ea typeface="+mn-ea"/>
                <a:cs typeface="Segoe UI Semibold" panose="020B0702040204020203" pitchFamily="34" charset="0"/>
              </a:rPr>
            </a:br>
            <a:r>
              <a:rPr kumimoji="0" lang="en-US" sz="1200" b="0" i="0" u="none" strike="noStrike" kern="0" cap="none" spc="0" normalizeH="0" baseline="0" noProof="0" dirty="0">
                <a:ln>
                  <a:noFill/>
                </a:ln>
                <a:solidFill>
                  <a:srgbClr val="000000"/>
                </a:solidFill>
                <a:effectLst/>
                <a:uLnTx/>
                <a:uFillTx/>
                <a:latin typeface="Segoe UI Semibold"/>
                <a:ea typeface="+mn-ea"/>
                <a:cs typeface="Segoe UI Semibold" panose="020B0702040204020203" pitchFamily="34" charset="0"/>
              </a:rPr>
              <a:t>Power Pages </a:t>
            </a:r>
          </a:p>
          <a:p>
            <a:pPr marL="0" marR="0" lvl="1" indent="0" algn="ctr" defTabSz="914049"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Segoe UI Semibold"/>
                <a:cs typeface="Segoe UI Semibold" panose="020B0702040204020203" pitchFamily="34" charset="0"/>
              </a:rPr>
              <a:t>A</a:t>
            </a:r>
            <a:r>
              <a:rPr kumimoji="0" lang="en-US" sz="1200" b="0" i="0" u="none" strike="noStrike" kern="0" cap="none" spc="0" normalizeH="0" baseline="0" noProof="0" dirty="0" err="1">
                <a:ln>
                  <a:noFill/>
                </a:ln>
                <a:solidFill>
                  <a:srgbClr val="000000"/>
                </a:solidFill>
                <a:effectLst/>
                <a:uLnTx/>
                <a:uFillTx/>
                <a:latin typeface="Segoe UI Semibold"/>
                <a:ea typeface="+mn-ea"/>
                <a:cs typeface="Segoe UI Semibold" panose="020B0702040204020203" pitchFamily="34" charset="0"/>
              </a:rPr>
              <a:t>nonymous</a:t>
            </a:r>
            <a:r>
              <a:rPr kumimoji="0" lang="en-US" sz="1200" b="0" i="0" u="none" strike="noStrike" kern="0" cap="none" spc="0" normalizeH="0" baseline="0" noProof="0" dirty="0">
                <a:ln>
                  <a:noFill/>
                </a:ln>
                <a:solidFill>
                  <a:srgbClr val="000000"/>
                </a:solidFill>
                <a:effectLst/>
                <a:uLnTx/>
                <a:uFillTx/>
                <a:latin typeface="Segoe UI Semibold"/>
                <a:ea typeface="+mn-ea"/>
                <a:cs typeface="Segoe UI Semibold" panose="020B0702040204020203" pitchFamily="34" charset="0"/>
              </a:rPr>
              <a:t> users</a:t>
            </a:r>
          </a:p>
        </p:txBody>
      </p:sp>
      <p:grpSp>
        <p:nvGrpSpPr>
          <p:cNvPr id="56" name="Group 55">
            <a:extLst>
              <a:ext uri="{FF2B5EF4-FFF2-40B4-BE49-F238E27FC236}">
                <a16:creationId xmlns:a16="http://schemas.microsoft.com/office/drawing/2014/main" id="{1BAAE598-5D74-5B6B-5107-7BD64A2C0440}"/>
              </a:ext>
            </a:extLst>
          </p:cNvPr>
          <p:cNvGrpSpPr/>
          <p:nvPr/>
        </p:nvGrpSpPr>
        <p:grpSpPr>
          <a:xfrm>
            <a:off x="6180239" y="1456074"/>
            <a:ext cx="2612137" cy="4094613"/>
            <a:chOff x="6180239" y="1733165"/>
            <a:chExt cx="2612137" cy="4094613"/>
          </a:xfrm>
          <a:effectLst>
            <a:outerShdw blurRad="63500" sx="102000" sy="102000" algn="ctr" rotWithShape="0">
              <a:prstClr val="black">
                <a:alpha val="8000"/>
              </a:prstClr>
            </a:outerShdw>
          </a:effectLst>
        </p:grpSpPr>
        <p:sp>
          <p:nvSpPr>
            <p:cNvPr id="57" name="Rectangle: Rounded Corners 56">
              <a:extLst>
                <a:ext uri="{FF2B5EF4-FFF2-40B4-BE49-F238E27FC236}">
                  <a16:creationId xmlns:a16="http://schemas.microsoft.com/office/drawing/2014/main" id="{E8F92E97-C6FE-5D3B-C80E-902A1A90E850}"/>
                </a:ext>
              </a:extLst>
            </p:cNvPr>
            <p:cNvSpPr/>
            <p:nvPr/>
          </p:nvSpPr>
          <p:spPr bwMode="auto">
            <a:xfrm>
              <a:off x="6180239" y="1733166"/>
              <a:ext cx="2612137" cy="4094612"/>
            </a:xfrm>
            <a:prstGeom prst="roundRect">
              <a:avLst>
                <a:gd name="adj" fmla="val 6627"/>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77" name="Rectangle: Top Corners Rounded 76">
              <a:extLst>
                <a:ext uri="{FF2B5EF4-FFF2-40B4-BE49-F238E27FC236}">
                  <a16:creationId xmlns:a16="http://schemas.microsoft.com/office/drawing/2014/main" id="{DDD3E9C9-87C0-9852-F848-B4C2826B381A}"/>
                </a:ext>
              </a:extLst>
            </p:cNvPr>
            <p:cNvSpPr/>
            <p:nvPr/>
          </p:nvSpPr>
          <p:spPr bwMode="auto">
            <a:xfrm>
              <a:off x="6180239" y="1733165"/>
              <a:ext cx="2612137" cy="876846"/>
            </a:xfrm>
            <a:prstGeom prst="round2Same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sp>
        <p:nvSpPr>
          <p:cNvPr id="78" name="TextBox 77">
            <a:extLst>
              <a:ext uri="{FF2B5EF4-FFF2-40B4-BE49-F238E27FC236}">
                <a16:creationId xmlns:a16="http://schemas.microsoft.com/office/drawing/2014/main" id="{01277A35-BE6F-2C38-837F-9331667715A7}"/>
              </a:ext>
            </a:extLst>
          </p:cNvPr>
          <p:cNvSpPr txBox="1"/>
          <p:nvPr/>
        </p:nvSpPr>
        <p:spPr>
          <a:xfrm>
            <a:off x="6331026" y="1703928"/>
            <a:ext cx="2302372" cy="369332"/>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Power Pages Authenticated users </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pay-as-you-go meter</a:t>
            </a:r>
          </a:p>
        </p:txBody>
      </p:sp>
      <p:grpSp>
        <p:nvGrpSpPr>
          <p:cNvPr id="79" name="Group 78">
            <a:extLst>
              <a:ext uri="{FF2B5EF4-FFF2-40B4-BE49-F238E27FC236}">
                <a16:creationId xmlns:a16="http://schemas.microsoft.com/office/drawing/2014/main" id="{5C23900D-1BEC-DBAD-98C5-5B6D5A7E7F97}"/>
              </a:ext>
            </a:extLst>
          </p:cNvPr>
          <p:cNvGrpSpPr/>
          <p:nvPr/>
        </p:nvGrpSpPr>
        <p:grpSpPr>
          <a:xfrm>
            <a:off x="8991600" y="1456074"/>
            <a:ext cx="2612137" cy="4094613"/>
            <a:chOff x="8991600" y="1733165"/>
            <a:chExt cx="2612137" cy="4094613"/>
          </a:xfrm>
          <a:effectLst>
            <a:outerShdw blurRad="63500" sx="102000" sy="102000" algn="ctr" rotWithShape="0">
              <a:prstClr val="black">
                <a:alpha val="8000"/>
              </a:prstClr>
            </a:outerShdw>
          </a:effectLst>
        </p:grpSpPr>
        <p:sp>
          <p:nvSpPr>
            <p:cNvPr id="80" name="Rectangle: Rounded Corners 79">
              <a:extLst>
                <a:ext uri="{FF2B5EF4-FFF2-40B4-BE49-F238E27FC236}">
                  <a16:creationId xmlns:a16="http://schemas.microsoft.com/office/drawing/2014/main" id="{850BA9AA-8414-28AB-49A7-4BFE39FD16FC}"/>
                </a:ext>
              </a:extLst>
            </p:cNvPr>
            <p:cNvSpPr/>
            <p:nvPr/>
          </p:nvSpPr>
          <p:spPr bwMode="auto">
            <a:xfrm>
              <a:off x="8991600" y="1733166"/>
              <a:ext cx="2612137" cy="4094612"/>
            </a:xfrm>
            <a:prstGeom prst="roundRect">
              <a:avLst>
                <a:gd name="adj" fmla="val 6627"/>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81" name="Rectangle: Top Corners Rounded 80">
              <a:extLst>
                <a:ext uri="{FF2B5EF4-FFF2-40B4-BE49-F238E27FC236}">
                  <a16:creationId xmlns:a16="http://schemas.microsoft.com/office/drawing/2014/main" id="{1770031A-EBBD-AE99-3FB5-19A815E8E6EF}"/>
                </a:ext>
              </a:extLst>
            </p:cNvPr>
            <p:cNvSpPr/>
            <p:nvPr/>
          </p:nvSpPr>
          <p:spPr bwMode="auto">
            <a:xfrm>
              <a:off x="8991600" y="1733165"/>
              <a:ext cx="2612137" cy="876846"/>
            </a:xfrm>
            <a:prstGeom prst="round2Same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sp>
        <p:nvSpPr>
          <p:cNvPr id="82" name="TextBox 81">
            <a:extLst>
              <a:ext uri="{FF2B5EF4-FFF2-40B4-BE49-F238E27FC236}">
                <a16:creationId xmlns:a16="http://schemas.microsoft.com/office/drawing/2014/main" id="{1DCE59E8-A45B-A51D-DA29-CACEFEAC0921}"/>
              </a:ext>
            </a:extLst>
          </p:cNvPr>
          <p:cNvSpPr txBox="1"/>
          <p:nvPr/>
        </p:nvSpPr>
        <p:spPr>
          <a:xfrm>
            <a:off x="9142387" y="1703928"/>
            <a:ext cx="2242932" cy="369332"/>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Power Pages Anonymous users </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pay-as-you-go meter</a:t>
            </a:r>
          </a:p>
        </p:txBody>
      </p:sp>
      <p:sp>
        <p:nvSpPr>
          <p:cNvPr id="83" name="Rectangle 82">
            <a:extLst>
              <a:ext uri="{FF2B5EF4-FFF2-40B4-BE49-F238E27FC236}">
                <a16:creationId xmlns:a16="http://schemas.microsoft.com/office/drawing/2014/main" id="{0CBE113B-0453-62E1-AA3F-C1D9DA0D0A89}"/>
              </a:ext>
            </a:extLst>
          </p:cNvPr>
          <p:cNvSpPr/>
          <p:nvPr/>
        </p:nvSpPr>
        <p:spPr>
          <a:xfrm>
            <a:off x="732745" y="4527337"/>
            <a:ext cx="2286762" cy="948045"/>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mn-ea"/>
                <a:cs typeface="+mn-cs"/>
              </a:rPr>
              <a:t>Best for businesses that want to allow users to access low-code business websites securely with authenticated access and have predictable licensing </a:t>
            </a: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cxnSp>
        <p:nvCxnSpPr>
          <p:cNvPr id="84" name="Straight Connector 83">
            <a:extLst>
              <a:ext uri="{FF2B5EF4-FFF2-40B4-BE49-F238E27FC236}">
                <a16:creationId xmlns:a16="http://schemas.microsoft.com/office/drawing/2014/main" id="{267E8B51-EBEE-34D9-8FAC-2284A61E9322}"/>
              </a:ext>
            </a:extLst>
          </p:cNvPr>
          <p:cNvCxnSpPr>
            <a:cxnSpLocks/>
          </p:cNvCxnSpPr>
          <p:nvPr/>
        </p:nvCxnSpPr>
        <p:spPr>
          <a:xfrm>
            <a:off x="3550648" y="4378157"/>
            <a:ext cx="2214124"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33F016F4-5822-E512-A33F-5B3255B85594}"/>
              </a:ext>
            </a:extLst>
          </p:cNvPr>
          <p:cNvSpPr/>
          <p:nvPr/>
        </p:nvSpPr>
        <p:spPr>
          <a:xfrm>
            <a:off x="3528733" y="4527337"/>
            <a:ext cx="2286762" cy="948045"/>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mn-ea"/>
                <a:cs typeface="+mn-cs"/>
              </a:rPr>
              <a:t>Best for businesses that want to allow viewers to access low-code business websites anonymously and have predictable licensing </a:t>
            </a:r>
          </a:p>
        </p:txBody>
      </p:sp>
      <p:cxnSp>
        <p:nvCxnSpPr>
          <p:cNvPr id="86" name="Straight Connector 85">
            <a:extLst>
              <a:ext uri="{FF2B5EF4-FFF2-40B4-BE49-F238E27FC236}">
                <a16:creationId xmlns:a16="http://schemas.microsoft.com/office/drawing/2014/main" id="{556D2FB1-FD8D-3697-C82C-EE03EC6D16DC}"/>
              </a:ext>
            </a:extLst>
          </p:cNvPr>
          <p:cNvCxnSpPr>
            <a:cxnSpLocks/>
          </p:cNvCxnSpPr>
          <p:nvPr/>
        </p:nvCxnSpPr>
        <p:spPr>
          <a:xfrm>
            <a:off x="6346636" y="4378157"/>
            <a:ext cx="2214124"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CB157F6-76EA-5C00-31E1-6DBBD16E8AA2}"/>
              </a:ext>
            </a:extLst>
          </p:cNvPr>
          <p:cNvSpPr/>
          <p:nvPr/>
        </p:nvSpPr>
        <p:spPr>
          <a:xfrm>
            <a:off x="6324721" y="4527337"/>
            <a:ext cx="2286762" cy="948045"/>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mn-ea"/>
                <a:cs typeface="+mn-cs"/>
              </a:rPr>
              <a:t>Best for businesses that want to use an Azure subscription to pay for the number of unique users who authenticated on a website</a:t>
            </a: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cxnSp>
        <p:nvCxnSpPr>
          <p:cNvPr id="88" name="Straight Connector 87">
            <a:extLst>
              <a:ext uri="{FF2B5EF4-FFF2-40B4-BE49-F238E27FC236}">
                <a16:creationId xmlns:a16="http://schemas.microsoft.com/office/drawing/2014/main" id="{EABDE931-3A5F-611D-B1E0-88AD478D55B4}"/>
              </a:ext>
            </a:extLst>
          </p:cNvPr>
          <p:cNvCxnSpPr>
            <a:cxnSpLocks/>
          </p:cNvCxnSpPr>
          <p:nvPr/>
        </p:nvCxnSpPr>
        <p:spPr>
          <a:xfrm>
            <a:off x="9194408" y="4378157"/>
            <a:ext cx="2214124"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CB21650C-AD0D-3DE5-AB77-F2787CDAF38E}"/>
              </a:ext>
            </a:extLst>
          </p:cNvPr>
          <p:cNvSpPr/>
          <p:nvPr/>
        </p:nvSpPr>
        <p:spPr>
          <a:xfrm>
            <a:off x="9172493" y="4527337"/>
            <a:ext cx="2286762" cy="948045"/>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mn-ea"/>
                <a:cs typeface="+mn-cs"/>
              </a:rPr>
              <a:t>Best for businesses that want to use an Azure subscription to pay for the number of anonymous users who browsed a website</a:t>
            </a: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90" name="Rectangle 89">
            <a:extLst>
              <a:ext uri="{FF2B5EF4-FFF2-40B4-BE49-F238E27FC236}">
                <a16:creationId xmlns:a16="http://schemas.microsoft.com/office/drawing/2014/main" id="{9F588708-DC5B-7366-B3DF-CD25DAE3DB00}"/>
              </a:ext>
            </a:extLst>
          </p:cNvPr>
          <p:cNvSpPr/>
          <p:nvPr/>
        </p:nvSpPr>
        <p:spPr>
          <a:xfrm>
            <a:off x="3513123" y="2452059"/>
            <a:ext cx="2286762" cy="867534"/>
          </a:xfrm>
          <a:prstGeom prst="rect">
            <a:avLst/>
          </a:prstGeom>
        </p:spPr>
        <p:txBody>
          <a:bodyPr wrap="square" lIns="91440" anchor="t">
            <a:noAutofit/>
          </a:bodyPr>
          <a:lstStyle/>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a:ln>
                  <a:noFill/>
                </a:ln>
                <a:solidFill>
                  <a:srgbClr val="000000"/>
                </a:solidFill>
                <a:effectLst/>
                <a:uLnTx/>
                <a:uFillTx/>
                <a:latin typeface="Segoe UI "/>
                <a:ea typeface="+mn-ea"/>
                <a:cs typeface="+mn-cs"/>
              </a:rPr>
              <a:t>This subscription license can be purchased for the anticipated number of anonymous users accessing a website in a month.</a:t>
            </a:r>
          </a:p>
          <a:p>
            <a:pPr marL="0" marR="0" lvl="0" indent="0" algn="l" defTabSz="914400" rtl="0" eaLnBrk="1" fontAlgn="auto" latinLnBrk="0" hangingPunct="1">
              <a:lnSpc>
                <a:spcPct val="100000"/>
              </a:lnSpc>
              <a:spcBef>
                <a:spcPts val="0"/>
              </a:spcBef>
              <a:spcAft>
                <a:spcPts val="0"/>
              </a:spcAft>
              <a:buClrTx/>
              <a:buSzPct val="90000"/>
              <a:buFontTx/>
              <a:buNone/>
              <a:tabLst/>
              <a:defRPr/>
            </a:pPr>
            <a:endParaRPr kumimoji="0" lang="en-US" sz="1000" b="0" i="0" u="none" strike="noStrike" kern="0" cap="none" spc="0" normalizeH="0" baseline="0" noProof="0">
              <a:ln>
                <a:noFill/>
              </a:ln>
              <a:solidFill>
                <a:srgbClr val="000000"/>
              </a:solidFill>
              <a:effectLst/>
              <a:uLnTx/>
              <a:uFillTx/>
              <a:latin typeface="Segoe UI "/>
              <a:ea typeface="+mn-ea"/>
              <a:cs typeface="+mn-cs"/>
            </a:endParaRPr>
          </a:p>
          <a:p>
            <a:pPr marL="0" marR="0" lvl="0" indent="0" algn="l"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a:ln>
                  <a:noFill/>
                </a:ln>
                <a:solidFill>
                  <a:srgbClr val="000000"/>
                </a:solidFill>
                <a:effectLst/>
                <a:uLnTx/>
                <a:uFillTx/>
                <a:latin typeface="Segoe UI "/>
                <a:ea typeface="+mn-ea"/>
                <a:cs typeface="+mn-cs"/>
              </a:rPr>
              <a:t>Sold in capacity packs </a:t>
            </a:r>
            <a:r>
              <a:rPr kumimoji="0" lang="en-US" sz="1000" b="0" i="0" u="none" strike="noStrike" kern="0" cap="none" spc="0" normalizeH="0" baseline="0" noProof="0">
                <a:ln>
                  <a:noFill/>
                </a:ln>
                <a:solidFill>
                  <a:srgbClr val="000000"/>
                </a:solidFill>
                <a:effectLst/>
                <a:uLnTx/>
                <a:uFillTx/>
                <a:latin typeface="Segoe UI Semibold"/>
                <a:ea typeface="+mn-ea"/>
                <a:cs typeface="+mn-cs"/>
              </a:rPr>
              <a:t>(500 users per capacity pack)</a:t>
            </a:r>
            <a:r>
              <a:rPr kumimoji="0" lang="en-US" sz="1000" b="0" i="0" u="none" strike="noStrike" kern="0" cap="none" spc="0" normalizeH="0" baseline="0" noProof="0">
                <a:ln>
                  <a:noFill/>
                </a:ln>
                <a:solidFill>
                  <a:srgbClr val="000000"/>
                </a:solidFill>
                <a:effectLst/>
                <a:uLnTx/>
                <a:uFillTx/>
                <a:latin typeface="Segoe UI"/>
                <a:ea typeface="+mn-ea"/>
                <a:cs typeface="+mn-cs"/>
              </a:rPr>
              <a:t> with tiered pricing:</a:t>
            </a:r>
          </a:p>
          <a:p>
            <a:pPr marL="141288" marR="0" lvl="0" indent="-141288" algn="l" defTabSz="932742" rtl="0" eaLnBrk="1" fontAlgn="auto" latinLnBrk="0" hangingPunct="1">
              <a:lnSpc>
                <a:spcPct val="100000"/>
              </a:lnSpc>
              <a:spcBef>
                <a:spcPts val="0"/>
              </a:spcBef>
              <a:spcAft>
                <a:spcPts val="0"/>
              </a:spcAft>
              <a:buClrTx/>
              <a:buSzPct val="90000"/>
              <a:buFont typeface="Wingdings" panose="05000000000000000000" pitchFamily="2" charset="2"/>
              <a:buChar char=""/>
              <a:tabLst/>
              <a:defRPr/>
            </a:pPr>
            <a:r>
              <a:rPr kumimoji="0" lang="en-US" sz="1000" b="0" i="0" u="none" strike="noStrike" kern="0" cap="none" spc="0" normalizeH="0" baseline="0" noProof="0">
                <a:ln>
                  <a:noFill/>
                </a:ln>
                <a:solidFill>
                  <a:srgbClr val="000000"/>
                </a:solidFill>
                <a:effectLst/>
                <a:uLnTx/>
                <a:uFillTx/>
                <a:latin typeface="Segoe UI"/>
                <a:ea typeface="+mn-ea"/>
                <a:cs typeface="+mn-cs"/>
              </a:rPr>
              <a:t>Tier 1 (500+ users) - $75/pack </a:t>
            </a:r>
          </a:p>
          <a:p>
            <a:pPr marL="141288" marR="0" lvl="0" indent="-141288" algn="l" defTabSz="932742" rtl="0" eaLnBrk="1" fontAlgn="auto" latinLnBrk="0" hangingPunct="1">
              <a:lnSpc>
                <a:spcPct val="100000"/>
              </a:lnSpc>
              <a:spcBef>
                <a:spcPts val="0"/>
              </a:spcBef>
              <a:spcAft>
                <a:spcPts val="0"/>
              </a:spcAft>
              <a:buClrTx/>
              <a:buSzPct val="90000"/>
              <a:buFont typeface="Wingdings" panose="05000000000000000000" pitchFamily="2" charset="2"/>
              <a:buChar char=""/>
              <a:tabLst/>
              <a:defRPr/>
            </a:pPr>
            <a:r>
              <a:rPr kumimoji="0" lang="en-US" sz="1000" b="0" i="0" u="none" strike="noStrike" kern="0" cap="none" spc="0" normalizeH="0" baseline="0" noProof="0">
                <a:ln>
                  <a:noFill/>
                </a:ln>
                <a:solidFill>
                  <a:srgbClr val="000000"/>
                </a:solidFill>
                <a:effectLst/>
                <a:uLnTx/>
                <a:uFillTx/>
                <a:latin typeface="Segoe UI"/>
                <a:ea typeface="+mn-ea"/>
                <a:cs typeface="+mn-cs"/>
              </a:rPr>
              <a:t>Tier 2 (10k+ users) - $37.50/pack </a:t>
            </a:r>
          </a:p>
          <a:p>
            <a:pPr marL="141288" marR="0" lvl="0" indent="-141288" algn="l" defTabSz="932742" rtl="0" eaLnBrk="1" fontAlgn="auto" latinLnBrk="0" hangingPunct="1">
              <a:lnSpc>
                <a:spcPct val="100000"/>
              </a:lnSpc>
              <a:spcBef>
                <a:spcPts val="0"/>
              </a:spcBef>
              <a:spcAft>
                <a:spcPts val="0"/>
              </a:spcAft>
              <a:buClrTx/>
              <a:buSzPct val="90000"/>
              <a:buFont typeface="Wingdings" panose="05000000000000000000" pitchFamily="2" charset="2"/>
              <a:buChar char=""/>
              <a:tabLst/>
              <a:defRPr/>
            </a:pPr>
            <a:r>
              <a:rPr kumimoji="0" lang="en-US" sz="1000" b="0" i="0" u="none" strike="noStrike" kern="0" cap="none" spc="0" normalizeH="0" baseline="0" noProof="0">
                <a:ln>
                  <a:noFill/>
                </a:ln>
                <a:solidFill>
                  <a:srgbClr val="000000"/>
                </a:solidFill>
                <a:effectLst/>
                <a:uLnTx/>
                <a:uFillTx/>
                <a:latin typeface="Segoe UI"/>
                <a:ea typeface="+mn-ea"/>
                <a:cs typeface="+mn-cs"/>
              </a:rPr>
              <a:t>Tier 3 (100k+ users) - $25/pack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C3C41"/>
              </a:solidFill>
              <a:effectLst/>
              <a:uLnTx/>
              <a:uFillTx/>
              <a:latin typeface="Segoe UI "/>
              <a:ea typeface="+mn-ea"/>
              <a:cs typeface="+mn-cs"/>
            </a:endParaRPr>
          </a:p>
        </p:txBody>
      </p:sp>
      <p:sp>
        <p:nvSpPr>
          <p:cNvPr id="91" name="Rectangle 90">
            <a:extLst>
              <a:ext uri="{FF2B5EF4-FFF2-40B4-BE49-F238E27FC236}">
                <a16:creationId xmlns:a16="http://schemas.microsoft.com/office/drawing/2014/main" id="{23B77B4A-A2FF-A9E1-D281-3A1A11AE6370}"/>
              </a:ext>
            </a:extLst>
          </p:cNvPr>
          <p:cNvSpPr/>
          <p:nvPr/>
        </p:nvSpPr>
        <p:spPr>
          <a:xfrm>
            <a:off x="6346636" y="2476447"/>
            <a:ext cx="2286762" cy="867534"/>
          </a:xfrm>
          <a:prstGeom prst="rect">
            <a:avLst/>
          </a:prstGeom>
        </p:spPr>
        <p:txBody>
          <a:bodyPr wrap="square" lIns="91440" anchor="t">
            <a:noAutofit/>
          </a:bodyPr>
          <a:lstStyle/>
          <a:p>
            <a:pPr marL="0" marR="0" lvl="0" indent="0" algn="l" defTabSz="914192" rtl="0" eaLnBrk="1" fontAlgn="auto" latinLnBrk="0" hangingPunct="1">
              <a:lnSpc>
                <a:spcPct val="100000"/>
              </a:lnSpc>
              <a:spcBef>
                <a:spcPts val="0"/>
              </a:spcBef>
              <a:spcAft>
                <a:spcPts val="40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a:ea typeface="+mn-ea"/>
                <a:cs typeface="+mn-cs"/>
              </a:rPr>
              <a:t>This pay-as-you-go meter measures the number of unique authenticated users accessing a website in a month.</a:t>
            </a:r>
          </a:p>
          <a:p>
            <a:pPr marL="0" marR="0" lvl="0" indent="0" algn="l" defTabSz="914192" rtl="0" eaLnBrk="1" fontAlgn="auto" latinLnBrk="0" hangingPunct="1">
              <a:lnSpc>
                <a:spcPct val="100000"/>
              </a:lnSpc>
              <a:spcBef>
                <a:spcPts val="0"/>
              </a:spcBef>
              <a:spcAft>
                <a:spcPts val="40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Segoe UI"/>
              <a:ea typeface="+mn-ea"/>
              <a:cs typeface="+mn-cs"/>
            </a:endParaRPr>
          </a:p>
          <a:p>
            <a:pPr marL="0" marR="0" lvl="0" indent="0" algn="ctr" defTabSz="914192" rtl="0" eaLnBrk="1" fontAlgn="auto" latinLnBrk="0" hangingPunct="1">
              <a:lnSpc>
                <a:spcPct val="100000"/>
              </a:lnSpc>
              <a:spcBef>
                <a:spcPts val="0"/>
              </a:spcBef>
              <a:spcAft>
                <a:spcPts val="400"/>
              </a:spcAft>
              <a:buClrTx/>
              <a:buSzTx/>
              <a:buFontTx/>
              <a:buNone/>
              <a:tabLst/>
              <a:defRPr/>
            </a:pPr>
            <a:r>
              <a:rPr kumimoji="0" lang="en-US" sz="1100"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$4 per user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C3C41"/>
              </a:solidFill>
              <a:effectLst/>
              <a:uLnTx/>
              <a:uFillTx/>
              <a:latin typeface="Segoe UI "/>
              <a:ea typeface="+mn-ea"/>
              <a:cs typeface="+mn-cs"/>
            </a:endParaRPr>
          </a:p>
        </p:txBody>
      </p:sp>
      <p:sp>
        <p:nvSpPr>
          <p:cNvPr id="92" name="Rectangle 91">
            <a:extLst>
              <a:ext uri="{FF2B5EF4-FFF2-40B4-BE49-F238E27FC236}">
                <a16:creationId xmlns:a16="http://schemas.microsoft.com/office/drawing/2014/main" id="{40AE0A17-85C0-A0CF-8BC9-D1503838FCDE}"/>
              </a:ext>
            </a:extLst>
          </p:cNvPr>
          <p:cNvSpPr/>
          <p:nvPr/>
        </p:nvSpPr>
        <p:spPr>
          <a:xfrm>
            <a:off x="9172493" y="2476447"/>
            <a:ext cx="2286762" cy="867534"/>
          </a:xfrm>
          <a:prstGeom prst="rect">
            <a:avLst/>
          </a:prstGeom>
        </p:spPr>
        <p:txBody>
          <a:bodyPr wrap="square" lIns="91440" anchor="t">
            <a:no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sz="1000" b="0" i="0" u="none" strike="noStrike" kern="0" cap="none" spc="0" normalizeH="0" baseline="0" noProof="0">
                <a:ln>
                  <a:noFill/>
                </a:ln>
                <a:solidFill>
                  <a:srgbClr val="000000"/>
                </a:solidFill>
                <a:effectLst/>
                <a:uLnTx/>
                <a:uFillTx/>
                <a:latin typeface="Segoe UI"/>
                <a:ea typeface="+mn-ea"/>
                <a:cs typeface="+mn-cs"/>
              </a:rPr>
              <a:t>This pay-as-you-go meter measures the number of anonymous users accessing a website in a month.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$0.30 per user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C3C41"/>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64469506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p:nvPr>
        </p:nvSpPr>
        <p:spPr/>
        <p:txBody>
          <a:bodyPr/>
          <a:lstStyle/>
          <a:p>
            <a:r>
              <a:rPr lang="en-US"/>
              <a:t>Conditions and terms of use</a:t>
            </a:r>
          </a:p>
        </p:txBody>
      </p:sp>
      <p:sp>
        <p:nvSpPr>
          <p:cNvPr id="7" name="Rectangle 6">
            <a:extLst>
              <a:ext uri="{FF2B5EF4-FFF2-40B4-BE49-F238E27FC236}">
                <a16:creationId xmlns:a16="http://schemas.microsoft.com/office/drawing/2014/main" id="{C30D5E87-BF27-48B8-9B35-B55C04B9CBAE}"/>
              </a:ext>
            </a:extLst>
          </p:cNvPr>
          <p:cNvSpPr/>
          <p:nvPr/>
        </p:nvSpPr>
        <p:spPr bwMode="auto">
          <a:xfrm>
            <a:off x="571500" y="1574244"/>
            <a:ext cx="11049000" cy="3632756"/>
          </a:xfrm>
          <a:prstGeom prst="rect">
            <a:avLst/>
          </a:prstGeom>
          <a:solidFill>
            <a:schemeClr val="bg1"/>
          </a:solidFill>
          <a:ln w="3175">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a:spcBef>
                <a:spcPts val="600"/>
              </a:spcBef>
              <a:spcAft>
                <a:spcPts val="600"/>
              </a:spcAft>
              <a:defRPr/>
            </a:pPr>
            <a:r>
              <a:rPr lang="en-US">
                <a:solidFill>
                  <a:schemeClr val="tx1"/>
                </a:solidFill>
                <a:cs typeface="Segoe UI Semibold"/>
              </a:rPr>
              <a:t>© Microsoft Corporation. All rights reserved.</a:t>
            </a:r>
            <a:endParaRPr lang="en-US">
              <a:solidFill>
                <a:schemeClr val="tx1"/>
              </a:solidFill>
              <a:cs typeface="Segoe UI Semibold" panose="020B0702040204020203" pitchFamily="34" charset="0"/>
            </a:endParaRPr>
          </a:p>
          <a:p>
            <a:pPr algn="ctr" defTabSz="914102">
              <a:spcBef>
                <a:spcPts val="600"/>
              </a:spcBef>
              <a:spcAft>
                <a:spcPts val="600"/>
              </a:spcAft>
              <a:defRPr/>
            </a:pPr>
            <a:r>
              <a:rPr lang="en-US">
                <a:solidFill>
                  <a:schemeClr val="tx1"/>
                </a:solidFill>
                <a:cs typeface="Segoe UI Semibold"/>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endParaRPr lang="en-US" b="0" i="0" u="none" strike="noStrike" kern="1200" cap="none" spc="0" normalizeH="0" baseline="30000" noProof="0">
              <a:ln>
                <a:noFill/>
              </a:ln>
              <a:solidFill>
                <a:schemeClr val="tx1"/>
              </a:solidFill>
              <a:effectLst/>
              <a:uLnTx/>
              <a:uFillTx/>
              <a:cs typeface="Segoe UI Semibold"/>
            </a:endParaRPr>
          </a:p>
        </p:txBody>
      </p:sp>
      <p:grpSp>
        <p:nvGrpSpPr>
          <p:cNvPr id="8" name="Group 7">
            <a:extLst>
              <a:ext uri="{FF2B5EF4-FFF2-40B4-BE49-F238E27FC236}">
                <a16:creationId xmlns:a16="http://schemas.microsoft.com/office/drawing/2014/main" id="{DE823F62-E09A-466D-A142-2BCF56FBE584}"/>
              </a:ext>
              <a:ext uri="{C183D7F6-B498-43B3-948B-1728B52AA6E4}">
                <adec:decorative xmlns:adec="http://schemas.microsoft.com/office/drawing/2017/decorative" val="1"/>
              </a:ext>
            </a:extLst>
          </p:cNvPr>
          <p:cNvGrpSpPr/>
          <p:nvPr/>
        </p:nvGrpSpPr>
        <p:grpSpPr>
          <a:xfrm>
            <a:off x="571500" y="1574244"/>
            <a:ext cx="11049000" cy="3632756"/>
            <a:chOff x="571500" y="1574244"/>
            <a:chExt cx="11049000" cy="3632756"/>
          </a:xfrm>
        </p:grpSpPr>
        <p:sp>
          <p:nvSpPr>
            <p:cNvPr id="9" name="Half Frame 8">
              <a:extLst>
                <a:ext uri="{FF2B5EF4-FFF2-40B4-BE49-F238E27FC236}">
                  <a16:creationId xmlns:a16="http://schemas.microsoft.com/office/drawing/2014/main" id="{B1F83F9C-3EE7-440E-B6ED-3AE225C18EC6}"/>
                </a:ext>
                <a:ext uri="{C183D7F6-B498-43B3-948B-1728B52AA6E4}">
                  <adec:decorative xmlns:adec="http://schemas.microsoft.com/office/drawing/2017/decorative" val="1"/>
                </a:ext>
              </a:extLst>
            </p:cNvPr>
            <p:cNvSpPr/>
            <p:nvPr/>
          </p:nvSpPr>
          <p:spPr bwMode="auto">
            <a:xfrm rot="5400000" flipV="1">
              <a:off x="581472" y="1564272"/>
              <a:ext cx="427732" cy="447675"/>
            </a:xfrm>
            <a:prstGeom prst="halfFrame">
              <a:avLst>
                <a:gd name="adj1" fmla="val 0"/>
                <a:gd name="adj2" fmla="val 0"/>
              </a:avLst>
            </a:prstGeom>
            <a:solidFill>
              <a:schemeClr val="tx2"/>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0" name="Half Frame 9">
              <a:extLst>
                <a:ext uri="{FF2B5EF4-FFF2-40B4-BE49-F238E27FC236}">
                  <a16:creationId xmlns:a16="http://schemas.microsoft.com/office/drawing/2014/main" id="{206932E9-4F7D-4000-972A-77B375DA6D88}"/>
                </a:ext>
                <a:ext uri="{C183D7F6-B498-43B3-948B-1728B52AA6E4}">
                  <adec:decorative xmlns:adec="http://schemas.microsoft.com/office/drawing/2017/decorative" val="1"/>
                </a:ext>
              </a:extLst>
            </p:cNvPr>
            <p:cNvSpPr/>
            <p:nvPr/>
          </p:nvSpPr>
          <p:spPr bwMode="auto">
            <a:xfrm rot="10800000">
              <a:off x="11192768" y="4759325"/>
              <a:ext cx="427732" cy="447675"/>
            </a:xfrm>
            <a:prstGeom prst="halfFrame">
              <a:avLst>
                <a:gd name="adj1" fmla="val 0"/>
                <a:gd name="adj2" fmla="val 0"/>
              </a:avLst>
            </a:prstGeom>
            <a:solidFill>
              <a:schemeClr val="tx2"/>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sp>
        <p:nvSpPr>
          <p:cNvPr id="19" name="Footer Placeholder 2">
            <a:extLst>
              <a:ext uri="{FF2B5EF4-FFF2-40B4-BE49-F238E27FC236}">
                <a16:creationId xmlns:a16="http://schemas.microsoft.com/office/drawing/2014/main" id="{A04B054A-A721-4144-96FE-966534FB355F}"/>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Segoe UI"/>
              </a:rPr>
              <a:t>Microsoft Confidential</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20" name="Slide Number Placeholder 12">
            <a:extLst>
              <a:ext uri="{FF2B5EF4-FFF2-40B4-BE49-F238E27FC236}">
                <a16:creationId xmlns:a16="http://schemas.microsoft.com/office/drawing/2014/main" id="{C94FEEB5-7104-458C-8C7F-BD5D4C6A13B9}"/>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lang="en-US" smtClean="0">
                <a:solidFill>
                  <a:srgbClr val="000000"/>
                </a:solidFill>
                <a:latin typeface="Segoe UI"/>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24285271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outdoor&#10;&#10;Description automatically generated">
            <a:extLst>
              <a:ext uri="{FF2B5EF4-FFF2-40B4-BE49-F238E27FC236}">
                <a16:creationId xmlns:a16="http://schemas.microsoft.com/office/drawing/2014/main" id="{30B8FDDC-64B4-797E-0CE2-7483C9F0855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4"/>
            <a:ext cx="12192000" cy="6858004"/>
          </a:xfrm>
          <a:prstGeom prst="rect">
            <a:avLst/>
          </a:prstGeom>
        </p:spPr>
      </p:pic>
      <p:graphicFrame>
        <p:nvGraphicFramePr>
          <p:cNvPr id="5" name="Table 4">
            <a:extLst>
              <a:ext uri="{FF2B5EF4-FFF2-40B4-BE49-F238E27FC236}">
                <a16:creationId xmlns:a16="http://schemas.microsoft.com/office/drawing/2014/main" id="{4B7CE08A-F3BA-41EF-E144-32B6E3F963BB}"/>
              </a:ext>
            </a:extLst>
          </p:cNvPr>
          <p:cNvGraphicFramePr>
            <a:graphicFrameLocks noGrp="1"/>
          </p:cNvGraphicFramePr>
          <p:nvPr/>
        </p:nvGraphicFramePr>
        <p:xfrm>
          <a:off x="0" y="372217"/>
          <a:ext cx="12189594" cy="5735280"/>
        </p:xfrm>
        <a:graphic>
          <a:graphicData uri="http://schemas.openxmlformats.org/drawingml/2006/table">
            <a:tbl>
              <a:tblPr>
                <a:effectLst>
                  <a:outerShdw blurRad="50800" dist="38100" dir="5400000" algn="t" rotWithShape="0">
                    <a:prstClr val="black">
                      <a:alpha val="10000"/>
                    </a:prstClr>
                  </a:outerShdw>
                </a:effectLst>
              </a:tblPr>
              <a:tblGrid>
                <a:gridCol w="1804737">
                  <a:extLst>
                    <a:ext uri="{9D8B030D-6E8A-4147-A177-3AD203B41FA5}">
                      <a16:colId xmlns:a16="http://schemas.microsoft.com/office/drawing/2014/main" val="1807449127"/>
                    </a:ext>
                  </a:extLst>
                </a:gridCol>
                <a:gridCol w="2057400">
                  <a:extLst>
                    <a:ext uri="{9D8B030D-6E8A-4147-A177-3AD203B41FA5}">
                      <a16:colId xmlns:a16="http://schemas.microsoft.com/office/drawing/2014/main" val="1851355333"/>
                    </a:ext>
                  </a:extLst>
                </a:gridCol>
                <a:gridCol w="1280160">
                  <a:extLst>
                    <a:ext uri="{9D8B030D-6E8A-4147-A177-3AD203B41FA5}">
                      <a16:colId xmlns:a16="http://schemas.microsoft.com/office/drawing/2014/main" val="3639684717"/>
                    </a:ext>
                  </a:extLst>
                </a:gridCol>
                <a:gridCol w="1280160">
                  <a:extLst>
                    <a:ext uri="{9D8B030D-6E8A-4147-A177-3AD203B41FA5}">
                      <a16:colId xmlns:a16="http://schemas.microsoft.com/office/drawing/2014/main" val="880528590"/>
                    </a:ext>
                  </a:extLst>
                </a:gridCol>
                <a:gridCol w="1246335">
                  <a:extLst>
                    <a:ext uri="{9D8B030D-6E8A-4147-A177-3AD203B41FA5}">
                      <a16:colId xmlns:a16="http://schemas.microsoft.com/office/drawing/2014/main" val="49442089"/>
                    </a:ext>
                  </a:extLst>
                </a:gridCol>
                <a:gridCol w="1132189">
                  <a:extLst>
                    <a:ext uri="{9D8B030D-6E8A-4147-A177-3AD203B41FA5}">
                      <a16:colId xmlns:a16="http://schemas.microsoft.com/office/drawing/2014/main" val="1394519801"/>
                    </a:ext>
                  </a:extLst>
                </a:gridCol>
                <a:gridCol w="958572">
                  <a:extLst>
                    <a:ext uri="{9D8B030D-6E8A-4147-A177-3AD203B41FA5}">
                      <a16:colId xmlns:a16="http://schemas.microsoft.com/office/drawing/2014/main" val="452339126"/>
                    </a:ext>
                  </a:extLst>
                </a:gridCol>
                <a:gridCol w="997698">
                  <a:extLst>
                    <a:ext uri="{9D8B030D-6E8A-4147-A177-3AD203B41FA5}">
                      <a16:colId xmlns:a16="http://schemas.microsoft.com/office/drawing/2014/main" val="460568735"/>
                    </a:ext>
                  </a:extLst>
                </a:gridCol>
                <a:gridCol w="1432343">
                  <a:extLst>
                    <a:ext uri="{9D8B030D-6E8A-4147-A177-3AD203B41FA5}">
                      <a16:colId xmlns:a16="http://schemas.microsoft.com/office/drawing/2014/main" val="2508631051"/>
                    </a:ext>
                  </a:extLst>
                </a:gridCol>
              </a:tblGrid>
              <a:tr h="446914">
                <a:tc>
                  <a:txBody>
                    <a:bodyPr/>
                    <a:lstStyle/>
                    <a:p>
                      <a:pPr marL="0" algn="l" defTabSz="932742" rtl="0" eaLnBrk="1" latinLnBrk="0" hangingPunct="1"/>
                      <a:endParaRPr lang="en-US" sz="1400" b="0" kern="1200">
                        <a:solidFill>
                          <a:schemeClr val="bg1"/>
                        </a:solidFill>
                        <a:latin typeface="Segoe UI Semibold"/>
                        <a:ea typeface="+mn-ea"/>
                        <a:cs typeface="Segoe UI Semibold"/>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endParaRPr lang="en-US" sz="1400" b="0" kern="1200">
                        <a:solidFill>
                          <a:schemeClr val="bg1"/>
                        </a:solidFill>
                        <a:latin typeface="Segoe UI Semibold"/>
                        <a:ea typeface="+mn-ea"/>
                        <a:cs typeface="Segoe UI Semibold"/>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932742" rtl="0" eaLnBrk="1" latinLnBrk="0" hangingPunct="1">
                        <a:spcBef>
                          <a:spcPts val="600"/>
                        </a:spcBef>
                      </a:pPr>
                      <a:r>
                        <a:rPr lang="en-US" sz="1600" b="1" kern="1200" baseline="30000">
                          <a:solidFill>
                            <a:schemeClr val="lt1"/>
                          </a:solidFill>
                          <a:latin typeface="Segoe UI Semibold"/>
                          <a:ea typeface="+mn-ea"/>
                          <a:cs typeface="Segoe UI Semibold"/>
                        </a:rPr>
                        <a:t>Power Pages subscriptions</a:t>
                      </a:r>
                    </a:p>
                  </a:txBody>
                  <a:tcPr anchor="b">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78D4"/>
                    </a:solidFill>
                  </a:tcPr>
                </a:tc>
                <a:tc hMerge="1">
                  <a:txBody>
                    <a:bodyPr/>
                    <a:lstStyle/>
                    <a:p>
                      <a:pPr marL="0" algn="ctr" defTabSz="932742" rtl="0" eaLnBrk="1" latinLnBrk="0" hangingPunct="1">
                        <a:spcBef>
                          <a:spcPts val="600"/>
                        </a:spcBef>
                      </a:pPr>
                      <a:endParaRPr lang="en-US" sz="1400" b="1" kern="1200" baseline="30000">
                        <a:solidFill>
                          <a:schemeClr val="lt1"/>
                        </a:solidFill>
                        <a:latin typeface="Segoe UI Semibold"/>
                        <a:ea typeface="+mn-ea"/>
                        <a:cs typeface="Segoe UI Semibold"/>
                      </a:endParaRPr>
                    </a:p>
                  </a:txBody>
                  <a:tcPr marL="93247" marR="93233" marT="46616" marB="4661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gridSpan="2">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1600" b="1" kern="1200" baseline="30000">
                          <a:solidFill>
                            <a:schemeClr val="bg1"/>
                          </a:solidFill>
                          <a:latin typeface="Segoe UI Semibold"/>
                          <a:ea typeface="+mn-ea"/>
                          <a:cs typeface="Segoe UI Semibold"/>
                        </a:rPr>
                        <a:t>Power Pages pay-as-you-go</a:t>
                      </a:r>
                      <a:endParaRPr lang="en-US" sz="900" u="none" strike="noStrike" kern="1200" baseline="30000">
                        <a:solidFill>
                          <a:schemeClr val="bg1"/>
                        </a:solidFill>
                        <a:effectLst/>
                        <a:latin typeface="+mn-lt"/>
                        <a:ea typeface="+mn-ea"/>
                        <a:cs typeface="+mn-cs"/>
                      </a:endParaRPr>
                    </a:p>
                  </a:txBody>
                  <a:tcPr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endParaRPr lang="en-US" sz="1400" b="1" kern="1200" baseline="30000">
                        <a:solidFill>
                          <a:schemeClr val="lt1"/>
                        </a:solidFill>
                        <a:latin typeface="Segoe UI Semibold"/>
                        <a:ea typeface="+mn-ea"/>
                        <a:cs typeface="Segoe UI Semibold"/>
                      </a:endParaRPr>
                    </a:p>
                  </a:txBody>
                  <a:tcPr marL="93233" marR="93233" marT="46616" marB="46616"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gridSpan="3">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1600" b="1" kern="1200" baseline="30000">
                          <a:solidFill>
                            <a:schemeClr val="lt1"/>
                          </a:solidFill>
                          <a:latin typeface="Segoe UI Semibold"/>
                          <a:ea typeface="+mn-ea"/>
                          <a:cs typeface="Segoe UI Semibold"/>
                        </a:rPr>
                        <a:t>Power Pages use rights included with</a:t>
                      </a:r>
                      <a:r>
                        <a:rPr lang="en-US" sz="1600" b="0" kern="1200" baseline="30000">
                          <a:solidFill>
                            <a:schemeClr val="lt1"/>
                          </a:solidFill>
                          <a:latin typeface="Segoe UI Semibold"/>
                          <a:ea typeface="+mn-ea"/>
                          <a:cs typeface="Segoe UI Semibold"/>
                        </a:rPr>
                        <a:t>:</a:t>
                      </a:r>
                    </a:p>
                  </a:txBody>
                  <a:tcPr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endParaRPr lang="en-US" sz="1400" b="0" kern="1200" baseline="30000">
                        <a:solidFill>
                          <a:schemeClr val="lt1"/>
                        </a:solidFill>
                        <a:latin typeface="Segoe UI Semibold"/>
                        <a:ea typeface="+mn-ea"/>
                        <a:cs typeface="Segoe UI Semibold"/>
                      </a:endParaRPr>
                    </a:p>
                  </a:txBody>
                  <a:tcPr marL="93233" marR="93233" marT="46616" marB="46616"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hMerge="1">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endParaRPr lang="en-US" sz="1400" b="0" kern="1200" baseline="30000">
                        <a:solidFill>
                          <a:schemeClr val="lt1"/>
                        </a:solidFill>
                        <a:latin typeface="Segoe UI Semibold"/>
                        <a:ea typeface="+mn-ea"/>
                        <a:cs typeface="Segoe UI Semibold"/>
                      </a:endParaRPr>
                    </a:p>
                  </a:txBody>
                  <a:tcPr marL="93233" marR="93233" marT="46616" marB="46616"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951210494"/>
                  </a:ext>
                </a:extLst>
              </a:tr>
              <a:tr h="463974">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l" defTabSz="932742" rtl="0" eaLnBrk="1" latinLnBrk="0" hangingPunct="1"/>
                      <a:endParaRPr lang="en-US" sz="1400" b="0" kern="1200">
                        <a:solidFill>
                          <a:schemeClr val="bg1"/>
                        </a:solidFill>
                        <a:latin typeface="Segoe UI Semibold"/>
                        <a:ea typeface="+mn-ea"/>
                        <a:cs typeface="Segoe UI Semibold"/>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32742" rtl="0" eaLnBrk="1" latinLnBrk="0" hangingPunct="1">
                        <a:spcBef>
                          <a:spcPts val="600"/>
                        </a:spcBef>
                      </a:pPr>
                      <a:r>
                        <a:rPr kumimoji="0" lang="en-US" sz="800" b="0" i="0" u="none" strike="noStrike" kern="1200" cap="none" spc="0" normalizeH="0" baseline="0" noProof="0">
                          <a:ln>
                            <a:noFill/>
                          </a:ln>
                          <a:gradFill flip="none" rotWithShape="1">
                            <a:gsLst>
                              <a:gs pos="0">
                                <a:srgbClr val="0078D4"/>
                              </a:gs>
                              <a:gs pos="100000">
                                <a:srgbClr val="C5B4E3">
                                  <a:lumMod val="75000"/>
                                </a:srgbClr>
                              </a:gs>
                            </a:gsLst>
                            <a:lin ang="2700000" scaled="1"/>
                            <a:tileRect/>
                          </a:gradFill>
                          <a:effectLst/>
                          <a:uLnTx/>
                          <a:uFillTx/>
                          <a:latin typeface="Segoe UI Semibold"/>
                          <a:ea typeface="+mn-ea"/>
                          <a:cs typeface="Segoe UI Semibold"/>
                        </a:rPr>
                        <a:t>RECOMMENDED MOTION</a:t>
                      </a:r>
                      <a:br>
                        <a:rPr lang="en-US" sz="900" b="0" kern="1200">
                          <a:solidFill>
                            <a:schemeClr val="accent1"/>
                          </a:solidFill>
                          <a:latin typeface="Segoe UI Semibold"/>
                          <a:cs typeface="Segoe UI Semibold"/>
                        </a:rPr>
                      </a:br>
                      <a:r>
                        <a:rPr lang="en-US" sz="900" b="0" kern="1200">
                          <a:solidFill>
                            <a:schemeClr val="accent1"/>
                          </a:solidFill>
                          <a:latin typeface="Segoe UI Semibold"/>
                          <a:cs typeface="Segoe UI Semibold"/>
                        </a:rPr>
                        <a:t>Power Pages Authenticated users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CF7FF"/>
                    </a:solidFill>
                  </a:tcPr>
                </a:tc>
                <a:tc rowSpan="2">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32742" rtl="0" eaLnBrk="1" latinLnBrk="0" hangingPunct="1">
                        <a:spcBef>
                          <a:spcPts val="600"/>
                        </a:spcBef>
                      </a:pPr>
                      <a:r>
                        <a:rPr kumimoji="0" lang="en-US" sz="800" b="0" i="0" u="none" strike="noStrike" kern="1200" cap="none" spc="0" normalizeH="0" baseline="0" noProof="0">
                          <a:ln>
                            <a:noFill/>
                          </a:ln>
                          <a:gradFill flip="none" rotWithShape="1">
                            <a:gsLst>
                              <a:gs pos="0">
                                <a:srgbClr val="0078D4"/>
                              </a:gs>
                              <a:gs pos="100000">
                                <a:srgbClr val="C5B4E3">
                                  <a:lumMod val="75000"/>
                                </a:srgbClr>
                              </a:gs>
                            </a:gsLst>
                            <a:lin ang="2700000" scaled="1"/>
                            <a:tileRect/>
                          </a:gradFill>
                          <a:effectLst/>
                          <a:uLnTx/>
                          <a:uFillTx/>
                          <a:latin typeface="Segoe UI Semibold"/>
                          <a:ea typeface="+mn-ea"/>
                          <a:cs typeface="Segoe UI Semibold"/>
                        </a:rPr>
                        <a:t>RECOMMENDED MOTION</a:t>
                      </a:r>
                      <a:br>
                        <a:rPr kumimoji="0" lang="en-US" sz="900" b="0" i="0" u="none" strike="noStrike" kern="1200" cap="none" spc="0" normalizeH="0" baseline="0" noProof="0">
                          <a:ln>
                            <a:noFill/>
                          </a:ln>
                          <a:solidFill>
                            <a:schemeClr val="accent1"/>
                          </a:solidFill>
                          <a:effectLst/>
                          <a:uLnTx/>
                          <a:uFillTx/>
                          <a:latin typeface="Segoe UI Semibold"/>
                          <a:ea typeface="+mn-ea"/>
                          <a:cs typeface="Segoe UI Semibold"/>
                        </a:rPr>
                      </a:br>
                      <a:r>
                        <a:rPr lang="en-US" sz="900" b="0" kern="1200">
                          <a:solidFill>
                            <a:schemeClr val="accent1"/>
                          </a:solidFill>
                          <a:latin typeface="Segoe UI Semibold"/>
                          <a:cs typeface="Segoe UI Semibold"/>
                        </a:rPr>
                        <a:t>Power Pages Anonymous users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CF7FF"/>
                    </a:solidFill>
                  </a:tcPr>
                </a:tc>
                <a:tc rowSpan="2">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900" b="0" kern="1200">
                          <a:solidFill>
                            <a:schemeClr val="tx1"/>
                          </a:solidFill>
                          <a:latin typeface="Segoe UI Semibold"/>
                          <a:ea typeface="+mn-ea"/>
                          <a:cs typeface="Segoe UI Semibold"/>
                        </a:rPr>
                        <a:t>Power Pages Authenticated users pay-as-you-go meter</a:t>
                      </a:r>
                      <a:r>
                        <a:rPr lang="en-US" sz="900" b="0" kern="1200" baseline="30000">
                          <a:solidFill>
                            <a:schemeClr val="tx1"/>
                          </a:solidFill>
                          <a:latin typeface="Segoe UI Semibold"/>
                          <a:ea typeface="+mn-ea"/>
                          <a:cs typeface="Segoe UI Semibold"/>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900" b="0" kern="1200">
                          <a:solidFill>
                            <a:schemeClr val="tx1"/>
                          </a:solidFill>
                          <a:latin typeface="Segoe UI Semibold"/>
                          <a:ea typeface="+mn-ea"/>
                          <a:cs typeface="Segoe UI Semibold"/>
                        </a:rPr>
                        <a:t>Power Pages Anonymous users pay-as-you-go meter</a:t>
                      </a:r>
                      <a:r>
                        <a:rPr lang="en-US" sz="900" b="0" kern="1200" baseline="30000">
                          <a:solidFill>
                            <a:schemeClr val="tx1"/>
                          </a:solidFill>
                          <a:latin typeface="Segoe UI Semibold"/>
                          <a:ea typeface="+mn-ea"/>
                          <a:cs typeface="Segoe UI Semibold"/>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900" b="0" kern="1200">
                          <a:solidFill>
                            <a:schemeClr val="tx1"/>
                          </a:solidFill>
                          <a:latin typeface="Segoe UI Semibold"/>
                          <a:ea typeface="+mn-ea"/>
                          <a:cs typeface="Segoe UI Semibold"/>
                        </a:rPr>
                        <a:t>Power Apps per app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900" b="0" kern="1200">
                          <a:solidFill>
                            <a:schemeClr val="tx1"/>
                          </a:solidFill>
                          <a:latin typeface="Segoe UI Semibold"/>
                          <a:ea typeface="+mn-ea"/>
                          <a:cs typeface="Segoe UI Semibold"/>
                        </a:rPr>
                        <a:t>Power Apps Premium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900" b="0" kern="1200">
                          <a:solidFill>
                            <a:schemeClr val="tx1"/>
                          </a:solidFill>
                          <a:latin typeface="Segoe UI Semibold"/>
                          <a:ea typeface="+mn-ea"/>
                          <a:cs typeface="Segoe UI Semibold"/>
                          <a:hlinkClick r:id="rId4">
                            <a:extLst>
                              <a:ext uri="{A12FA001-AC4F-418D-AE19-62706E023703}">
                                <ahyp:hlinkClr xmlns:ahyp="http://schemas.microsoft.com/office/drawing/2018/hyperlinkcolor" val="tx"/>
                              </a:ext>
                            </a:extLst>
                          </a:hlinkClick>
                        </a:rPr>
                        <a:t>Select </a:t>
                      </a:r>
                      <a:r>
                        <a:rPr lang="en-US" sz="900" b="0" kern="1200">
                          <a:solidFill>
                            <a:schemeClr val="tx1"/>
                          </a:solidFill>
                          <a:latin typeface="Segoe UI Semibold"/>
                          <a:ea typeface="+mn-ea"/>
                          <a:cs typeface="Segoe UI Semibold"/>
                        </a:rPr>
                        <a:t>D365 Enterprise licenses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7406336"/>
                  </a:ext>
                </a:extLst>
              </a:tr>
              <a:tr h="459464">
                <a:tc>
                  <a:txBody>
                    <a:bodyPr/>
                    <a:lstStyle/>
                    <a:p>
                      <a:pPr marL="0" algn="l" defTabSz="932742" rtl="0" eaLnBrk="1" latinLnBrk="0" hangingPunct="1"/>
                      <a:r>
                        <a:rPr lang="en-US" sz="1100" b="0" kern="1200">
                          <a:solidFill>
                            <a:schemeClr val="bg1"/>
                          </a:solidFill>
                          <a:latin typeface="+mj-lt"/>
                          <a:ea typeface="+mn-ea"/>
                          <a:cs typeface="Segoe UI Semibold"/>
                        </a:rPr>
                        <a:t>Plans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r>
                        <a:rPr lang="en-US" sz="1100">
                          <a:solidFill>
                            <a:schemeClr val="bg1"/>
                          </a:solidFill>
                          <a:latin typeface="+mj-lt"/>
                        </a:rPr>
                        <a:t>Capabilities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71694529"/>
                  </a:ext>
                </a:extLst>
              </a:tr>
              <a:tr h="484992">
                <a:tc rowSpan="2">
                  <a:txBody>
                    <a:bodyPr/>
                    <a:lstStyle/>
                    <a:p>
                      <a:pPr marL="0" algn="l" defTabSz="932742" rtl="0" eaLnBrk="1" latinLnBrk="0" hangingPunct="1"/>
                      <a:r>
                        <a:rPr lang="en-US" sz="1000" b="0" kern="1200">
                          <a:solidFill>
                            <a:srgbClr val="000000"/>
                          </a:solidFill>
                          <a:latin typeface="+mj-lt"/>
                          <a:ea typeface="+mn-ea"/>
                          <a:cs typeface="+mn-cs"/>
                        </a:rPr>
                        <a:t>Power Pages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b="0" kern="1200">
                          <a:solidFill>
                            <a:srgbClr val="000000"/>
                          </a:solidFill>
                          <a:latin typeface="+mn-lt"/>
                          <a:ea typeface="+mn-ea"/>
                          <a:cs typeface="+mn-cs"/>
                        </a:rPr>
                        <a:t>Create, access, host and administer websites</a:t>
                      </a:r>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rgbClr val="000000"/>
                          </a:solidFill>
                          <a:effectLst/>
                          <a:uLnTx/>
                          <a:uFillTx/>
                          <a:latin typeface="+mn-lt"/>
                          <a:sym typeface="Wingdings" panose="05000000000000000000" pitchFamily="2" charset="2"/>
                        </a:rPr>
                        <a:t></a:t>
                      </a: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rgbClr val="000000"/>
                          </a:solidFill>
                          <a:effectLst/>
                          <a:uLnTx/>
                          <a:uFillTx/>
                          <a:latin typeface="+mn-lt"/>
                          <a:sym typeface="Wingdings" panose="05000000000000000000" pitchFamily="2" charset="2"/>
                        </a:rPr>
                        <a:t></a:t>
                      </a: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rgbClr val="000000"/>
                          </a:solidFill>
                          <a:latin typeface="+mn-lt"/>
                          <a:ea typeface="+mn-ea"/>
                          <a:cs typeface="+mn-cs"/>
                          <a:sym typeface="Wingdings" panose="05000000000000000000" pitchFamily="2" charset="2"/>
                        </a:rPr>
                        <a:t>1 app or        1 website</a:t>
                      </a: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rgbClr val="000000"/>
                          </a:solidFill>
                          <a:effectLst/>
                          <a:uLnTx/>
                          <a:uFillTx/>
                          <a:latin typeface="+mn-lt"/>
                          <a:sym typeface="Wingdings" panose="05000000000000000000" pitchFamily="2" charset="2"/>
                        </a:rPr>
                        <a:t></a:t>
                      </a:r>
                      <a:endParaRPr lang="en-US" sz="1000" kern="1200" noProof="0">
                        <a:solidFill>
                          <a:srgbClr val="000000"/>
                        </a:solidFill>
                        <a:latin typeface="+mn-l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rgbClr val="000000"/>
                          </a:solidFill>
                          <a:latin typeface="+mn-lt"/>
                          <a:ea typeface="+mn-ea"/>
                          <a:cs typeface="+mn-cs"/>
                        </a:rPr>
                        <a:t>Within same environ. as licensed D365 app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41135737"/>
                  </a:ext>
                </a:extLst>
              </a:tr>
              <a:tr h="484992">
                <a:tc vMerge="1">
                  <a:txBody>
                    <a:bodyPr/>
                    <a:lstStyle/>
                    <a:p>
                      <a:pPr marL="0" algn="l" defTabSz="932742" rtl="0" eaLnBrk="1" latinLnBrk="0" hangingPunct="1"/>
                      <a:endParaRPr lang="en-US" sz="1000" b="0" kern="1200">
                        <a:solidFill>
                          <a:srgbClr val="000000"/>
                        </a:solidFill>
                        <a:latin typeface="+mj-lt"/>
                        <a:ea typeface="+mn-ea"/>
                        <a:cs typeface="+mn-cs"/>
                      </a:endParaRPr>
                    </a:p>
                  </a:txBody>
                  <a:tcPr marL="93233" marR="93233" marT="46616" marB="46616" anchor="ctr">
                    <a:lnL w="6350" cap="flat" cmpd="sng" algn="ctr">
                      <a:solidFill>
                        <a:srgbClr val="FFFFFF">
                          <a:lumMod val="85000"/>
                        </a:srgb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b="0" kern="1200">
                          <a:solidFill>
                            <a:srgbClr val="000000"/>
                          </a:solidFill>
                          <a:latin typeface="+mn-lt"/>
                          <a:ea typeface="+mn-ea"/>
                          <a:cs typeface="+mn-cs"/>
                        </a:rPr>
                        <a:t>Secure access authentication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38673832"/>
                  </a:ext>
                </a:extLst>
              </a:tr>
              <a:tr h="484992">
                <a:tc rowSpan="2">
                  <a:txBody>
                    <a:bodyPr/>
                    <a:lstStyle/>
                    <a:p>
                      <a:pPr marL="0" algn="l" rtl="0" eaLnBrk="1" latinLnBrk="0" hangingPunct="1"/>
                      <a:r>
                        <a:rPr lang="en-US" sz="1000" b="0" kern="1200">
                          <a:solidFill>
                            <a:srgbClr val="000000"/>
                          </a:solidFill>
                          <a:latin typeface="+mj-lt"/>
                          <a:ea typeface="+mn-ea"/>
                          <a:cs typeface="+mn-cs"/>
                        </a:rPr>
                        <a:t>Power Platform connectors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kern="1200">
                          <a:solidFill>
                            <a:srgbClr val="000000"/>
                          </a:solidFill>
                          <a:effectLst/>
                          <a:latin typeface="+mn-lt"/>
                          <a:ea typeface="+mn-ea"/>
                          <a:cs typeface="+mn-cs"/>
                          <a:hlinkClick r:id="rId5">
                            <a:extLst>
                              <a:ext uri="{A12FA001-AC4F-418D-AE19-62706E023703}">
                                <ahyp:hlinkClr xmlns:ahyp="http://schemas.microsoft.com/office/drawing/2018/hyperlinkcolor" val="tx"/>
                              </a:ext>
                            </a:extLst>
                          </a:hlinkClick>
                        </a:rPr>
                        <a:t>Standard</a:t>
                      </a:r>
                      <a:r>
                        <a:rPr lang="en-US" sz="1000" kern="1200">
                          <a:solidFill>
                            <a:schemeClr val="tx1"/>
                          </a:solidFill>
                          <a:effectLst/>
                          <a:latin typeface="+mn-lt"/>
                          <a:ea typeface="+mn-ea"/>
                          <a:cs typeface="+mn-cs"/>
                        </a:rPr>
                        <a:t> </a:t>
                      </a:r>
                      <a:r>
                        <a:rPr lang="en-US" sz="1000" kern="1200">
                          <a:solidFill>
                            <a:srgbClr val="000000"/>
                          </a:solidFill>
                          <a:effectLst/>
                          <a:latin typeface="+mn-lt"/>
                          <a:ea typeface="+mn-ea"/>
                          <a:cs typeface="+mn-cs"/>
                        </a:rPr>
                        <a:t>connectors</a:t>
                      </a:r>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lang="en-US" sz="1000" kern="1200" noProof="0">
                        <a:solidFill>
                          <a:schemeClr val="tx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lang="en-US" sz="1000" kern="1200" noProof="0">
                        <a:solidFill>
                          <a:schemeClr val="tx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06696696"/>
                  </a:ext>
                </a:extLst>
              </a:tr>
              <a:tr h="484992">
                <a:tc vMerge="1">
                  <a:txBody>
                    <a:bodyPr/>
                    <a:lstStyle/>
                    <a:p>
                      <a:pPr marL="0" algn="l" rtl="0" eaLnBrk="1" latinLnBrk="0" hangingPunct="1"/>
                      <a:endParaRPr lang="en-US" sz="1100" b="0" kern="1200">
                        <a:solidFill>
                          <a:schemeClr val="tx1"/>
                        </a:solidFill>
                        <a:latin typeface="+mj-lt"/>
                        <a:ea typeface="+mn-ea"/>
                        <a:cs typeface="+mn-cs"/>
                      </a:endParaRPr>
                    </a:p>
                  </a:txBody>
                  <a:tcPr marL="93233" marR="93233" marT="18649" marB="18649" anchor="ctr">
                    <a:lnL w="6350" cap="flat" cmpd="sng" algn="ctr">
                      <a:solidFill>
                        <a:srgbClr val="FFFFFF">
                          <a:lumMod val="85000"/>
                        </a:srgb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kern="1200">
                          <a:solidFill>
                            <a:srgbClr val="000000"/>
                          </a:solidFill>
                          <a:effectLst/>
                          <a:latin typeface="+mn-lt"/>
                          <a:ea typeface="+mn-ea"/>
                          <a:cs typeface="+mn-cs"/>
                          <a:hlinkClick r:id="rId6">
                            <a:extLst>
                              <a:ext uri="{A12FA001-AC4F-418D-AE19-62706E023703}">
                                <ahyp:hlinkClr xmlns:ahyp="http://schemas.microsoft.com/office/drawing/2018/hyperlinkcolor" val="tx"/>
                              </a:ext>
                            </a:extLst>
                          </a:hlinkClick>
                        </a:rPr>
                        <a:t>Premium</a:t>
                      </a:r>
                      <a:r>
                        <a:rPr lang="en-US" sz="1000" u="none">
                          <a:solidFill>
                            <a:srgbClr val="0000FF"/>
                          </a:solidFill>
                          <a:effectLst/>
                          <a:latin typeface="+mn-lt"/>
                          <a:ea typeface="MS Mincho" panose="02020609040205080304" pitchFamily="49" charset="-128"/>
                          <a:cs typeface="Segoe UI" panose="020B0502040204020203" pitchFamily="34" charset="0"/>
                          <a:hlinkClick r:id="rId6"/>
                        </a:rPr>
                        <a:t> </a:t>
                      </a:r>
                      <a:r>
                        <a:rPr lang="en-US" sz="1000">
                          <a:solidFill>
                            <a:srgbClr val="000000"/>
                          </a:solidFill>
                          <a:effectLst/>
                          <a:latin typeface="+mn-lt"/>
                          <a:ea typeface="MS Mincho" panose="02020609040205080304" pitchFamily="49" charset="-128"/>
                          <a:cs typeface="Segoe UI" panose="020B0502040204020203" pitchFamily="34" charset="0"/>
                        </a:rPr>
                        <a:t>and</a:t>
                      </a:r>
                      <a:r>
                        <a:rPr lang="en-US" sz="1000">
                          <a:solidFill>
                            <a:srgbClr val="4D4D4D"/>
                          </a:solidFill>
                          <a:effectLst/>
                          <a:latin typeface="+mn-lt"/>
                          <a:ea typeface="MS Mincho" panose="02020609040205080304" pitchFamily="49" charset="-128"/>
                          <a:cs typeface="Segoe UI" panose="020B0502040204020203" pitchFamily="34" charset="0"/>
                        </a:rPr>
                        <a:t> </a:t>
                      </a:r>
                      <a:r>
                        <a:rPr lang="en-US" sz="1000" kern="1200">
                          <a:solidFill>
                            <a:srgbClr val="000000"/>
                          </a:solidFill>
                          <a:effectLst/>
                          <a:latin typeface="+mn-lt"/>
                          <a:ea typeface="+mn-ea"/>
                          <a:cs typeface="+mn-cs"/>
                          <a:hlinkClick r:id="rId7">
                            <a:extLst>
                              <a:ext uri="{A12FA001-AC4F-418D-AE19-62706E023703}">
                                <ahyp:hlinkClr xmlns:ahyp="http://schemas.microsoft.com/office/drawing/2018/hyperlinkcolor" val="tx"/>
                              </a:ext>
                            </a:extLst>
                          </a:hlinkClick>
                        </a:rPr>
                        <a:t>custom</a:t>
                      </a:r>
                      <a:r>
                        <a:rPr lang="en-US" sz="1000">
                          <a:solidFill>
                            <a:srgbClr val="4D4D4D"/>
                          </a:solidFill>
                          <a:effectLst/>
                          <a:latin typeface="+mn-lt"/>
                          <a:ea typeface="MS Mincho" panose="02020609040205080304" pitchFamily="49" charset="-128"/>
                          <a:cs typeface="Segoe UI" panose="020B0502040204020203" pitchFamily="34" charset="0"/>
                        </a:rPr>
                        <a:t>  </a:t>
                      </a:r>
                      <a:r>
                        <a:rPr lang="en-US" sz="1000">
                          <a:solidFill>
                            <a:srgbClr val="000000"/>
                          </a:solidFill>
                          <a:effectLst/>
                          <a:latin typeface="+mn-lt"/>
                          <a:ea typeface="MS Mincho" panose="02020609040205080304" pitchFamily="49" charset="-128"/>
                          <a:cs typeface="Segoe UI" panose="020B0502040204020203" pitchFamily="34" charset="0"/>
                        </a:rPr>
                        <a:t>connectors</a:t>
                      </a:r>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lang="en-US" sz="1000" kern="1200" noProof="0">
                        <a:solidFill>
                          <a:schemeClr val="tx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lang="en-US" sz="1000" kern="1200" noProof="0">
                        <a:solidFill>
                          <a:schemeClr val="tx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7086138"/>
                  </a:ext>
                </a:extLst>
              </a:tr>
              <a:tr h="484992">
                <a:tc rowSpan="4">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l" rtl="0" eaLnBrk="1" latinLnBrk="0" hangingPunct="1"/>
                      <a:r>
                        <a:rPr lang="en-US" sz="1000" b="0" kern="1200">
                          <a:solidFill>
                            <a:srgbClr val="000000"/>
                          </a:solidFill>
                          <a:latin typeface="+mj-lt"/>
                          <a:ea typeface="+mn-ea"/>
                          <a:cs typeface="+mn-cs"/>
                        </a:rPr>
                        <a:t>Dataverse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b="0" kern="1200">
                          <a:solidFill>
                            <a:srgbClr val="000000"/>
                          </a:solidFill>
                          <a:latin typeface="+mn-lt"/>
                          <a:ea typeface="+mn-ea"/>
                          <a:cs typeface="+mn-cs"/>
                        </a:rPr>
                        <a:t>Full Dataverse access</a:t>
                      </a:r>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rgbClr val="000000"/>
                          </a:solidFill>
                          <a:effectLst/>
                          <a:uLnTx/>
                          <a:uFillTx/>
                          <a:latin typeface="+mn-lt"/>
                          <a:sym typeface="Wingdings" panose="05000000000000000000" pitchFamily="2" charset="2"/>
                        </a:rPr>
                        <a:t></a:t>
                      </a: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rgbClr val="000000"/>
                          </a:solidFill>
                          <a:effectLst/>
                          <a:uLnTx/>
                          <a:uFillTx/>
                          <a:latin typeface="+mn-lt"/>
                          <a:sym typeface="Wingdings" panose="05000000000000000000" pitchFamily="2" charset="2"/>
                        </a:rPr>
                        <a:t></a:t>
                      </a: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rgbClr val="000000"/>
                          </a:solidFill>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rgbClr val="000000"/>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rgbClr val="000000"/>
                          </a:solidFill>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rgbClr val="000000"/>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rgbClr val="000000"/>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92468886"/>
                  </a:ext>
                </a:extLst>
              </a:tr>
              <a:tr h="484992">
                <a:tc vMerge="1">
                  <a:txBody>
                    <a:bodyPr/>
                    <a:lstStyle/>
                    <a:p>
                      <a:pPr marL="0" algn="l" rtl="0" eaLnBrk="1" latinLnBrk="0" hangingPunct="1"/>
                      <a:endParaRPr lang="en-US" sz="1000" b="0" kern="1200" baseline="30000">
                        <a:solidFill>
                          <a:srgbClr val="000000"/>
                        </a:solidFill>
                        <a:latin typeface="+mj-lt"/>
                        <a:ea typeface="+mn-ea"/>
                        <a:cs typeface="+mn-cs"/>
                      </a:endParaRPr>
                    </a:p>
                  </a:txBody>
                  <a:tcPr marL="93233" marR="93233" marT="18649" marB="18649" anchor="ctr">
                    <a:lnL w="6350" cap="flat" cmpd="sng" algn="ctr">
                      <a:solidFill>
                        <a:srgbClr val="FFFFFF">
                          <a:lumMod val="85000"/>
                        </a:srgb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l" rtl="0" fontAlgn="ctr"/>
                      <a:r>
                        <a:rPr lang="en-US" sz="1000" b="0" kern="1200">
                          <a:solidFill>
                            <a:srgbClr val="000000"/>
                          </a:solidFill>
                          <a:latin typeface="+mn-lt"/>
                          <a:ea typeface="+mn-ea"/>
                          <a:cs typeface="+mn-cs"/>
                        </a:rPr>
                        <a:t>Create and access custom </a:t>
                      </a:r>
                    </a:p>
                    <a:p>
                      <a:pPr algn="l" rtl="0" fontAlgn="ctr"/>
                      <a:r>
                        <a:rPr lang="en-US" sz="1000" b="0" kern="1200">
                          <a:solidFill>
                            <a:srgbClr val="000000"/>
                          </a:solidFill>
                          <a:latin typeface="+mn-lt"/>
                          <a:ea typeface="+mn-ea"/>
                          <a:cs typeface="+mn-cs"/>
                        </a:rPr>
                        <a:t>tables and complex tables</a:t>
                      </a:r>
                      <a:r>
                        <a:rPr lang="en-US" sz="1000" kern="1200" baseline="30000">
                          <a:solidFill>
                            <a:srgbClr val="000000"/>
                          </a:solidFill>
                          <a:effectLst/>
                          <a:latin typeface="+mn-lt"/>
                          <a:ea typeface="Calibri" panose="020F0502020204030204" pitchFamily="34" charset="0"/>
                          <a:cs typeface="Times New Roman" panose="02020603050405020304" pitchFamily="18" charset="0"/>
                        </a:rPr>
                        <a:t>2</a:t>
                      </a:r>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accent1"/>
                          </a:solidFill>
                          <a:effectLst/>
                          <a:uLnTx/>
                          <a:uFillTx/>
                          <a:latin typeface="Segoe UI"/>
                          <a:ea typeface="+mn-ea"/>
                          <a:cs typeface="+mn-cs"/>
                          <a:sym typeface="Wingdings" panose="05000000000000000000" pitchFamily="2" charset="2"/>
                        </a:rPr>
                        <a:t></a:t>
                      </a:r>
                      <a:endParaRPr kumimoji="0" lang="en-US" sz="1000" b="0" i="0" u="none" strike="noStrike" kern="1200" cap="none" spc="0" normalizeH="0" baseline="0" noProof="0">
                        <a:ln>
                          <a:noFill/>
                        </a:ln>
                        <a:solidFill>
                          <a:schemeClr val="accent1"/>
                        </a:solidFill>
                        <a:effectLst/>
                        <a:uLnTx/>
                        <a:uFillTx/>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accent1"/>
                          </a:solidFill>
                          <a:effectLst/>
                          <a:uLnTx/>
                          <a:uFillTx/>
                          <a:latin typeface="Segoe UI"/>
                          <a:ea typeface="+mn-ea"/>
                          <a:cs typeface="+mn-cs"/>
                          <a:sym typeface="Wingdings" panose="05000000000000000000" pitchFamily="2" charset="2"/>
                        </a:rPr>
                        <a:t></a:t>
                      </a:r>
                      <a:endParaRPr kumimoji="0" lang="en-US" sz="1000" b="0" i="0" u="none" strike="noStrike" kern="1200" cap="none" spc="0" normalizeH="0" baseline="0" noProof="0">
                        <a:ln>
                          <a:noFill/>
                        </a:ln>
                        <a:solidFill>
                          <a:schemeClr val="accent1"/>
                        </a:solidFill>
                        <a:effectLst/>
                        <a:uLnTx/>
                        <a:uFillTx/>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1000" b="0" i="0" u="none" strike="noStrike" kern="1200" cap="none" spc="0" normalizeH="0" baseline="0" noProof="0">
                        <a:ln>
                          <a:noFill/>
                        </a:ln>
                        <a:solidFill>
                          <a:srgbClr val="000000"/>
                        </a:solidFill>
                        <a:effectLst/>
                        <a:uLnTx/>
                        <a:uFillTx/>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1000" b="0" i="0" u="none" strike="noStrike" kern="1200" cap="none" spc="0" normalizeH="0" baseline="0" noProof="0">
                        <a:ln>
                          <a:noFill/>
                        </a:ln>
                        <a:solidFill>
                          <a:srgbClr val="000000"/>
                        </a:solidFill>
                        <a:effectLst/>
                        <a:uLnTx/>
                        <a:uFillTx/>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1000" b="0" i="0" u="none" strike="noStrike" kern="1200" cap="none" spc="0" normalizeH="0" baseline="0" noProof="0">
                        <a:ln>
                          <a:noFill/>
                        </a:ln>
                        <a:solidFill>
                          <a:srgbClr val="000000"/>
                        </a:solidFill>
                        <a:effectLst/>
                        <a:uLnTx/>
                        <a:uFillTx/>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1000" b="0" i="0" u="none" strike="noStrike" kern="1200" cap="none" spc="0" normalizeH="0" baseline="0" noProof="0">
                        <a:ln>
                          <a:noFill/>
                        </a:ln>
                        <a:solidFill>
                          <a:srgbClr val="000000"/>
                        </a:solidFill>
                        <a:effectLst/>
                        <a:uLnTx/>
                        <a:uFillTx/>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mn-cs"/>
                          <a:sym typeface="Wingdings" panose="05000000000000000000" pitchFamily="2" charset="2"/>
                        </a:rPr>
                        <a:t></a:t>
                      </a:r>
                      <a:endParaRPr kumimoji="0" lang="en-US" sz="1000" b="0" i="0" u="none" strike="noStrike" kern="1200" cap="none" spc="0" normalizeH="0" baseline="0" noProof="0">
                        <a:ln>
                          <a:noFill/>
                        </a:ln>
                        <a:solidFill>
                          <a:srgbClr val="000000"/>
                        </a:solidFill>
                        <a:effectLst/>
                        <a:uLnTx/>
                        <a:uFillTx/>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084697"/>
                  </a:ext>
                </a:extLst>
              </a:tr>
              <a:tr h="4849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000" b="0" kern="1200">
                        <a:solidFill>
                          <a:srgbClr val="000000"/>
                        </a:solidFill>
                        <a:latin typeface="+mj-lt"/>
                        <a:ea typeface="+mn-ea"/>
                        <a:cs typeface="+mn-cs"/>
                      </a:endParaRPr>
                    </a:p>
                  </a:txBody>
                  <a:tcPr marL="93233" marR="93233" marT="18649" marB="18649" anchor="ctr">
                    <a:lnL w="6350" cap="flat" cmpd="sng" algn="ctr">
                      <a:solidFill>
                        <a:srgbClr val="FFFFFF">
                          <a:lumMod val="85000"/>
                        </a:srgb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b="0" kern="1200" noProof="0">
                          <a:solidFill>
                            <a:srgbClr val="000000"/>
                          </a:solidFill>
                          <a:latin typeface="+mn-lt"/>
                          <a:ea typeface="+mn-ea"/>
                          <a:cs typeface="+mn-cs"/>
                        </a:rPr>
                        <a:t>Dataverse Database capacity (Accrued)</a:t>
                      </a:r>
                      <a:endParaRPr lang="en-US"/>
                    </a:p>
                  </a:txBody>
                  <a:tcPr anchor="ctr">
                    <a:lnL w="635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32742" rtl="0" eaLnBrk="1" latinLnBrk="0" hangingPunct="1"/>
                      <a:r>
                        <a:rPr lang="en-US" sz="1000" kern="1200">
                          <a:solidFill>
                            <a:schemeClr val="accent1"/>
                          </a:solidFill>
                          <a:latin typeface="+mn-lt"/>
                          <a:ea typeface="+mn-ea"/>
                          <a:cs typeface="+mn-cs"/>
                        </a:rPr>
                        <a:t>2 GB</a:t>
                      </a:r>
                      <a:r>
                        <a:rPr lang="en-US" sz="1000" kern="1200" baseline="30000">
                          <a:solidFill>
                            <a:schemeClr val="accent1"/>
                          </a:solidFill>
                          <a:latin typeface="+mn-lt"/>
                          <a:ea typeface="+mn-ea"/>
                          <a:cs typeface="+mn-cs"/>
                        </a:rPr>
                        <a:t>3</a:t>
                      </a:r>
                      <a:endParaRPr lang="en-US" sz="1000" kern="120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accent1"/>
                          </a:solidFill>
                          <a:latin typeface="+mn-lt"/>
                          <a:ea typeface="+mn-ea"/>
                          <a:cs typeface="+mn-cs"/>
                        </a:rPr>
                        <a:t>500 MB</a:t>
                      </a:r>
                      <a:r>
                        <a:rPr lang="en-US" sz="1000" kern="1200" baseline="30000" noProof="0">
                          <a:solidFill>
                            <a:schemeClr val="accent1"/>
                          </a:solidFill>
                          <a:latin typeface="+mn-lt"/>
                          <a:ea typeface="+mn-ea"/>
                          <a:cs typeface="+mn-cs"/>
                        </a:rPr>
                        <a:t>3</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32742" rtl="0" eaLnBrk="1" latinLnBrk="0" hangingPunct="1"/>
                      <a:endParaRPr lang="en-US" sz="1000" kern="1200">
                        <a:solidFill>
                          <a:srgbClr val="FF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b="0" kern="1200" baseline="30000">
                        <a:solidFill>
                          <a:srgbClr val="000000"/>
                        </a:solidFill>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mn-lt"/>
                          <a:ea typeface="+mn-ea"/>
                          <a:cs typeface="+mn-cs"/>
                        </a:rPr>
                        <a:t>50 MB</a:t>
                      </a:r>
                      <a:r>
                        <a:rPr lang="en-US" sz="1000" kern="1200" baseline="30000">
                          <a:solidFill>
                            <a:srgbClr val="000000"/>
                          </a:solidFill>
                          <a:latin typeface="+mn-lt"/>
                          <a:ea typeface="+mn-ea"/>
                          <a:cs typeface="+mn-cs"/>
                        </a:rPr>
                        <a:t>4</a:t>
                      </a:r>
                      <a:endParaRPr lang="en-US" sz="1000" kern="120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mn-lt"/>
                          <a:ea typeface="+mn-ea"/>
                          <a:cs typeface="+mn-cs"/>
                        </a:rPr>
                        <a:t>250 MB</a:t>
                      </a:r>
                      <a:r>
                        <a:rPr lang="en-US" sz="1000" kern="1200" baseline="30000">
                          <a:solidFill>
                            <a:srgbClr val="000000"/>
                          </a:solidFill>
                          <a:latin typeface="+mn-lt"/>
                          <a:ea typeface="+mn-ea"/>
                          <a:cs typeface="+mn-cs"/>
                        </a:rPr>
                        <a:t>4</a:t>
                      </a:r>
                      <a:endParaRPr lang="en-US" sz="1000" kern="120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32742" rtl="0" eaLnBrk="1" latinLnBrk="0" hangingPunct="1"/>
                      <a:endParaRPr lang="en-US" sz="1000" b="0" kern="1200" baseline="30000">
                        <a:solidFill>
                          <a:srgbClr val="000000"/>
                        </a:solidFill>
                        <a:highlight>
                          <a:srgbClr val="00FF00"/>
                        </a:highlight>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68512486"/>
                  </a:ext>
                </a:extLst>
              </a:tr>
              <a:tr h="484992">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lang="en-US" sz="1000" b="0" kern="1200">
                        <a:solidFill>
                          <a:srgbClr val="000000"/>
                        </a:solidFill>
                        <a:latin typeface="+mj-lt"/>
                        <a:ea typeface="+mn-ea"/>
                        <a:cs typeface="+mn-cs"/>
                      </a:endParaRPr>
                    </a:p>
                  </a:txBody>
                  <a:tcPr marL="93233" marR="93233" marT="18649" marB="18649" anchor="ctr">
                    <a:lnL w="6350" cap="flat" cmpd="sng" algn="ctr">
                      <a:solidFill>
                        <a:srgbClr val="FFFFFF">
                          <a:lumMod val="85000"/>
                        </a:srgb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b="0" kern="1200" noProof="0">
                          <a:solidFill>
                            <a:srgbClr val="000000"/>
                          </a:solidFill>
                          <a:latin typeface="+mn-lt"/>
                          <a:ea typeface="+mn-ea"/>
                          <a:cs typeface="+mn-cs"/>
                        </a:rPr>
                        <a:t>Dataverse File capacity (Accrued)</a:t>
                      </a:r>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32742" rtl="0" eaLnBrk="1" latinLnBrk="0" hangingPunct="1"/>
                      <a:r>
                        <a:rPr lang="en-US" sz="1000" kern="1200">
                          <a:solidFill>
                            <a:schemeClr val="accent1"/>
                          </a:solidFill>
                          <a:latin typeface="+mn-lt"/>
                          <a:ea typeface="+mn-ea"/>
                          <a:cs typeface="+mn-cs"/>
                        </a:rPr>
                        <a:t>16 GB</a:t>
                      </a:r>
                      <a:r>
                        <a:rPr lang="en-US" sz="1000" kern="1200" baseline="30000">
                          <a:solidFill>
                            <a:schemeClr val="accent1"/>
                          </a:solidFill>
                          <a:latin typeface="+mn-lt"/>
                          <a:ea typeface="+mn-ea"/>
                          <a:cs typeface="+mn-cs"/>
                        </a:rPr>
                        <a:t>3</a:t>
                      </a:r>
                      <a:endParaRPr lang="en-US" sz="1000" kern="120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accent1"/>
                          </a:solidFill>
                          <a:latin typeface="+mn-lt"/>
                          <a:ea typeface="+mn-ea"/>
                          <a:cs typeface="+mn-cs"/>
                        </a:rPr>
                        <a:t>4 GB</a:t>
                      </a:r>
                      <a:r>
                        <a:rPr lang="en-US" sz="1000" kern="1200" baseline="30000" noProof="0">
                          <a:solidFill>
                            <a:schemeClr val="accent1"/>
                          </a:solidFill>
                          <a:latin typeface="+mn-lt"/>
                          <a:ea typeface="+mn-ea"/>
                          <a:cs typeface="+mn-cs"/>
                        </a:rPr>
                        <a:t>3</a:t>
                      </a:r>
                      <a:endParaRPr lang="en-US" sz="1000" kern="1200" noProof="0">
                        <a:solidFill>
                          <a:schemeClr val="accent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b="0" kern="1200" baseline="30000">
                        <a:solidFill>
                          <a:srgbClr val="000000"/>
                        </a:solidFill>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32742" rtl="0" eaLnBrk="1" latinLnBrk="0" hangingPunct="1"/>
                      <a:r>
                        <a:rPr lang="en-US" sz="1000" kern="1200">
                          <a:solidFill>
                            <a:srgbClr val="000000"/>
                          </a:solidFill>
                          <a:latin typeface="+mn-lt"/>
                          <a:ea typeface="+mn-ea"/>
                          <a:cs typeface="+mn-cs"/>
                        </a:rPr>
                        <a:t>400 MB</a:t>
                      </a:r>
                      <a:r>
                        <a:rPr lang="en-US" sz="1000" kern="1200" baseline="30000">
                          <a:solidFill>
                            <a:srgbClr val="000000"/>
                          </a:solidFill>
                          <a:latin typeface="+mn-lt"/>
                          <a:ea typeface="+mn-ea"/>
                          <a:cs typeface="+mn-cs"/>
                        </a:rPr>
                        <a:t>4</a:t>
                      </a:r>
                      <a:endParaRPr lang="en-US" sz="1000" kern="120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rgbClr val="000000"/>
                          </a:solidFill>
                          <a:latin typeface="+mn-lt"/>
                          <a:ea typeface="+mn-ea"/>
                          <a:cs typeface="+mn-cs"/>
                        </a:rPr>
                        <a:t>2 GB</a:t>
                      </a:r>
                      <a:r>
                        <a:rPr lang="en-US" sz="1000" kern="1200" baseline="30000">
                          <a:solidFill>
                            <a:srgbClr val="000000"/>
                          </a:solidFill>
                          <a:latin typeface="+mn-lt"/>
                          <a:ea typeface="+mn-ea"/>
                          <a:cs typeface="+mn-cs"/>
                        </a:rPr>
                        <a:t>4</a:t>
                      </a:r>
                      <a:endParaRPr lang="en-US" sz="1000" kern="1200" noProof="0">
                        <a:solidFill>
                          <a:srgbClr val="000000"/>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932742" rtl="0" eaLnBrk="1" latinLnBrk="0" hangingPunct="1"/>
                      <a:endParaRPr lang="en-US" sz="1000" b="0" kern="1200" baseline="30000">
                        <a:solidFill>
                          <a:srgbClr val="000000"/>
                        </a:solidFill>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119344285"/>
                  </a:ext>
                </a:extLst>
              </a:tr>
              <a:tr h="48499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000" b="0" kern="1200">
                          <a:solidFill>
                            <a:srgbClr val="000000"/>
                          </a:solidFill>
                          <a:latin typeface="+mj-lt"/>
                          <a:ea typeface="+mn-ea"/>
                          <a:cs typeface="+mn-cs"/>
                        </a:rPr>
                        <a:t>Managed Environments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000" b="0" kern="1200" noProof="0">
                          <a:solidFill>
                            <a:srgbClr val="000000"/>
                          </a:solidFill>
                          <a:latin typeface="+mn-lt"/>
                          <a:ea typeface="+mn-ea"/>
                          <a:cs typeface="+mn-cs"/>
                        </a:rPr>
                        <a:t>Admin and governance at scale</a:t>
                      </a:r>
                      <a:r>
                        <a:rPr lang="en-US" sz="1000" b="0" kern="1200" baseline="30000" noProof="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5</a:t>
                      </a:r>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accent1"/>
                          </a:solidFill>
                          <a:effectLst/>
                          <a:uLnTx/>
                          <a:uFillTx/>
                          <a:latin typeface="Segoe UI"/>
                          <a:ea typeface="+mn-ea"/>
                          <a:cs typeface="+mn-cs"/>
                          <a:sym typeface="Wingdings" panose="05000000000000000000" pitchFamily="2" charset="2"/>
                        </a:rPr>
                        <a:t></a:t>
                      </a:r>
                      <a:endParaRPr kumimoji="0" lang="en-US" sz="1000" b="0" i="0" u="none" strike="noStrike" kern="1200" cap="none" spc="0" normalizeH="0" baseline="0" noProof="0">
                        <a:ln>
                          <a:noFill/>
                        </a:ln>
                        <a:solidFill>
                          <a:schemeClr val="accent1"/>
                        </a:solidFill>
                        <a:effectLst/>
                        <a:uLnTx/>
                        <a:uFillTx/>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accent1"/>
                          </a:solidFill>
                          <a:effectLst/>
                          <a:uLnTx/>
                          <a:uFillTx/>
                          <a:latin typeface="Segoe UI"/>
                          <a:ea typeface="+mn-ea"/>
                          <a:cs typeface="+mn-cs"/>
                          <a:sym typeface="Wingdings" panose="05000000000000000000" pitchFamily="2" charset="2"/>
                        </a:rPr>
                        <a:t></a:t>
                      </a:r>
                      <a:endParaRPr kumimoji="0" lang="en-US" sz="1000" b="0" i="0" u="none" strike="noStrike" kern="1200" cap="none" spc="0" normalizeH="0" baseline="0" noProof="0">
                        <a:ln>
                          <a:noFill/>
                        </a:ln>
                        <a:solidFill>
                          <a:schemeClr val="accent1"/>
                        </a:solidFill>
                        <a:effectLst/>
                        <a:uLnTx/>
                        <a:uFillTx/>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b="0" kern="1200" baseline="30000">
                        <a:solidFill>
                          <a:srgbClr val="000000"/>
                        </a:solidFill>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b="0" kern="1200" baseline="30000">
                        <a:solidFill>
                          <a:srgbClr val="000000"/>
                        </a:solidFill>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sym typeface="Wingdings" panose="05000000000000000000" pitchFamily="2" charset="2"/>
                        </a:rPr>
                        <a:t></a:t>
                      </a:r>
                      <a:endParaRPr lang="en-US" sz="1000" b="0" kern="1200" baseline="30000">
                        <a:solidFill>
                          <a:srgbClr val="000000"/>
                        </a:solidFill>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sym typeface="Wingdings" panose="05000000000000000000" pitchFamily="2" charset="2"/>
                        </a:rPr>
                        <a:t></a:t>
                      </a:r>
                      <a:endParaRPr lang="en-US" sz="1000" b="0" kern="1200" baseline="30000">
                        <a:solidFill>
                          <a:srgbClr val="000000"/>
                        </a:solidFill>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sym typeface="Wingdings" panose="05000000000000000000" pitchFamily="2" charset="2"/>
                        </a:rPr>
                        <a:t>Within app context</a:t>
                      </a:r>
                      <a:endParaRPr lang="en-US" sz="1000" b="0" kern="1200" baseline="30000" dirty="0">
                        <a:solidFill>
                          <a:srgbClr val="000000"/>
                        </a:solidFill>
                        <a:latin typeface="Segoe UI"/>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83165168"/>
                  </a:ext>
                </a:extLst>
              </a:tr>
            </a:tbl>
          </a:graphicData>
        </a:graphic>
      </p:graphicFrame>
      <p:sp>
        <p:nvSpPr>
          <p:cNvPr id="17" name="Title 16"/>
          <p:cNvSpPr>
            <a:spLocks noGrp="1"/>
          </p:cNvSpPr>
          <p:nvPr>
            <p:ph type="title"/>
          </p:nvPr>
        </p:nvSpPr>
        <p:spPr>
          <a:xfrm>
            <a:off x="208534" y="565837"/>
            <a:ext cx="3456432" cy="369332"/>
          </a:xfrm>
        </p:spPr>
        <p:txBody>
          <a:bodyPr/>
          <a:lstStyle/>
          <a:p>
            <a:r>
              <a:rPr lang="en-US" sz="2400" dirty="0"/>
              <a:t>Summary of Power Pages</a:t>
            </a:r>
          </a:p>
        </p:txBody>
      </p:sp>
      <p:sp>
        <p:nvSpPr>
          <p:cNvPr id="7" name="TextBox 6">
            <a:extLst>
              <a:ext uri="{FF2B5EF4-FFF2-40B4-BE49-F238E27FC236}">
                <a16:creationId xmlns:a16="http://schemas.microsoft.com/office/drawing/2014/main" id="{76104D6F-66BF-5175-AB84-997D9A48C3B3}"/>
              </a:ext>
            </a:extLst>
          </p:cNvPr>
          <p:cNvSpPr txBox="1"/>
          <p:nvPr/>
        </p:nvSpPr>
        <p:spPr>
          <a:xfrm>
            <a:off x="162618" y="6107497"/>
            <a:ext cx="11730030" cy="890757"/>
          </a:xfrm>
          <a:prstGeom prst="rect">
            <a:avLst/>
          </a:prstGeom>
          <a:noFill/>
        </p:spPr>
        <p:txBody>
          <a:bodyPr wrap="square" numCol="2">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a:ea typeface="+mn-ea"/>
                <a:cs typeface="+mn-cs"/>
              </a:rPr>
              <a:t>1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Environments that are configured to use Power Platform pay-as-you-go, receive a one-time entitlement of 1 GB of Dataverse Database capacity and 1 GB of Dataverse File capacity per environment.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Additional</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 Dataverse Database, Dataverse File and Dataverse Log subscription capacity can be purchased in increments of 1 GB. </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a:ea typeface="+mn-ea"/>
                <a:cs typeface="+mn-cs"/>
              </a:rPr>
              <a:t>2</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 For Power Pages use rights with restricted </a:t>
            </a:r>
            <a:r>
              <a:rPr kumimoji="0" lang="en-US" sz="700" b="0" i="0" u="none" strike="noStrike" kern="1200" cap="none" spc="0" normalizeH="0" baseline="0" noProof="0">
                <a:ln>
                  <a:noFill/>
                </a:ln>
                <a:solidFill>
                  <a:srgbClr val="000000">
                    <a:lumMod val="65000"/>
                    <a:lumOff val="35000"/>
                  </a:srgbClr>
                </a:solidFill>
                <a:effectLst/>
                <a:uLnTx/>
                <a:uFillTx/>
                <a:latin typeface="Segoe UI"/>
                <a:ea typeface="+mn-ea"/>
                <a:cs typeface="+mn-cs"/>
              </a:rPr>
              <a:t>tables and exceptions for case tables, see </a:t>
            </a:r>
            <a:r>
              <a:rPr kumimoji="0" lang="en-US" sz="700" b="0" i="0" u="none" strike="noStrike" kern="1200" cap="none" spc="0" normalizeH="0" baseline="0" noProof="0">
                <a:ln>
                  <a:noFill/>
                </a:ln>
                <a:solidFill>
                  <a:srgbClr val="000000">
                    <a:lumMod val="65000"/>
                    <a:lumOff val="35000"/>
                  </a:srgbClr>
                </a:solidFill>
                <a:effectLst/>
                <a:uLnTx/>
                <a:uFillTx/>
                <a:latin typeface="Segoe UI"/>
                <a:ea typeface="+mn-ea"/>
                <a:cs typeface="+mn-cs"/>
                <a:hlinkClick r:id="rId8">
                  <a:extLst>
                    <a:ext uri="{A12FA001-AC4F-418D-AE19-62706E023703}">
                      <ahyp:hlinkClr xmlns:ahyp="http://schemas.microsoft.com/office/drawing/2018/hyperlinkcolor" val="tx"/>
                    </a:ext>
                  </a:extLst>
                </a:hlinkClick>
              </a:rPr>
              <a:t>Restricted tables requiring Dynamics 365 licenses</a:t>
            </a:r>
            <a:r>
              <a:rPr kumimoji="0" lang="en-US" sz="700" b="0" i="0" u="none" strike="noStrike" kern="1200" cap="none" spc="0" normalizeH="0" baseline="0" noProof="0">
                <a:ln>
                  <a:noFill/>
                </a:ln>
                <a:solidFill>
                  <a:srgbClr val="000000">
                    <a:lumMod val="65000"/>
                    <a:lumOff val="35000"/>
                  </a:srgbClr>
                </a:solidFill>
                <a:effectLst/>
                <a:uLnTx/>
                <a:uFillTx/>
                <a:latin typeface="Segoe UI"/>
                <a:ea typeface="+mn-ea"/>
                <a:cs typeface="+mn-cs"/>
              </a:rPr>
              <a:t>.</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3</a:t>
            </a:r>
            <a:r>
              <a:rPr kumimoji="0" lang="en-US" sz="700" b="0"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Per capacity pack</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4</a:t>
            </a:r>
            <a:r>
              <a:rPr kumimoji="0" lang="en-US" sz="700" b="0"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Per license capacity</a:t>
            </a:r>
            <a:endParaRPr kumimoji="0" lang="en-US" sz="700" b="0" i="0" u="none" strike="noStrike" kern="1200" cap="none" spc="0" normalizeH="0" baseline="0" noProof="0">
              <a:ln>
                <a:noFill/>
              </a:ln>
              <a:solidFill>
                <a:srgbClr val="000000">
                  <a:lumMod val="65000"/>
                  <a:lumOff val="35000"/>
                </a:srgbClr>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5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When Managed Environments is activated in a specific environment, all Power Apps, Power Automate, Power Virtual Agents, and Power Pages usage in that environment requires standalone licenses. Please see</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 </a:t>
            </a:r>
            <a:r>
              <a:rPr kumimoji="0" lang="en-US" sz="700" b="0" i="0" u="sng"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Arial" panose="020B0604020202020204" pitchFamily="34" charset="0"/>
                <a:hlinkClick r:id="rId9">
                  <a:extLst>
                    <a:ext uri="{A12FA001-AC4F-418D-AE19-62706E023703}">
                      <ahyp:hlinkClr xmlns:ahyp="http://schemas.microsoft.com/office/drawing/2018/hyperlinkcolor" val="tx"/>
                    </a:ext>
                  </a:extLst>
                </a:hlinkClick>
              </a:rPr>
              <a:t>Power Platform Managed Environments</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Arial" panose="020B0604020202020204" pitchFamily="34" charset="0"/>
              </a:rPr>
              <a:t>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for</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Calibri" panose="020F0502020204030204" pitchFamily="34" charset="0"/>
                <a:cs typeface="Times New Roman" panose="02020603050405020304" pitchFamily="18" charset="0"/>
              </a:rPr>
              <a:t>details.</a:t>
            </a: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700" b="0" i="0" u="none" strike="noStrike" kern="0" cap="none" spc="0" normalizeH="0" baseline="0" noProof="0">
              <a:ln>
                <a:noFill/>
              </a:ln>
              <a:solidFill>
                <a:srgbClr val="000000">
                  <a:lumMod val="65000"/>
                  <a:lumOff val="35000"/>
                </a:srgbClr>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33A8ACE0-807B-D7EC-E1DD-736FE233C6A1}"/>
              </a:ext>
            </a:extLst>
          </p:cNvPr>
          <p:cNvSpPr/>
          <p:nvPr/>
        </p:nvSpPr>
        <p:spPr bwMode="auto">
          <a:xfrm>
            <a:off x="3873500" y="825387"/>
            <a:ext cx="1264557" cy="5282111"/>
          </a:xfrm>
          <a:prstGeom prst="rect">
            <a:avLst/>
          </a:prstGeom>
          <a:noFill/>
          <a:ln w="25400">
            <a:gradFill flip="none" rotWithShape="1">
              <a:gsLst>
                <a:gs pos="0">
                  <a:srgbClr val="D989DC"/>
                </a:gs>
                <a:gs pos="96330">
                  <a:srgbClr val="0078D4"/>
                </a:gs>
                <a:gs pos="61000">
                  <a:srgbClr val="C5B4E3"/>
                </a:gs>
              </a:gsLst>
              <a:path path="circle">
                <a:fillToRect l="100000" t="100000"/>
              </a:path>
              <a:tileRect r="-100000" b="-100000"/>
            </a:gradFill>
            <a:headEnd type="none" w="med" len="med"/>
            <a:tailEnd type="none" w="med" len="med"/>
          </a:ln>
          <a:effectLst>
            <a:glow rad="63500">
              <a:srgbClr val="C5B4E3">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AEC3B913-298E-E459-125D-6BB5419A348F}"/>
              </a:ext>
            </a:extLst>
          </p:cNvPr>
          <p:cNvSpPr/>
          <p:nvPr/>
        </p:nvSpPr>
        <p:spPr bwMode="auto">
          <a:xfrm>
            <a:off x="5144952" y="825387"/>
            <a:ext cx="1264557" cy="5282444"/>
          </a:xfrm>
          <a:prstGeom prst="rect">
            <a:avLst/>
          </a:prstGeom>
          <a:noFill/>
          <a:ln w="25400">
            <a:gradFill flip="none" rotWithShape="1">
              <a:gsLst>
                <a:gs pos="0">
                  <a:srgbClr val="D989DC"/>
                </a:gs>
                <a:gs pos="96330">
                  <a:srgbClr val="0078D4"/>
                </a:gs>
                <a:gs pos="61000">
                  <a:srgbClr val="C5B4E3"/>
                </a:gs>
              </a:gsLst>
              <a:path path="circle">
                <a:fillToRect l="100000" t="100000"/>
              </a:path>
              <a:tileRect r="-100000" b="-100000"/>
            </a:gradFill>
            <a:headEnd type="none" w="med" len="med"/>
            <a:tailEnd type="none" w="med" len="med"/>
          </a:ln>
          <a:effectLst>
            <a:glow rad="63500">
              <a:srgbClr val="C5B4E3">
                <a:alpha val="40000"/>
              </a:srgb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04BC5D58-34D2-4723-A98C-C4DF37787A89}"/>
              </a:ext>
            </a:extLst>
          </p:cNvPr>
          <p:cNvSpPr/>
          <p:nvPr/>
        </p:nvSpPr>
        <p:spPr>
          <a:xfrm>
            <a:off x="6409509" y="6675089"/>
            <a:ext cx="5359105" cy="215444"/>
          </a:xfrm>
          <a:prstGeom prst="rect">
            <a:avLst/>
          </a:prstGeom>
        </p:spPr>
        <p:txBody>
          <a:bodyPr wrap="square">
            <a:spAutoFit/>
          </a:bodyPr>
          <a:lstStyle/>
          <a:p>
            <a:pPr marL="0" marR="0" lvl="0" indent="0" algn="r" defTabSz="89638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n-ea"/>
                <a:cs typeface="Segoe UI" panose="020B0502040204020203" pitchFamily="34" charset="0"/>
              </a:rPr>
              <a:t>All pricing subject to change, please consult price list for actual pricing.</a:t>
            </a:r>
          </a:p>
        </p:txBody>
      </p:sp>
    </p:spTree>
    <p:extLst>
      <p:ext uri="{BB962C8B-B14F-4D97-AF65-F5344CB8AC3E}">
        <p14:creationId xmlns:p14="http://schemas.microsoft.com/office/powerpoint/2010/main" val="4179974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4200" y="4340040"/>
            <a:ext cx="11517312" cy="1661993"/>
          </a:xfrm>
        </p:spPr>
        <p:txBody>
          <a:bodyPr/>
          <a:lstStyle/>
          <a:p>
            <a:pPr>
              <a:lnSpc>
                <a:spcPct val="100000"/>
              </a:lnSpc>
            </a:pPr>
            <a:r>
              <a:rPr lang="en-FI" sz="5400" dirty="0"/>
              <a:t>Microsoft Copilot Studio</a:t>
            </a:r>
            <a:r>
              <a:rPr lang="en-US" sz="5400" dirty="0"/>
              <a:t> License Plans</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63782006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FI" dirty="0">
                <a:solidFill>
                  <a:srgbClr val="243A5E"/>
                </a:solidFill>
              </a:rPr>
              <a:t>Microsoft Copilot Studio</a:t>
            </a:r>
            <a:endParaRPr lang="en-US" dirty="0">
              <a:solidFill>
                <a:srgbClr val="243A5E"/>
              </a:solidFill>
            </a:endParaRPr>
          </a:p>
        </p:txBody>
      </p:sp>
      <p:cxnSp>
        <p:nvCxnSpPr>
          <p:cNvPr id="3" name="Straight Connector 2">
            <a:extLst>
              <a:ext uri="{FF2B5EF4-FFF2-40B4-BE49-F238E27FC236}">
                <a16:creationId xmlns:a16="http://schemas.microsoft.com/office/drawing/2014/main" id="{145959C6-9772-248D-4535-FA05254E0843}"/>
              </a:ext>
            </a:extLst>
          </p:cNvPr>
          <p:cNvCxnSpPr>
            <a:cxnSpLocks/>
          </p:cNvCxnSpPr>
          <p:nvPr/>
        </p:nvCxnSpPr>
        <p:spPr>
          <a:xfrm>
            <a:off x="5279356" y="3169550"/>
            <a:ext cx="1844735"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6C79281A-275F-B96E-8F03-D1188C270E06}"/>
              </a:ext>
            </a:extLst>
          </p:cNvPr>
          <p:cNvGrpSpPr/>
          <p:nvPr/>
        </p:nvGrpSpPr>
        <p:grpSpPr>
          <a:xfrm>
            <a:off x="3040777" y="1236992"/>
            <a:ext cx="6099396" cy="4636008"/>
            <a:chOff x="866766" y="1867794"/>
            <a:chExt cx="3662622" cy="4715623"/>
          </a:xfrm>
        </p:grpSpPr>
        <p:grpSp>
          <p:nvGrpSpPr>
            <p:cNvPr id="5" name="Group 4">
              <a:extLst>
                <a:ext uri="{FF2B5EF4-FFF2-40B4-BE49-F238E27FC236}">
                  <a16:creationId xmlns:a16="http://schemas.microsoft.com/office/drawing/2014/main" id="{03F405AD-AA33-F917-09C8-4756A61ADE5A}"/>
                </a:ext>
              </a:extLst>
            </p:cNvPr>
            <p:cNvGrpSpPr/>
            <p:nvPr/>
          </p:nvGrpSpPr>
          <p:grpSpPr>
            <a:xfrm>
              <a:off x="866766" y="1867794"/>
              <a:ext cx="3662622" cy="4715623"/>
              <a:chOff x="882049" y="1867794"/>
              <a:chExt cx="3662622" cy="4715623"/>
            </a:xfrm>
          </p:grpSpPr>
          <p:sp>
            <p:nvSpPr>
              <p:cNvPr id="10" name="Rectangle: Rounded Corners 9">
                <a:extLst>
                  <a:ext uri="{FF2B5EF4-FFF2-40B4-BE49-F238E27FC236}">
                    <a16:creationId xmlns:a16="http://schemas.microsoft.com/office/drawing/2014/main" id="{6AFC983A-B683-4061-9E87-925E43829964}"/>
                  </a:ext>
                </a:extLst>
              </p:cNvPr>
              <p:cNvSpPr/>
              <p:nvPr/>
            </p:nvSpPr>
            <p:spPr bwMode="auto">
              <a:xfrm>
                <a:off x="882258" y="1867794"/>
                <a:ext cx="3662413" cy="4715623"/>
              </a:xfrm>
              <a:prstGeom prst="roundRect">
                <a:avLst>
                  <a:gd name="adj" fmla="val 6627"/>
                </a:avLst>
              </a:prstGeom>
              <a:solidFill>
                <a:schemeClr val="accent5">
                  <a:lumMod val="20000"/>
                  <a:lumOff val="8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11" name="Rectangle: Top Corners Rounded 10">
                <a:extLst>
                  <a:ext uri="{FF2B5EF4-FFF2-40B4-BE49-F238E27FC236}">
                    <a16:creationId xmlns:a16="http://schemas.microsoft.com/office/drawing/2014/main" id="{2B9CB5A1-C13D-4787-9B01-0150A77DFAA2}"/>
                  </a:ext>
                </a:extLst>
              </p:cNvPr>
              <p:cNvSpPr/>
              <p:nvPr/>
            </p:nvSpPr>
            <p:spPr bwMode="auto">
              <a:xfrm>
                <a:off x="882049" y="1869457"/>
                <a:ext cx="3662413" cy="876846"/>
              </a:xfrm>
              <a:prstGeom prst="round2SameRect">
                <a:avLst/>
              </a:prstGeom>
              <a:solidFill>
                <a:schemeClr val="accent5">
                  <a:lumMod val="40000"/>
                  <a:lumOff val="6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sp>
          <p:nvSpPr>
            <p:cNvPr id="6" name="TextBox 5">
              <a:extLst>
                <a:ext uri="{FF2B5EF4-FFF2-40B4-BE49-F238E27FC236}">
                  <a16:creationId xmlns:a16="http://schemas.microsoft.com/office/drawing/2014/main" id="{AF29E0C8-73FE-92C6-BF40-943BE1E87436}"/>
                </a:ext>
              </a:extLst>
            </p:cNvPr>
            <p:cNvSpPr txBox="1"/>
            <p:nvPr/>
          </p:nvSpPr>
          <p:spPr>
            <a:xfrm>
              <a:off x="1329591" y="2092796"/>
              <a:ext cx="2745437" cy="532205"/>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flip="none" rotWithShape="1">
                    <a:gsLst>
                      <a:gs pos="0">
                        <a:srgbClr val="0078D4"/>
                      </a:gs>
                      <a:gs pos="100000">
                        <a:srgbClr val="C5B4E3">
                          <a:lumMod val="75000"/>
                        </a:srgbClr>
                      </a:gs>
                    </a:gsLst>
                    <a:lin ang="2700000" scaled="1"/>
                    <a:tileRect/>
                  </a:gradFill>
                  <a:effectLst/>
                  <a:uLnTx/>
                  <a:uFillTx/>
                  <a:latin typeface="Segoe UI Semibold"/>
                  <a:ea typeface="+mn-ea"/>
                  <a:cs typeface="Segoe UI Semibold"/>
                </a:rPr>
                <a:t>RECOMMENDED OFFER</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Semibold"/>
                  <a:ea typeface="+mn-ea"/>
                  <a:cs typeface="Segoe UI Semibold" panose="020B0702040204020203" pitchFamily="34" charset="0"/>
                </a:rPr>
                <a:t>Microsoft Copilot Studio</a:t>
              </a:r>
            </a:p>
          </p:txBody>
        </p:sp>
        <p:sp>
          <p:nvSpPr>
            <p:cNvPr id="7" name="Rectangle 6">
              <a:extLst>
                <a:ext uri="{FF2B5EF4-FFF2-40B4-BE49-F238E27FC236}">
                  <a16:creationId xmlns:a16="http://schemas.microsoft.com/office/drawing/2014/main" id="{BEFF26D6-4F66-90A4-5417-461F4EEDD31F}"/>
                </a:ext>
              </a:extLst>
            </p:cNvPr>
            <p:cNvSpPr/>
            <p:nvPr/>
          </p:nvSpPr>
          <p:spPr>
            <a:xfrm>
              <a:off x="941586" y="2877291"/>
              <a:ext cx="3521446" cy="393283"/>
            </a:xfrm>
            <a:prstGeom prst="rect">
              <a:avLst/>
            </a:prstGeom>
          </p:spPr>
          <p:txBody>
            <a:bodyPr wrap="square" lIns="91440" anchor="t">
              <a:no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$200 per tenant/month*</a:t>
              </a:r>
            </a:p>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Tenant-wide capacity license sold in capacity packs. </a:t>
              </a:r>
            </a:p>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1 capacity pack = 25,000 messages/month</a:t>
              </a:r>
            </a:p>
          </p:txBody>
        </p:sp>
        <p:sp>
          <p:nvSpPr>
            <p:cNvPr id="8" name="Rectangle 7">
              <a:extLst>
                <a:ext uri="{FF2B5EF4-FFF2-40B4-BE49-F238E27FC236}">
                  <a16:creationId xmlns:a16="http://schemas.microsoft.com/office/drawing/2014/main" id="{E657B773-FF80-8161-81E2-3062049F34E6}"/>
                </a:ext>
              </a:extLst>
            </p:cNvPr>
            <p:cNvSpPr/>
            <p:nvPr/>
          </p:nvSpPr>
          <p:spPr>
            <a:xfrm>
              <a:off x="1161522" y="3868365"/>
              <a:ext cx="3264682" cy="2533625"/>
            </a:xfrm>
            <a:prstGeom prst="rect">
              <a:avLst/>
            </a:prstGeom>
          </p:spPr>
          <p:txBody>
            <a:bodyPr wrap="square" lIns="91440" tIns="0" bIns="0" anchor="t">
              <a:noAutofit/>
            </a:bodyPr>
            <a:lstStyle/>
            <a:p>
              <a:pPr marL="0" marR="0" lvl="0" indent="0" algn="l" defTabSz="914367" rtl="0" eaLnBrk="1" fontAlgn="auto" latinLnBrk="0" hangingPunct="1">
                <a:lnSpc>
                  <a:spcPct val="108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Offer Details</a:t>
              </a:r>
            </a:p>
            <a:p>
              <a:pPr marL="91440" marR="0" lvl="0" indent="-91440" algn="l" defTabSz="914367" rtl="0" eaLnBrk="1" fontAlgn="auto" latinLnBrk="0" hangingPunct="1">
                <a:lnSpc>
                  <a:spcPct val="108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a:rPr>
                <a:t>Gen AI: AI-enabled conversations </a:t>
              </a:r>
            </a:p>
            <a:p>
              <a:pPr marL="91440" marR="0" lvl="0" indent="-91440" algn="l" defTabSz="914367" rtl="0" eaLnBrk="1" fontAlgn="auto" latinLnBrk="0" hangingPunct="1">
                <a:lnSpc>
                  <a:spcPct val="108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Copilot in Microsoft Copilot Studio: Create and iterate on chatbot topics using expanded natural language capabilities</a:t>
              </a:r>
            </a:p>
            <a:p>
              <a:pPr marL="91440" marR="0" lvl="0" indent="-91440" algn="l" defTabSz="914367" rtl="0" eaLnBrk="1" fontAlgn="auto" latinLnBrk="0" hangingPunct="1">
                <a:lnSpc>
                  <a:spcPct val="108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a:rPr>
                <a:t>Power Automate for Microsoft Copilot Studio: Cloud flows – </a:t>
              </a:r>
            </a:p>
            <a:p>
              <a:pPr marL="0" marR="0" lvl="0" indent="0" algn="l" defTabSz="914367" rtl="0" eaLnBrk="1" fontAlgn="auto" latinLnBrk="0" hangingPunct="1">
                <a:lnSpc>
                  <a:spcPct val="108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a:rPr>
                <a:t>Create automated, instant and scheduled flows within context of Microsoft Copilot Studio bots</a:t>
              </a:r>
            </a:p>
            <a:p>
              <a:pPr marL="91440" marR="0" lvl="0" indent="-91440" algn="l" defTabSz="914367" rtl="0" eaLnBrk="1" fontAlgn="auto" latinLnBrk="0" hangingPunct="1">
                <a:lnSpc>
                  <a:spcPct val="108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Connectors: </a:t>
              </a:r>
              <a:r>
                <a:rPr kumimoji="0" lang="en-US" sz="1200" b="0" i="0" u="none" strike="noStrike" kern="1200" cap="none" spc="0" normalizeH="0" baseline="0" noProof="0" dirty="0">
                  <a:ln>
                    <a:noFill/>
                  </a:ln>
                  <a:solidFill>
                    <a:srgbClr val="000000"/>
                  </a:solidFill>
                  <a:effectLst/>
                  <a:uLnTx/>
                  <a:uFillTx/>
                  <a:latin typeface="Segoe UI"/>
                  <a:ea typeface="+mn-ea"/>
                  <a:cs typeface="Segoe UI"/>
                  <a:hlinkClick r:id="rId4">
                    <a:extLst>
                      <a:ext uri="{A12FA001-AC4F-418D-AE19-62706E023703}">
                        <ahyp:hlinkClr xmlns:ahyp="http://schemas.microsoft.com/office/drawing/2018/hyperlinkcolor" val="tx"/>
                      </a:ext>
                    </a:extLst>
                  </a:hlinkClick>
                </a:rPr>
                <a:t>Standard</a:t>
              </a:r>
              <a:r>
                <a:rPr kumimoji="0" lang="en-US" sz="1200" b="0" i="0" u="none" strike="noStrike" kern="1200" cap="none" spc="0" normalizeH="0" baseline="0" noProof="0" dirty="0">
                  <a:ln>
                    <a:noFill/>
                  </a:ln>
                  <a:solidFill>
                    <a:srgbClr val="000000"/>
                  </a:solidFill>
                  <a:effectLst/>
                  <a:uLnTx/>
                  <a:uFillTx/>
                  <a:latin typeface="Segoe UI"/>
                  <a:ea typeface="+mn-ea"/>
                  <a:cs typeface="Segoe UI"/>
                </a:rPr>
                <a:t>, </a:t>
              </a:r>
              <a:r>
                <a:rPr kumimoji="0" lang="en-US" sz="1200" b="0" i="0" u="none" strike="noStrike" kern="1200" cap="none" spc="0" normalizeH="0" baseline="0" noProof="0" dirty="0">
                  <a:ln>
                    <a:noFill/>
                  </a:ln>
                  <a:solidFill>
                    <a:srgbClr val="000000"/>
                  </a:solidFill>
                  <a:effectLst/>
                  <a:uLnTx/>
                  <a:uFillTx/>
                  <a:latin typeface="Segoe UI"/>
                  <a:ea typeface="+mn-ea"/>
                  <a:cs typeface="Segoe UI"/>
                  <a:hlinkClick r:id="rId5">
                    <a:extLst>
                      <a:ext uri="{A12FA001-AC4F-418D-AE19-62706E023703}">
                        <ahyp:hlinkClr xmlns:ahyp="http://schemas.microsoft.com/office/drawing/2018/hyperlinkcolor" val="tx"/>
                      </a:ext>
                    </a:extLst>
                  </a:hlinkClick>
                </a:rPr>
                <a:t>Premium</a:t>
              </a:r>
              <a:r>
                <a:rPr kumimoji="0" lang="en-US" sz="1200" b="0" i="0" u="none" strike="noStrike" kern="1200" cap="none" spc="0" normalizeH="0" baseline="0" noProof="0" dirty="0">
                  <a:ln>
                    <a:noFill/>
                  </a:ln>
                  <a:solidFill>
                    <a:srgbClr val="000000"/>
                  </a:solidFill>
                  <a:effectLst/>
                  <a:uLnTx/>
                  <a:uFillTx/>
                  <a:latin typeface="Segoe UI"/>
                  <a:ea typeface="+mn-ea"/>
                  <a:cs typeface="Segoe UI"/>
                </a:rPr>
                <a:t> and </a:t>
              </a:r>
              <a:r>
                <a:rPr kumimoji="0" lang="en-US" sz="1200" b="0" i="0" u="none" strike="noStrike" kern="1200" cap="none" spc="0" normalizeH="0" baseline="0" noProof="0" dirty="0">
                  <a:ln>
                    <a:noFill/>
                  </a:ln>
                  <a:solidFill>
                    <a:srgbClr val="000000"/>
                  </a:solidFill>
                  <a:effectLst/>
                  <a:uLnTx/>
                  <a:uFillTx/>
                  <a:latin typeface="Segoe UI"/>
                  <a:ea typeface="+mn-ea"/>
                  <a:cs typeface="Segoe UI"/>
                  <a:hlinkClick r:id="rId6">
                    <a:extLst>
                      <a:ext uri="{A12FA001-AC4F-418D-AE19-62706E023703}">
                        <ahyp:hlinkClr xmlns:ahyp="http://schemas.microsoft.com/office/drawing/2018/hyperlinkcolor" val="tx"/>
                      </a:ext>
                    </a:extLst>
                  </a:hlinkClick>
                </a:rPr>
                <a:t>Custom</a:t>
              </a:r>
              <a:r>
                <a:rPr kumimoji="0" lang="en-US" sz="1200" b="0" i="0" u="none" strike="noStrike" kern="1200" cap="none" spc="0" normalizeH="0" baseline="0" noProof="0" dirty="0">
                  <a:ln>
                    <a:noFill/>
                  </a:ln>
                  <a:solidFill>
                    <a:srgbClr val="000000"/>
                  </a:solidFill>
                  <a:effectLst/>
                  <a:uLnTx/>
                  <a:uFillTx/>
                  <a:latin typeface="Segoe UI"/>
                  <a:ea typeface="+mn-ea"/>
                  <a:cs typeface="Segoe UI"/>
                </a:rPr>
                <a:t> connectors</a:t>
              </a:r>
            </a:p>
            <a:p>
              <a:pPr marL="91440" marR="0" lvl="0" indent="-91440" algn="l" defTabSz="914367" rtl="0" eaLnBrk="1" fontAlgn="auto" latinLnBrk="0" hangingPunct="1">
                <a:lnSpc>
                  <a:spcPct val="108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a:rPr>
                <a:t>Dataverse for Microsoft Copilot Studio: Dataverse Default Capacity</a:t>
              </a:r>
            </a:p>
            <a:p>
              <a:pPr marL="742950" marR="0" lvl="1" indent="-285750" algn="l" defTabSz="914367" rtl="0" eaLnBrk="1" fontAlgn="auto" latinLnBrk="0" hangingPunct="1">
                <a:lnSpc>
                  <a:spcPct val="108000"/>
                </a:lnSpc>
                <a:spcBef>
                  <a:spcPts val="0"/>
                </a:spcBef>
                <a:spcAft>
                  <a:spcPts val="0"/>
                </a:spcAft>
                <a:buClrTx/>
                <a:buSzPct val="50000"/>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5 GB Database Capacity</a:t>
              </a:r>
            </a:p>
            <a:p>
              <a:pPr marL="742950" marR="0" lvl="1" indent="-285750" algn="l" defTabSz="914367" rtl="0" eaLnBrk="1" fontAlgn="auto" latinLnBrk="0" hangingPunct="1">
                <a:lnSpc>
                  <a:spcPct val="108000"/>
                </a:lnSpc>
                <a:spcBef>
                  <a:spcPts val="0"/>
                </a:spcBef>
                <a:spcAft>
                  <a:spcPts val="0"/>
                </a:spcAft>
                <a:buClrTx/>
                <a:buSzPct val="50000"/>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20 GB File Capacity</a:t>
              </a:r>
            </a:p>
            <a:p>
              <a:pPr marL="742950" marR="0" lvl="1" indent="-285750" algn="l" defTabSz="914367" rtl="0" eaLnBrk="1" fontAlgn="auto" latinLnBrk="0" hangingPunct="1">
                <a:lnSpc>
                  <a:spcPct val="108000"/>
                </a:lnSpc>
                <a:spcBef>
                  <a:spcPts val="0"/>
                </a:spcBef>
                <a:spcAft>
                  <a:spcPts val="0"/>
                </a:spcAft>
                <a:buClrTx/>
                <a:buSzPct val="50000"/>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2 GB Log Capacity</a:t>
              </a: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cxnSp>
          <p:nvCxnSpPr>
            <p:cNvPr id="9" name="Straight Connector 8">
              <a:extLst>
                <a:ext uri="{FF2B5EF4-FFF2-40B4-BE49-F238E27FC236}">
                  <a16:creationId xmlns:a16="http://schemas.microsoft.com/office/drawing/2014/main" id="{3AE8B41F-9983-CA5F-E10A-0D393939B4F1}"/>
                </a:ext>
              </a:extLst>
            </p:cNvPr>
            <p:cNvCxnSpPr>
              <a:cxnSpLocks/>
            </p:cNvCxnSpPr>
            <p:nvPr/>
          </p:nvCxnSpPr>
          <p:spPr>
            <a:xfrm>
              <a:off x="1214283" y="3686938"/>
              <a:ext cx="2860745"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23024883-CA0C-456E-BFF6-67DF763B347A}"/>
              </a:ext>
            </a:extLst>
          </p:cNvPr>
          <p:cNvSpPr txBox="1"/>
          <p:nvPr/>
        </p:nvSpPr>
        <p:spPr>
          <a:xfrm>
            <a:off x="416834" y="6316406"/>
            <a:ext cx="8551506" cy="338554"/>
          </a:xfrm>
          <a:prstGeom prst="rect">
            <a:avLst/>
          </a:prstGeom>
          <a:noFill/>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lumMod val="65000"/>
                    <a:lumOff val="35000"/>
                  </a:srgbClr>
                </a:solidFill>
                <a:effectLst/>
                <a:uLnTx/>
                <a:uFillTx/>
                <a:latin typeface="Segoe UI"/>
                <a:ea typeface="+mn-ea"/>
                <a:cs typeface="Segoe UI"/>
              </a:rPr>
              <a:t>*Available in Lead Status only October 1, 2023 – November 30, 2023 (VL: Commercial, Pub Govt, EDU)</a:t>
            </a:r>
          </a:p>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lumMod val="65000"/>
                    <a:lumOff val="35000"/>
                  </a:srgbClr>
                </a:solidFill>
                <a:effectLst/>
                <a:uLnTx/>
                <a:uFillTx/>
                <a:latin typeface="Segoe UI"/>
                <a:ea typeface="+mn-ea"/>
                <a:cs typeface="Segoe UI"/>
              </a:rPr>
              <a:t>General Availability - December 1, 2023 (Volume Licensing, CSP, Web Direct)</a:t>
            </a:r>
            <a:endParaRPr kumimoji="0" lang="en-US" sz="700" b="0" i="0" u="none" strike="noStrike" kern="0" cap="none" spc="0" normalizeH="0" baseline="0" noProof="0" dirty="0">
              <a:ln>
                <a:noFill/>
              </a:ln>
              <a:solidFill>
                <a:srgbClr val="000000">
                  <a:lumMod val="65000"/>
                  <a:lumOff val="35000"/>
                </a:srgbClr>
              </a:solidFill>
              <a:effectLst/>
              <a:uLnTx/>
              <a:uFillTx/>
              <a:latin typeface="Segoe UI"/>
              <a:ea typeface="+mn-ea"/>
              <a:cs typeface="Segoe UI"/>
            </a:endParaRPr>
          </a:p>
        </p:txBody>
      </p:sp>
    </p:spTree>
    <p:custDataLst>
      <p:tags r:id="rId1"/>
    </p:custDataLst>
    <p:extLst>
      <p:ext uri="{BB962C8B-B14F-4D97-AF65-F5344CB8AC3E}">
        <p14:creationId xmlns:p14="http://schemas.microsoft.com/office/powerpoint/2010/main" val="203929715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chemeClr val="tx2"/>
                </a:solidFill>
              </a:rPr>
              <a:t>Summary of Microsoft Copilot Studio</a:t>
            </a:r>
          </a:p>
        </p:txBody>
      </p:sp>
      <p:graphicFrame>
        <p:nvGraphicFramePr>
          <p:cNvPr id="6" name="Table 5">
            <a:extLst>
              <a:ext uri="{FF2B5EF4-FFF2-40B4-BE49-F238E27FC236}">
                <a16:creationId xmlns:a16="http://schemas.microsoft.com/office/drawing/2014/main" id="{3009BE9F-F824-3BDB-23F5-1BF32278BA11}"/>
              </a:ext>
            </a:extLst>
          </p:cNvPr>
          <p:cNvGraphicFramePr/>
          <p:nvPr>
            <p:extLst>
              <p:ext uri="{D42A27DB-BD31-4B8C-83A1-F6EECF244321}">
                <p14:modId xmlns:p14="http://schemas.microsoft.com/office/powerpoint/2010/main" val="2605538222"/>
              </p:ext>
            </p:extLst>
          </p:nvPr>
        </p:nvGraphicFramePr>
        <p:xfrm>
          <a:off x="288753" y="1004419"/>
          <a:ext cx="11610019" cy="4968451"/>
        </p:xfrm>
        <a:graphic>
          <a:graphicData uri="http://schemas.openxmlformats.org/drawingml/2006/table">
            <a:tbl>
              <a:tblPr>
                <a:effectLst>
                  <a:outerShdw blurRad="50800" dist="38100" dir="5400000" algn="t" rotWithShape="0">
                    <a:prstClr val="black">
                      <a:alpha val="10000"/>
                    </a:prstClr>
                  </a:outerShdw>
                </a:effectLst>
              </a:tblPr>
              <a:tblGrid>
                <a:gridCol w="2258446">
                  <a:extLst>
                    <a:ext uri="{9D8B030D-6E8A-4147-A177-3AD203B41FA5}">
                      <a16:colId xmlns:a16="http://schemas.microsoft.com/office/drawing/2014/main" val="2276665027"/>
                    </a:ext>
                  </a:extLst>
                </a:gridCol>
                <a:gridCol w="4098823">
                  <a:extLst>
                    <a:ext uri="{9D8B030D-6E8A-4147-A177-3AD203B41FA5}">
                      <a16:colId xmlns:a16="http://schemas.microsoft.com/office/drawing/2014/main" val="3668467185"/>
                    </a:ext>
                  </a:extLst>
                </a:gridCol>
                <a:gridCol w="2654724">
                  <a:extLst>
                    <a:ext uri="{9D8B030D-6E8A-4147-A177-3AD203B41FA5}">
                      <a16:colId xmlns:a16="http://schemas.microsoft.com/office/drawing/2014/main" val="976533451"/>
                    </a:ext>
                  </a:extLst>
                </a:gridCol>
                <a:gridCol w="2598026">
                  <a:extLst>
                    <a:ext uri="{9D8B030D-6E8A-4147-A177-3AD203B41FA5}">
                      <a16:colId xmlns:a16="http://schemas.microsoft.com/office/drawing/2014/main" val="3615455334"/>
                    </a:ext>
                  </a:extLst>
                </a:gridCol>
              </a:tblGrid>
              <a:tr h="529221">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l" defTabSz="932742" rtl="0" eaLnBrk="1" latinLnBrk="0" hangingPunct="1"/>
                      <a:r>
                        <a:rPr lang="en-US" sz="1200" b="0" kern="1200">
                          <a:solidFill>
                            <a:schemeClr val="bg1"/>
                          </a:solidFill>
                          <a:latin typeface="Segoe UI Semibold"/>
                          <a:cs typeface="Segoe UI Semibold"/>
                        </a:rPr>
                        <a:t>Plans</a:t>
                      </a:r>
                      <a:endParaRPr lang="en-US" sz="1200" b="0" kern="1200">
                        <a:solidFill>
                          <a:schemeClr val="bg1"/>
                        </a:solidFill>
                        <a:latin typeface="Segoe UI Semibold"/>
                        <a:ea typeface="+mn-ea"/>
                        <a:cs typeface="Segoe UI Semibold"/>
                      </a:endParaRPr>
                    </a:p>
                  </a:txBody>
                  <a:tcPr marL="93247" marR="93247" marT="46616" marB="46616"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lumMod val="50000"/>
                      </a:schemeClr>
                    </a:solidFill>
                  </a:tcPr>
                </a:tc>
                <a:tc>
                  <a:txBody>
                    <a:bodyPr/>
                    <a:lstStyle/>
                    <a:p>
                      <a:pPr marL="0" algn="l" defTabSz="932742" rtl="0" eaLnBrk="1" latinLnBrk="0" hangingPunct="1"/>
                      <a:r>
                        <a:rPr lang="en-US" sz="1200" b="0" kern="1200">
                          <a:solidFill>
                            <a:schemeClr val="bg1"/>
                          </a:solidFill>
                          <a:latin typeface="Segoe UI Semibold"/>
                          <a:ea typeface="+mn-ea"/>
                          <a:cs typeface="Segoe UI Semibold"/>
                        </a:rPr>
                        <a:t>Capabilities</a:t>
                      </a:r>
                    </a:p>
                  </a:txBody>
                  <a:tcPr marL="93247" marR="93247" marT="46616" marB="46616"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lumMod val="50000"/>
                      </a:schemeClr>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32742" rtl="0" eaLnBrk="1" latinLnBrk="0" hangingPunct="1">
                        <a:spcBef>
                          <a:spcPts val="600"/>
                        </a:spcBef>
                      </a:pPr>
                      <a:r>
                        <a:rPr kumimoji="0" lang="en-US" sz="1050" b="0" i="0" u="none" strike="noStrike" kern="1200" cap="none" spc="0" normalizeH="0" baseline="0" noProof="0">
                          <a:ln>
                            <a:noFill/>
                          </a:ln>
                          <a:solidFill>
                            <a:srgbClr val="F2D8F3"/>
                          </a:solidFill>
                          <a:effectLst/>
                          <a:uLnTx/>
                          <a:uFillTx/>
                          <a:latin typeface="Segoe UI Semibold"/>
                          <a:ea typeface="+mn-ea"/>
                          <a:cs typeface="Segoe UI Semibold"/>
                        </a:rPr>
                        <a:t>RECOMMENDED MOTION</a:t>
                      </a:r>
                      <a:br>
                        <a:rPr kumimoji="0" lang="en-US" sz="2000" b="0" i="0" u="none" strike="noStrike" kern="1200" cap="none" spc="0" normalizeH="0" baseline="0" noProof="0">
                          <a:ln>
                            <a:noFill/>
                          </a:ln>
                          <a:solidFill>
                            <a:srgbClr val="D989DC"/>
                          </a:solidFill>
                          <a:effectLst/>
                          <a:uLnTx/>
                          <a:uFillTx/>
                          <a:latin typeface="Segoe UI Semibold"/>
                          <a:ea typeface="+mn-ea"/>
                          <a:cs typeface="Segoe UI Semibold"/>
                        </a:rPr>
                      </a:br>
                      <a:r>
                        <a:rPr lang="en-US" sz="1200" b="0" kern="1200">
                          <a:solidFill>
                            <a:schemeClr val="bg1"/>
                          </a:solidFill>
                          <a:latin typeface="Segoe UI Semibold"/>
                          <a:cs typeface="Segoe UI Semibold"/>
                        </a:rPr>
                        <a:t>Microsoft Copilot Studio</a:t>
                      </a:r>
                    </a:p>
                    <a:p>
                      <a:pPr marL="0" marR="0" lvl="0" indent="0" algn="ctr" defTabSz="932742" rtl="0" eaLnBrk="1" fontAlgn="auto" latinLnBrk="0" hangingPunct="1">
                        <a:lnSpc>
                          <a:spcPct val="100000"/>
                        </a:lnSpc>
                        <a:spcBef>
                          <a:spcPts val="600"/>
                        </a:spcBef>
                        <a:spcAft>
                          <a:spcPts val="0"/>
                        </a:spcAft>
                        <a:buClrTx/>
                        <a:buSzTx/>
                        <a:buFontTx/>
                        <a:buNone/>
                        <a:tabLst/>
                        <a:defRPr/>
                      </a:pPr>
                      <a:r>
                        <a:rPr lang="en-US" sz="800" b="0" kern="1200" noProof="0">
                          <a:solidFill>
                            <a:schemeClr val="lt1"/>
                          </a:solidFill>
                          <a:latin typeface="Segoe UI Semibold"/>
                          <a:ea typeface="+mn-ea"/>
                          <a:cs typeface="Segoe UI Semibold"/>
                        </a:rPr>
                        <a:t>$200 per tenant/month*</a:t>
                      </a:r>
                    </a:p>
                  </a:txBody>
                  <a:tcPr marL="93247" marR="93233" marT="46616" marB="46616"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accent1"/>
                    </a:solidFill>
                  </a:tcPr>
                </a:tc>
                <a:tc>
                  <a:txBody>
                    <a:bodyPr/>
                    <a:lstStyle/>
                    <a:p>
                      <a:pPr marL="0" algn="ctr" defTabSz="932742" rtl="0" eaLnBrk="1" latinLnBrk="0" hangingPunct="1">
                        <a:spcBef>
                          <a:spcPts val="600"/>
                        </a:spcBef>
                      </a:pPr>
                      <a:r>
                        <a:rPr lang="en-US" sz="1200" b="0" kern="1200">
                          <a:solidFill>
                            <a:schemeClr val="lt1"/>
                          </a:solidFill>
                          <a:latin typeface="Segoe UI Semibold"/>
                          <a:ea typeface="+mn-ea"/>
                          <a:cs typeface="Segoe UI Semibold"/>
                        </a:rPr>
                        <a:t>Microsoft Copilot Studio for Teams </a:t>
                      </a:r>
                    </a:p>
                    <a:p>
                      <a:pPr marL="0" algn="ctr" defTabSz="932742" rtl="0" eaLnBrk="1" latinLnBrk="0" hangingPunct="1">
                        <a:spcBef>
                          <a:spcPts val="600"/>
                        </a:spcBef>
                      </a:pPr>
                      <a:r>
                        <a:rPr lang="en-US" sz="800" b="0" kern="1200">
                          <a:solidFill>
                            <a:schemeClr val="lt1"/>
                          </a:solidFill>
                          <a:latin typeface="Segoe UI Semibold"/>
                          <a:ea typeface="+mn-ea"/>
                          <a:cs typeface="Segoe UI Semibold"/>
                        </a:rPr>
                        <a:t>use rights </a:t>
                      </a:r>
                      <a:r>
                        <a:rPr lang="en-US" sz="800" b="0" kern="1200">
                          <a:solidFill>
                            <a:schemeClr val="bg1"/>
                          </a:solidFill>
                          <a:latin typeface="Segoe UI Semibold"/>
                          <a:ea typeface="+mn-ea"/>
                          <a:cs typeface="Segoe UI Semibold"/>
                        </a:rPr>
                        <a:t>with </a:t>
                      </a:r>
                      <a:r>
                        <a:rPr lang="en-US" sz="800" b="0" kern="1200">
                          <a:solidFill>
                            <a:schemeClr val="bg1"/>
                          </a:solidFill>
                          <a:latin typeface="Segoe UI Semibold"/>
                          <a:ea typeface="+mn-ea"/>
                          <a:cs typeface="Segoe UI Semibold"/>
                          <a:hlinkClick r:id="rId4">
                            <a:extLst>
                              <a:ext uri="{A12FA001-AC4F-418D-AE19-62706E023703}">
                                <ahyp:hlinkClr xmlns:ahyp="http://schemas.microsoft.com/office/drawing/2018/hyperlinkcolor" val="tx"/>
                              </a:ext>
                            </a:extLst>
                          </a:hlinkClick>
                        </a:rPr>
                        <a:t>select</a:t>
                      </a:r>
                      <a:r>
                        <a:rPr lang="en-US" sz="800" b="0" kern="1200">
                          <a:solidFill>
                            <a:schemeClr val="bg1"/>
                          </a:solidFill>
                          <a:latin typeface="Segoe UI Semibold"/>
                          <a:ea typeface="+mn-ea"/>
                          <a:cs typeface="Segoe UI Semibold"/>
                        </a:rPr>
                        <a:t> Microsoft</a:t>
                      </a:r>
                      <a:r>
                        <a:rPr lang="en-US" sz="800" b="0" kern="1200">
                          <a:solidFill>
                            <a:schemeClr val="lt1"/>
                          </a:solidFill>
                          <a:latin typeface="Segoe UI Semibold"/>
                          <a:ea typeface="+mn-ea"/>
                          <a:cs typeface="Segoe UI Semibold"/>
                        </a:rPr>
                        <a:t>/Office 365 licenses</a:t>
                      </a:r>
                    </a:p>
                  </a:txBody>
                  <a:tcPr marL="93247" marR="93233" marT="46616" marB="46616"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28397888"/>
                  </a:ext>
                </a:extLst>
              </a:tr>
              <a:tr h="367525">
                <a:tc rowSpan="4">
                  <a:txBody>
                    <a:bodyPr/>
                    <a:lstStyle/>
                    <a:p>
                      <a:pPr marL="0" marR="0" algn="l" fontAlgn="ctr">
                        <a:lnSpc>
                          <a:spcPts val="1000"/>
                        </a:lnSpc>
                        <a:spcBef>
                          <a:spcPts val="0"/>
                        </a:spcBef>
                        <a:spcAft>
                          <a:spcPts val="0"/>
                        </a:spcAft>
                      </a:pPr>
                      <a:r>
                        <a:rPr lang="en-US" sz="1300" b="1" i="0" u="none" strike="noStrike" kern="1200">
                          <a:solidFill>
                            <a:srgbClr val="000000"/>
                          </a:solidFill>
                          <a:effectLst/>
                          <a:latin typeface="Segoe UI Semibold" panose="020B0702040204020203" pitchFamily="34" charset="0"/>
                          <a:ea typeface="Times New Roman" panose="02020603050405020304" pitchFamily="18" charset="0"/>
                          <a:cs typeface="Segoe UI Semibold" panose="020B0702040204020203" pitchFamily="34" charset="0"/>
                        </a:rPr>
                        <a:t>Microsoft Copilot Studio</a:t>
                      </a:r>
                      <a:endParaRPr lang="en-US" sz="1300" b="1" i="0" u="none" strike="noStrike">
                        <a:solidFill>
                          <a:srgbClr val="000000"/>
                        </a:solidFill>
                        <a:effectLst/>
                        <a:latin typeface="Segoe UI Semibold" panose="020B0702040204020203" pitchFamily="34" charset="0"/>
                        <a:cs typeface="Segoe UI Semibold" panose="020B0702040204020203" pitchFamily="34" charset="0"/>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100" b="0" i="0" u="none" strike="noStrike">
                          <a:solidFill>
                            <a:srgbClr val="000000"/>
                          </a:solidFill>
                          <a:effectLst/>
                          <a:latin typeface="Segoe UI "/>
                          <a:ea typeface="MS Mincho"/>
                          <a:cs typeface="Segoe UI"/>
                        </a:rPr>
                        <a:t>Deploy chatbots in all channels</a:t>
                      </a: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a:ln>
                            <a:noFill/>
                          </a:ln>
                          <a:solidFill>
                            <a:schemeClr val="accent1"/>
                          </a:solidFill>
                          <a:effectLst/>
                          <a:uLnTx/>
                          <a:uFillTx/>
                          <a:sym typeface="Wingdings" panose="05000000000000000000" pitchFamily="2" charset="2"/>
                        </a:rPr>
                        <a:t></a:t>
                      </a:r>
                      <a:endParaRPr kumimoji="0" lang="en-US" sz="1100" b="0" i="0" u="none" strike="noStrike" kern="1200" cap="none" spc="0" normalizeH="0" baseline="0" noProof="0">
                        <a:ln>
                          <a:noFill/>
                        </a:ln>
                        <a:solidFill>
                          <a:schemeClr val="accent1"/>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b="0" i="0" u="none" strike="noStrike" kern="1200">
                          <a:solidFill>
                            <a:schemeClr val="tx1"/>
                          </a:solidFill>
                          <a:effectLst/>
                          <a:latin typeface="Segoe UI "/>
                          <a:ea typeface="Wingdings" panose="05000000000000000000" pitchFamily="2" charset="2"/>
                          <a:cs typeface="Segoe UI"/>
                        </a:rPr>
                        <a:t>Teams only</a:t>
                      </a:r>
                      <a:endParaRPr kumimoji="0" lang="en-US" sz="1100" b="0" i="0" u="none" strike="noStrike" kern="1200" cap="none" spc="0" normalizeH="0" baseline="0" noProof="0">
                        <a:ln>
                          <a:noFill/>
                        </a:ln>
                        <a:solidFill>
                          <a:schemeClr val="tx1"/>
                        </a:solidFill>
                        <a:effectLst/>
                        <a:uLnTx/>
                        <a:uFillTx/>
                        <a:latin typeface="Segoe UI "/>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25117608"/>
                  </a:ext>
                </a:extLst>
              </a:tr>
              <a:tr h="367525">
                <a:tc vMerge="1">
                  <a:txBody>
                    <a:bodyPr/>
                    <a:lstStyle/>
                    <a:p>
                      <a:pPr marL="0" marR="0" algn="l" fontAlgn="ctr">
                        <a:lnSpc>
                          <a:spcPts val="1000"/>
                        </a:lnSpc>
                        <a:spcBef>
                          <a:spcPts val="0"/>
                        </a:spcBef>
                        <a:spcAft>
                          <a:spcPts val="0"/>
                        </a:spcAft>
                      </a:pPr>
                      <a:r>
                        <a:rPr lang="en-US" sz="1200" b="1" i="0" u="none" strike="noStrike">
                          <a:solidFill>
                            <a:srgbClr val="000000"/>
                          </a:solidFill>
                          <a:effectLst/>
                          <a:latin typeface="+mn-lt"/>
                          <a:cs typeface="Arial"/>
                        </a:rPr>
                        <a:t>Chat sessions</a:t>
                      </a:r>
                    </a:p>
                  </a:txBody>
                  <a:tcPr marL="24518" marR="16536" marT="7983" marB="7983"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100" b="0" i="0" u="none" strike="noStrike">
                          <a:solidFill>
                            <a:srgbClr val="000000"/>
                          </a:solidFill>
                          <a:effectLst/>
                          <a:latin typeface="Segoe UI "/>
                          <a:cs typeface="Segoe UI"/>
                        </a:rPr>
                        <a:t>Messages/tenant/month</a:t>
                      </a:r>
                      <a:r>
                        <a:rPr lang="en-US" sz="1100" baseline="30000">
                          <a:solidFill>
                            <a:srgbClr val="000000"/>
                          </a:solidFill>
                          <a:effectLst/>
                          <a:latin typeface="Segoe UI "/>
                          <a:ea typeface="MS Mincho"/>
                          <a:cs typeface="Segoe UI"/>
                        </a:rPr>
                        <a:t>1</a:t>
                      </a: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chemeClr val="accent1"/>
                          </a:solidFill>
                          <a:effectLst/>
                          <a:uLnTx/>
                          <a:uFillTx/>
                          <a:latin typeface="Segoe UI "/>
                          <a:ea typeface="+mn-ea"/>
                          <a:cs typeface="+mn-cs"/>
                        </a:rPr>
                        <a:t>25,000 Messages</a:t>
                      </a:r>
                      <a:r>
                        <a:rPr lang="en-US" sz="1100" b="0" u="none" strike="noStrike" kern="1200" baseline="30000" noProof="0">
                          <a:solidFill>
                            <a:srgbClr val="0078D4"/>
                          </a:solidFill>
                          <a:effectLst/>
                          <a:latin typeface="Segoe UI "/>
                          <a:ea typeface="+mn-ea"/>
                          <a:cs typeface="+mn-cs"/>
                        </a:rPr>
                        <a:t> </a:t>
                      </a: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algn="ctr" fontAlgn="t">
                        <a:lnSpc>
                          <a:spcPts val="1000"/>
                        </a:lnSpc>
                        <a:spcBef>
                          <a:spcPts val="300"/>
                        </a:spcBef>
                        <a:spcAft>
                          <a:spcPts val="300"/>
                        </a:spcAft>
                      </a:pPr>
                      <a:r>
                        <a:rPr lang="en-US" sz="1100" b="0" i="0" u="none" strike="noStrike" kern="1200">
                          <a:solidFill>
                            <a:srgbClr val="000000"/>
                          </a:solidFill>
                          <a:effectLst/>
                          <a:latin typeface="Segoe UI "/>
                          <a:ea typeface="Wingdings" panose="05000000000000000000" pitchFamily="2" charset="2"/>
                          <a:cs typeface="Segoe UI"/>
                        </a:rPr>
                        <a:t>Unlimited</a:t>
                      </a:r>
                      <a:r>
                        <a:rPr lang="en-US" sz="1100" baseline="30000">
                          <a:solidFill>
                            <a:schemeClr val="tx1"/>
                          </a:solidFill>
                          <a:latin typeface="Segoe UI "/>
                          <a:ea typeface="MS Mincho"/>
                          <a:cs typeface="Segoe UI"/>
                        </a:rPr>
                        <a:t>2</a:t>
                      </a:r>
                      <a:r>
                        <a:rPr lang="en-US" sz="1100" baseline="30000">
                          <a:solidFill>
                            <a:srgbClr val="000000"/>
                          </a:solidFill>
                          <a:latin typeface="Segoe UI "/>
                          <a:ea typeface="MS Mincho"/>
                          <a:cs typeface="Segoe UI"/>
                        </a:rPr>
                        <a:t> </a:t>
                      </a:r>
                      <a:r>
                        <a:rPr lang="en-US" sz="1100" b="0" i="0" u="none" strike="noStrike" kern="1200">
                          <a:solidFill>
                            <a:srgbClr val="000000"/>
                          </a:solidFill>
                          <a:effectLst/>
                          <a:latin typeface="Segoe UI "/>
                          <a:ea typeface="Wingdings" panose="05000000000000000000" pitchFamily="2" charset="2"/>
                          <a:cs typeface="Segoe UI"/>
                        </a:rPr>
                        <a:t>(Teams only)</a:t>
                      </a:r>
                      <a:endParaRPr lang="en-US" sz="1100" b="0" i="0" u="none" strike="noStrike">
                        <a:solidFill>
                          <a:srgbClr val="000000"/>
                        </a:solidFill>
                        <a:effectLst/>
                        <a:latin typeface="Segoe UI "/>
                        <a:cs typeface="Segoe UI"/>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32905596"/>
                  </a:ext>
                </a:extLst>
              </a:tr>
              <a:tr h="367525">
                <a:tc vMerge="1">
                  <a:txBody>
                    <a:bodyPr/>
                    <a:lstStyle/>
                    <a:p>
                      <a:endParaRPr lang="en-US"/>
                    </a:p>
                  </a:txBody>
                  <a:tcPr>
                    <a:lnT w="12700" cap="flat" cmpd="sng" algn="ctr">
                      <a:solidFill>
                        <a:schemeClr val="bg2">
                          <a:lumMod val="85000"/>
                        </a:schemeClr>
                      </a:solidFill>
                      <a:prstDash val="solid"/>
                      <a:round/>
                      <a:headEnd type="none" w="med" len="med"/>
                      <a:tailEnd type="none" w="med" len="med"/>
                    </a:lnT>
                  </a:tcPr>
                </a:tc>
                <a:tc>
                  <a:txBody>
                    <a:bodyPr/>
                    <a:lstStyle/>
                    <a:p>
                      <a:pPr marL="0" marR="0" algn="l" fontAlgn="ctr">
                        <a:lnSpc>
                          <a:spcPct val="100000"/>
                        </a:lnSpc>
                        <a:spcBef>
                          <a:spcPts val="0"/>
                        </a:spcBef>
                        <a:spcAft>
                          <a:spcPts val="0"/>
                        </a:spcAft>
                      </a:pPr>
                      <a:r>
                        <a:rPr lang="en-US" sz="1100" kern="1200">
                          <a:solidFill>
                            <a:srgbClr val="000000"/>
                          </a:solidFill>
                          <a:effectLst/>
                          <a:latin typeface="Segoe UI "/>
                          <a:ea typeface="+mn-ea"/>
                          <a:cs typeface="+mn-cs"/>
                        </a:rPr>
                        <a:t>Gen AI:  </a:t>
                      </a:r>
                      <a:r>
                        <a:rPr lang="en-US" sz="1100">
                          <a:solidFill>
                            <a:srgbClr val="000000"/>
                          </a:solidFill>
                          <a:cs typeface="Segoe UI"/>
                        </a:rPr>
                        <a:t>AI-enabled conversations </a:t>
                      </a:r>
                      <a:r>
                        <a:rPr lang="en-US" sz="1100" kern="1200">
                          <a:solidFill>
                            <a:srgbClr val="000000"/>
                          </a:solidFill>
                          <a:effectLst/>
                          <a:latin typeface="Segoe UI "/>
                          <a:ea typeface="+mn-ea"/>
                          <a:cs typeface="+mn-cs"/>
                        </a:rPr>
                        <a:t> </a:t>
                      </a:r>
                    </a:p>
                    <a:p>
                      <a:pPr marL="0" marR="0" indent="0" algn="l" fontAlgn="ctr">
                        <a:lnSpc>
                          <a:spcPct val="100000"/>
                        </a:lnSpc>
                        <a:spcBef>
                          <a:spcPts val="0"/>
                        </a:spcBef>
                        <a:spcAft>
                          <a:spcPts val="0"/>
                        </a:spcAft>
                        <a:buFont typeface="Arial" panose="020B0604020202020204" pitchFamily="34" charset="0"/>
                        <a:buNone/>
                      </a:pPr>
                      <a:r>
                        <a:rPr lang="en-US" sz="900" kern="1200">
                          <a:solidFill>
                            <a:srgbClr val="000000"/>
                          </a:solidFill>
                          <a:effectLst/>
                          <a:latin typeface="Segoe UI "/>
                          <a:ea typeface="+mn-ea"/>
                          <a:cs typeface="+mn-cs"/>
                        </a:rPr>
                        <a:t>(Consumption rate of 2 messages)</a:t>
                      </a:r>
                      <a:r>
                        <a:rPr lang="en-US" sz="1100" baseline="30000">
                          <a:solidFill>
                            <a:srgbClr val="000000"/>
                          </a:solidFill>
                          <a:effectLst/>
                          <a:latin typeface="Segoe UI "/>
                          <a:ea typeface="MS Mincho"/>
                          <a:cs typeface="Segoe UI"/>
                        </a:rPr>
                        <a:t>3,4</a:t>
                      </a:r>
                      <a:r>
                        <a:rPr lang="en-US" sz="1100" kern="1200">
                          <a:solidFill>
                            <a:srgbClr val="000000"/>
                          </a:solidFill>
                          <a:effectLst/>
                          <a:latin typeface="Segoe UI "/>
                          <a:ea typeface="+mn-ea"/>
                          <a:cs typeface="+mn-cs"/>
                        </a:rPr>
                        <a:t> </a:t>
                      </a:r>
                      <a:endParaRPr lang="en-US" sz="1100" kern="1200">
                        <a:solidFill>
                          <a:srgbClr val="FF0000"/>
                        </a:solidFill>
                        <a:effectLst/>
                        <a:latin typeface="Segoe UI "/>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a:ln>
                            <a:noFill/>
                          </a:ln>
                          <a:solidFill>
                            <a:schemeClr val="accent1"/>
                          </a:solidFill>
                          <a:effectLst/>
                          <a:uLnTx/>
                          <a:uFillTx/>
                          <a:latin typeface="+mn-lt"/>
                          <a:ea typeface="+mn-ea"/>
                          <a:cs typeface="+mn-cs"/>
                          <a:sym typeface="Wingdings" panose="05000000000000000000" pitchFamily="2" charset="2"/>
                        </a:rPr>
                        <a:t></a:t>
                      </a:r>
                      <a:endParaRPr kumimoji="0" lang="en-US" sz="1100" u="none" strike="noStrike" kern="1200" cap="none" spc="0" normalizeH="0" baseline="0">
                        <a:ln>
                          <a:noFill/>
                        </a:ln>
                        <a:solidFill>
                          <a:schemeClr val="accent1"/>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endParaRPr lang="en-US" sz="1100">
                        <a:solidFill>
                          <a:srgbClr val="FF0000"/>
                        </a:solidFill>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91432805"/>
                  </a:ext>
                </a:extLst>
              </a:tr>
              <a:tr h="367525">
                <a:tc vMerge="1">
                  <a:txBody>
                    <a:bodyPr/>
                    <a:lstStyle/>
                    <a:p>
                      <a:endParaRPr lang="en-US"/>
                    </a:p>
                  </a:txBody>
                  <a:tcPr/>
                </a:tc>
                <a:tc>
                  <a:txBody>
                    <a:bodyPr/>
                    <a:lstStyle/>
                    <a:p>
                      <a:pPr marL="0" marR="0" lvl="0" indent="0" algn="l" defTabSz="932742" rtl="0" eaLnBrk="1" fontAlgn="ctr" latinLnBrk="0" hangingPunct="1">
                        <a:lnSpc>
                          <a:spcPct val="100000"/>
                        </a:lnSpc>
                        <a:spcBef>
                          <a:spcPts val="0"/>
                        </a:spcBef>
                        <a:spcAft>
                          <a:spcPts val="0"/>
                        </a:spcAft>
                        <a:buClrTx/>
                        <a:buSzTx/>
                        <a:buFontTx/>
                        <a:buNone/>
                        <a:tabLst/>
                        <a:defRPr/>
                      </a:pPr>
                      <a:r>
                        <a:rPr lang="en-US" sz="1100" kern="1200">
                          <a:solidFill>
                            <a:srgbClr val="000000"/>
                          </a:solidFill>
                          <a:effectLst/>
                          <a:latin typeface="Segoe UI "/>
                          <a:ea typeface="+mn-ea"/>
                          <a:cs typeface="+mn-cs"/>
                        </a:rPr>
                        <a:t>Copilot in Microsoft Copilot Studio - Create </a:t>
                      </a:r>
                      <a:r>
                        <a:rPr lang="en-US" sz="1100" kern="1200" noProof="0">
                          <a:solidFill>
                            <a:srgbClr val="000000"/>
                          </a:solidFill>
                          <a:effectLst/>
                          <a:latin typeface="Segoe UI "/>
                          <a:ea typeface="+mn-ea"/>
                          <a:cs typeface="+mn-cs"/>
                        </a:rPr>
                        <a:t>and iterate on </a:t>
                      </a:r>
                      <a:r>
                        <a:rPr lang="en-US" sz="1100" kern="1200">
                          <a:solidFill>
                            <a:srgbClr val="000000"/>
                          </a:solidFill>
                          <a:effectLst/>
                          <a:latin typeface="Segoe UI "/>
                          <a:ea typeface="+mn-ea"/>
                          <a:cs typeface="+mn-cs"/>
                        </a:rPr>
                        <a:t>chatbot topics using expanded natural language capabilities</a:t>
                      </a:r>
                      <a:r>
                        <a:rPr lang="en-US" sz="1100" u="none" strike="noStrike" kern="1200" baseline="30000">
                          <a:solidFill>
                            <a:schemeClr val="dk1"/>
                          </a:solidFill>
                          <a:effectLst/>
                          <a:latin typeface="Segoe UI "/>
                          <a:ea typeface="+mn-ea"/>
                          <a:cs typeface="+mn-cs"/>
                        </a:rPr>
                        <a:t>5</a:t>
                      </a:r>
                      <a:endParaRPr lang="en-US" sz="1100" kern="1200">
                        <a:solidFill>
                          <a:srgbClr val="000000"/>
                        </a:solidFill>
                        <a:effectLst/>
                        <a:latin typeface="Segoe UI "/>
                        <a:ea typeface="+mn-ea"/>
                        <a:cs typeface="+mn-cs"/>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a:ln>
                            <a:noFill/>
                          </a:ln>
                          <a:solidFill>
                            <a:schemeClr val="accent1"/>
                          </a:solidFill>
                          <a:effectLst/>
                          <a:uLnTx/>
                          <a:uFillTx/>
                          <a:sym typeface="Wingdings" panose="05000000000000000000" pitchFamily="2" charset="2"/>
                        </a:rPr>
                        <a:t></a:t>
                      </a:r>
                      <a:endParaRPr kumimoji="0" lang="en-US" sz="1100" b="0" i="0" u="none" strike="noStrike" kern="1200" cap="none" spc="0" normalizeH="0" baseline="0" noProof="0">
                        <a:ln>
                          <a:noFill/>
                        </a:ln>
                        <a:solidFill>
                          <a:schemeClr val="accent1"/>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a:ln>
                            <a:noFill/>
                          </a:ln>
                          <a:solidFill>
                            <a:schemeClr val="tx1"/>
                          </a:solidFill>
                          <a:effectLst/>
                          <a:uLnTx/>
                          <a:uFillTx/>
                          <a:sym typeface="Wingdings" panose="05000000000000000000" pitchFamily="2" charset="2"/>
                        </a:rPr>
                        <a:t></a:t>
                      </a:r>
                      <a:endParaRPr lang="en-US" sz="1100">
                        <a:solidFill>
                          <a:srgbClr val="FF0000"/>
                        </a:solidFill>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6088595"/>
                  </a:ext>
                </a:extLst>
              </a:tr>
              <a:tr h="609688">
                <a:tc>
                  <a:txBody>
                    <a:bodyPr/>
                    <a:lstStyle/>
                    <a:p>
                      <a:pPr marL="0" marR="0" algn="l" fontAlgn="ctr">
                        <a:lnSpc>
                          <a:spcPct val="100000"/>
                        </a:lnSpc>
                        <a:spcBef>
                          <a:spcPts val="0"/>
                        </a:spcBef>
                        <a:spcAft>
                          <a:spcPts val="0"/>
                        </a:spcAft>
                      </a:pPr>
                      <a:r>
                        <a:rPr lang="en-US" sz="1300" b="1" i="0" u="none" strike="noStrike">
                          <a:solidFill>
                            <a:srgbClr val="000000"/>
                          </a:solidFill>
                          <a:effectLst/>
                          <a:latin typeface="Segoe UI Semibold" panose="020B0702040204020203" pitchFamily="34" charset="0"/>
                          <a:cs typeface="Segoe UI Semibold" panose="020B0702040204020203" pitchFamily="34" charset="0"/>
                        </a:rPr>
                        <a:t>Power Automate for Microsoft Copilot Studio</a:t>
                      </a: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rgbClr val="F2F2F2"/>
                    </a:solidFill>
                  </a:tcPr>
                </a:tc>
                <a:tc>
                  <a:txBody>
                    <a:bodyPr/>
                    <a:lstStyle/>
                    <a:p>
                      <a:pPr marL="0" marR="0" algn="l" fontAlgn="ctr">
                        <a:lnSpc>
                          <a:spcPct val="100000"/>
                        </a:lnSpc>
                        <a:spcBef>
                          <a:spcPts val="0"/>
                        </a:spcBef>
                        <a:spcAft>
                          <a:spcPts val="0"/>
                        </a:spcAft>
                      </a:pPr>
                      <a:r>
                        <a:rPr lang="en-US" sz="1100" b="0" i="0" u="none" strike="noStrike">
                          <a:solidFill>
                            <a:srgbClr val="000000"/>
                          </a:solidFill>
                          <a:effectLst/>
                          <a:latin typeface="Segoe UI "/>
                          <a:cs typeface="Segoe UI"/>
                        </a:rPr>
                        <a:t>Create cloud flows (Automated, instant and scheduled </a:t>
                      </a:r>
                    </a:p>
                    <a:p>
                      <a:pPr marL="0" marR="0" algn="l" fontAlgn="ctr">
                        <a:lnSpc>
                          <a:spcPct val="100000"/>
                        </a:lnSpc>
                        <a:spcBef>
                          <a:spcPts val="0"/>
                        </a:spcBef>
                        <a:spcAft>
                          <a:spcPts val="0"/>
                        </a:spcAft>
                      </a:pPr>
                      <a:r>
                        <a:rPr lang="en-US" sz="1100" b="0" i="0" u="none" strike="noStrike">
                          <a:solidFill>
                            <a:srgbClr val="000000"/>
                          </a:solidFill>
                          <a:effectLst/>
                          <a:latin typeface="Segoe UI "/>
                          <a:cs typeface="Segoe UI"/>
                        </a:rPr>
                        <a:t>flows) within the context of Microsoft Copilot Studio bots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a:ln>
                            <a:noFill/>
                          </a:ln>
                          <a:solidFill>
                            <a:schemeClr val="accent1"/>
                          </a:solidFill>
                          <a:effectLst/>
                          <a:uLnTx/>
                          <a:uFillTx/>
                          <a:sym typeface="Wingdings" panose="05000000000000000000" pitchFamily="2" charset="2"/>
                        </a:rPr>
                        <a:t></a:t>
                      </a:r>
                      <a:endParaRPr kumimoji="0" lang="en-US" sz="1100" b="0" i="0" u="none" strike="noStrike" kern="1200" cap="none" spc="0" normalizeH="0" baseline="0" noProof="0">
                        <a:ln>
                          <a:noFill/>
                        </a:ln>
                        <a:solidFill>
                          <a:schemeClr val="accent1"/>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000000"/>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7198521"/>
                  </a:ext>
                </a:extLst>
              </a:tr>
              <a:tr h="367525">
                <a:tc rowSpan="3">
                  <a:txBody>
                    <a:bodyPr/>
                    <a:lstStyle/>
                    <a:p>
                      <a:pPr marL="0" marR="0" algn="l" fontAlgn="ctr">
                        <a:lnSpc>
                          <a:spcPts val="1000"/>
                        </a:lnSpc>
                        <a:spcBef>
                          <a:spcPts val="0"/>
                        </a:spcBef>
                        <a:spcAft>
                          <a:spcPts val="0"/>
                        </a:spcAft>
                      </a:pPr>
                      <a:r>
                        <a:rPr lang="en-US" sz="1300" b="1" i="0" u="none" strike="noStrike" kern="1200">
                          <a:solidFill>
                            <a:srgbClr val="000000"/>
                          </a:solidFill>
                          <a:effectLst/>
                          <a:latin typeface="Segoe UI Semibold" panose="020B0702040204020203" pitchFamily="34" charset="0"/>
                          <a:cs typeface="Segoe UI Semibold" panose="020B0702040204020203" pitchFamily="34" charset="0"/>
                        </a:rPr>
                        <a:t>Power Platform connectors</a:t>
                      </a:r>
                      <a:endParaRPr lang="en-US" sz="1300" b="1" i="0" u="none" strike="noStrike">
                        <a:solidFill>
                          <a:srgbClr val="000000"/>
                        </a:solidFill>
                        <a:effectLst/>
                        <a:latin typeface="Segoe UI Semibold" panose="020B0702040204020203" pitchFamily="34" charset="0"/>
                        <a:cs typeface="Segoe UI Semibold" panose="020B0702040204020203" pitchFamily="34" charset="0"/>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100" kern="1200">
                          <a:solidFill>
                            <a:srgbClr val="000000"/>
                          </a:solidFill>
                          <a:effectLst/>
                          <a:latin typeface="Segoe UI "/>
                          <a:ea typeface="+mn-ea"/>
                          <a:cs typeface="+mn-cs"/>
                          <a:hlinkClick r:id="rId5">
                            <a:extLst>
                              <a:ext uri="{A12FA001-AC4F-418D-AE19-62706E023703}">
                                <ahyp:hlinkClr xmlns:ahyp="http://schemas.microsoft.com/office/drawing/2018/hyperlinkcolor" val="tx"/>
                              </a:ext>
                            </a:extLst>
                          </a:hlinkClick>
                        </a:rPr>
                        <a:t>Standard</a:t>
                      </a:r>
                      <a:r>
                        <a:rPr lang="en-US" sz="1100" kern="1200">
                          <a:solidFill>
                            <a:schemeClr val="tx1"/>
                          </a:solidFill>
                          <a:effectLst/>
                          <a:latin typeface="Segoe UI "/>
                          <a:ea typeface="+mn-ea"/>
                          <a:cs typeface="+mn-cs"/>
                        </a:rPr>
                        <a:t> </a:t>
                      </a:r>
                      <a:r>
                        <a:rPr lang="en-US" sz="1100" kern="1200">
                          <a:solidFill>
                            <a:srgbClr val="000000"/>
                          </a:solidFill>
                          <a:effectLst/>
                          <a:latin typeface="Segoe UI "/>
                          <a:ea typeface="+mn-ea"/>
                          <a:cs typeface="+mn-cs"/>
                        </a:rPr>
                        <a:t>connectors</a:t>
                      </a:r>
                      <a:endParaRPr lang="en-US" sz="1100" b="0" i="0" u="none" strike="noStrike">
                        <a:solidFill>
                          <a:srgbClr val="000000"/>
                        </a:solidFill>
                        <a:effectLst/>
                        <a:latin typeface="Segoe UI "/>
                        <a:cs typeface="Segoe UI"/>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r>
                        <a:rPr kumimoji="0" lang="en-US" sz="1100" u="none" strike="noStrike" kern="1200" cap="none" spc="0" normalizeH="0" baseline="0" noProof="0">
                          <a:ln>
                            <a:noFill/>
                          </a:ln>
                          <a:solidFill>
                            <a:schemeClr val="accent1"/>
                          </a:solidFill>
                          <a:effectLst/>
                          <a:uLnTx/>
                          <a:uFillTx/>
                          <a:sym typeface="Wingdings" panose="05000000000000000000" pitchFamily="2" charset="2"/>
                        </a:rPr>
                        <a:t></a:t>
                      </a:r>
                      <a:endParaRPr kumimoji="0" lang="en-US" sz="1100" b="0" i="0" u="none" strike="noStrike" kern="1200" cap="none" spc="0" normalizeH="0" baseline="0" noProof="0">
                        <a:ln>
                          <a:noFill/>
                        </a:ln>
                        <a:solidFill>
                          <a:schemeClr val="accent1"/>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r>
                        <a:rPr kumimoji="0" lang="en-US" sz="1100" u="none" strike="noStrike" kern="1200" cap="none" spc="0" normalizeH="0" baseline="0" noProof="0">
                          <a:ln>
                            <a:noFill/>
                          </a:ln>
                          <a:effectLst/>
                          <a:uLnTx/>
                          <a:uFillTx/>
                          <a:sym typeface="Wingdings" panose="05000000000000000000" pitchFamily="2" charset="2"/>
                        </a:rPr>
                        <a:t></a:t>
                      </a:r>
                      <a:endParaRPr kumimoji="0" lang="en-US" sz="1100" b="0" i="0" u="none" strike="noStrike" kern="1200" cap="none" spc="0" normalizeH="0" baseline="0" noProof="0">
                        <a:ln>
                          <a:noFill/>
                        </a:ln>
                        <a:solidFill>
                          <a:srgbClr val="008272"/>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34470163"/>
                  </a:ext>
                </a:extLst>
              </a:tr>
              <a:tr h="367525">
                <a:tc vMerge="1">
                  <a:txBody>
                    <a:bodyPr/>
                    <a:lstStyle/>
                    <a:p>
                      <a:endParaRPr lang="en-US"/>
                    </a:p>
                  </a:txBody>
                  <a:tcPr/>
                </a:tc>
                <a:tc>
                  <a:txBody>
                    <a:bodyPr/>
                    <a:lstStyle/>
                    <a:p>
                      <a:pPr marL="0" marR="0" algn="l" fontAlgn="ctr">
                        <a:lnSpc>
                          <a:spcPts val="1000"/>
                        </a:lnSpc>
                        <a:spcBef>
                          <a:spcPts val="0"/>
                        </a:spcBef>
                        <a:spcAft>
                          <a:spcPts val="0"/>
                        </a:spcAft>
                      </a:pPr>
                      <a:r>
                        <a:rPr lang="en-US" sz="1100" kern="1200">
                          <a:solidFill>
                            <a:srgbClr val="000000"/>
                          </a:solidFill>
                          <a:effectLst/>
                          <a:latin typeface="Segoe UI "/>
                          <a:ea typeface="+mn-ea"/>
                          <a:cs typeface="+mn-cs"/>
                          <a:hlinkClick r:id="rId6">
                            <a:extLst>
                              <a:ext uri="{A12FA001-AC4F-418D-AE19-62706E023703}">
                                <ahyp:hlinkClr xmlns:ahyp="http://schemas.microsoft.com/office/drawing/2018/hyperlinkcolor" val="tx"/>
                              </a:ext>
                            </a:extLst>
                          </a:hlinkClick>
                        </a:rPr>
                        <a:t>Premium</a:t>
                      </a:r>
                      <a:r>
                        <a:rPr lang="en-US" sz="1100" kern="1200">
                          <a:solidFill>
                            <a:schemeClr val="tx1"/>
                          </a:solidFill>
                          <a:effectLst/>
                          <a:latin typeface="Segoe UI "/>
                          <a:ea typeface="+mn-ea"/>
                          <a:cs typeface="+mn-cs"/>
                        </a:rPr>
                        <a:t> </a:t>
                      </a:r>
                      <a:r>
                        <a:rPr lang="en-US" sz="1100" kern="1200">
                          <a:solidFill>
                            <a:srgbClr val="000000"/>
                          </a:solidFill>
                          <a:effectLst/>
                          <a:latin typeface="Segoe UI "/>
                          <a:ea typeface="+mn-ea"/>
                          <a:cs typeface="+mn-cs"/>
                        </a:rPr>
                        <a:t>and</a:t>
                      </a:r>
                      <a:r>
                        <a:rPr lang="en-US" sz="1100" kern="1200">
                          <a:solidFill>
                            <a:schemeClr val="tx1"/>
                          </a:solidFill>
                          <a:effectLst/>
                          <a:latin typeface="Segoe UI "/>
                          <a:ea typeface="+mn-ea"/>
                          <a:cs typeface="+mn-cs"/>
                        </a:rPr>
                        <a:t> </a:t>
                      </a:r>
                      <a:r>
                        <a:rPr lang="en-US" sz="1100" kern="1200">
                          <a:solidFill>
                            <a:srgbClr val="000000"/>
                          </a:solidFill>
                          <a:effectLst/>
                          <a:latin typeface="Segoe UI "/>
                          <a:ea typeface="+mn-ea"/>
                          <a:cs typeface="+mn-cs"/>
                          <a:hlinkClick r:id="rId7">
                            <a:extLst>
                              <a:ext uri="{A12FA001-AC4F-418D-AE19-62706E023703}">
                                <ahyp:hlinkClr xmlns:ahyp="http://schemas.microsoft.com/office/drawing/2018/hyperlinkcolor" val="tx"/>
                              </a:ext>
                            </a:extLst>
                          </a:hlinkClick>
                        </a:rPr>
                        <a:t>custom</a:t>
                      </a:r>
                      <a:r>
                        <a:rPr lang="en-US" sz="1100" kern="1200">
                          <a:solidFill>
                            <a:schemeClr val="tx1"/>
                          </a:solidFill>
                          <a:effectLst/>
                          <a:latin typeface="Segoe UI "/>
                          <a:ea typeface="+mn-ea"/>
                          <a:cs typeface="+mn-cs"/>
                        </a:rPr>
                        <a:t> </a:t>
                      </a:r>
                      <a:r>
                        <a:rPr lang="en-US" sz="1100" kern="1200">
                          <a:solidFill>
                            <a:srgbClr val="000000"/>
                          </a:solidFill>
                          <a:effectLst/>
                          <a:latin typeface="Segoe UI "/>
                          <a:ea typeface="+mn-ea"/>
                          <a:cs typeface="+mn-cs"/>
                        </a:rPr>
                        <a:t>connectors</a:t>
                      </a:r>
                      <a:endParaRPr lang="en-US" sz="1100" b="0" i="0" u="none" strike="noStrike">
                        <a:solidFill>
                          <a:srgbClr val="000000"/>
                        </a:solidFill>
                        <a:effectLst/>
                        <a:latin typeface="Segoe UI "/>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r>
                        <a:rPr kumimoji="0" lang="en-US" sz="1100" u="none" strike="noStrike" kern="1200" cap="none" spc="0" normalizeH="0" baseline="0" noProof="0">
                          <a:ln>
                            <a:noFill/>
                          </a:ln>
                          <a:solidFill>
                            <a:schemeClr val="accent1"/>
                          </a:solidFill>
                          <a:effectLst/>
                          <a:uLnTx/>
                          <a:uFillTx/>
                          <a:sym typeface="Wingdings" panose="05000000000000000000" pitchFamily="2" charset="2"/>
                        </a:rPr>
                        <a:t></a:t>
                      </a:r>
                      <a:endParaRPr kumimoji="0" lang="en-US" sz="1100" b="0" i="0" u="none" strike="noStrike" kern="1200" cap="none" spc="0" normalizeH="0" baseline="0" noProof="0">
                        <a:ln>
                          <a:noFill/>
                        </a:ln>
                        <a:solidFill>
                          <a:schemeClr val="accent1"/>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008272"/>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65288246"/>
                  </a:ext>
                </a:extLst>
              </a:tr>
              <a:tr h="367525">
                <a:tc vMerge="1">
                  <a:txBody>
                    <a:bodyPr/>
                    <a:lstStyle/>
                    <a:p>
                      <a:endParaRPr lang="en-US"/>
                    </a:p>
                  </a:txBody>
                  <a:tcPr/>
                </a:tc>
                <a:tc>
                  <a:txBody>
                    <a:bodyPr/>
                    <a:lstStyle/>
                    <a:p>
                      <a:pPr marL="0" marR="0" algn="l" fontAlgn="ctr">
                        <a:lnSpc>
                          <a:spcPts val="1000"/>
                        </a:lnSpc>
                        <a:spcBef>
                          <a:spcPts val="0"/>
                        </a:spcBef>
                        <a:spcAft>
                          <a:spcPts val="0"/>
                        </a:spcAft>
                      </a:pPr>
                      <a:r>
                        <a:rPr lang="en-US" sz="1100" b="0" i="0" u="none" strike="noStrike">
                          <a:solidFill>
                            <a:srgbClr val="000000"/>
                          </a:solidFill>
                          <a:effectLst/>
                          <a:latin typeface="Segoe UI "/>
                        </a:rPr>
                        <a:t>On premises and cloud services data transfer</a:t>
                      </a: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r>
                        <a:rPr kumimoji="0" lang="en-US" sz="1100" u="none" strike="noStrike" kern="1200" cap="none" spc="0" normalizeH="0" baseline="0" noProof="0">
                          <a:ln>
                            <a:noFill/>
                          </a:ln>
                          <a:solidFill>
                            <a:schemeClr val="accent1"/>
                          </a:solidFill>
                          <a:effectLst/>
                          <a:uLnTx/>
                          <a:uFillTx/>
                          <a:sym typeface="Wingdings" panose="05000000000000000000" pitchFamily="2" charset="2"/>
                        </a:rPr>
                        <a:t></a:t>
                      </a:r>
                      <a:endParaRPr kumimoji="0" lang="en-US" sz="1100" b="0" i="0" u="none" strike="noStrike" kern="1200" cap="none" spc="0" normalizeH="0" baseline="0" noProof="0">
                        <a:ln>
                          <a:noFill/>
                        </a:ln>
                        <a:solidFill>
                          <a:schemeClr val="accent1"/>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008272"/>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26448447"/>
                  </a:ext>
                </a:extLst>
              </a:tr>
              <a:tr h="498281">
                <a:tc>
                  <a:txBody>
                    <a:bodyPr/>
                    <a:lstStyle/>
                    <a:p>
                      <a:pPr marL="0" marR="0" lvl="0" indent="0" algn="l" defTabSz="932742" rtl="0" eaLnBrk="1" fontAlgn="ctr" latinLnBrk="0" hangingPunct="1">
                        <a:lnSpc>
                          <a:spcPct val="100000"/>
                        </a:lnSpc>
                        <a:spcBef>
                          <a:spcPts val="0"/>
                        </a:spcBef>
                        <a:spcAft>
                          <a:spcPts val="0"/>
                        </a:spcAft>
                        <a:buClrTx/>
                        <a:buSzTx/>
                        <a:buFontTx/>
                        <a:buNone/>
                        <a:tabLst/>
                        <a:defRPr/>
                      </a:pPr>
                      <a:r>
                        <a:rPr lang="en-US" sz="1300" b="1" i="0" u="none" strike="noStrike" kern="1200">
                          <a:solidFill>
                            <a:srgbClr val="000000"/>
                          </a:solidFill>
                          <a:effectLst/>
                          <a:latin typeface="Segoe UI Semibold" panose="020B0702040204020203" pitchFamily="34" charset="0"/>
                          <a:cs typeface="Segoe UI Semibold" panose="020B0702040204020203" pitchFamily="34" charset="0"/>
                        </a:rPr>
                        <a:t>Dataverse for Microsoft Copilot Studio</a:t>
                      </a:r>
                      <a:endParaRPr lang="en-US" sz="1300" b="1" i="0" u="none" strike="noStrike">
                        <a:solidFill>
                          <a:srgbClr val="000000"/>
                        </a:solidFill>
                        <a:effectLst/>
                        <a:latin typeface="Segoe UI Semibold" panose="020B0702040204020203" pitchFamily="34" charset="0"/>
                        <a:cs typeface="Segoe UI Semibold" panose="020B0702040204020203" pitchFamily="34" charset="0"/>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rgbClr val="F2F2F2"/>
                    </a:solidFill>
                  </a:tcPr>
                </a:tc>
                <a:tc>
                  <a:txBody>
                    <a:bodyPr/>
                    <a:lstStyle/>
                    <a:p>
                      <a:pPr marL="0" marR="0" algn="l" fontAlgn="ctr">
                        <a:lnSpc>
                          <a:spcPts val="1000"/>
                        </a:lnSpc>
                        <a:spcBef>
                          <a:spcPts val="0"/>
                        </a:spcBef>
                        <a:spcAft>
                          <a:spcPts val="0"/>
                        </a:spcAft>
                      </a:pPr>
                      <a:r>
                        <a:rPr lang="en-US" sz="1100" b="0" i="0" u="none" strike="noStrike">
                          <a:solidFill>
                            <a:srgbClr val="000000"/>
                          </a:solidFill>
                          <a:effectLst/>
                          <a:latin typeface="Segoe UI "/>
                          <a:ea typeface="MS Mincho"/>
                          <a:cs typeface="Segoe UI"/>
                        </a:rPr>
                        <a:t>Full Dataverse access </a:t>
                      </a: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r>
                        <a:rPr kumimoji="0" lang="en-US" sz="300" u="none" strike="noStrike" kern="1200" cap="none" spc="0" normalizeH="0" baseline="0" noProof="0">
                          <a:ln>
                            <a:noFill/>
                          </a:ln>
                          <a:solidFill>
                            <a:schemeClr val="accent1"/>
                          </a:solidFill>
                          <a:effectLst/>
                          <a:uLnTx/>
                          <a:uFillTx/>
                          <a:sym typeface="Wingdings" panose="05000000000000000000" pitchFamily="2" charset="2"/>
                        </a:rPr>
                        <a:t>     </a:t>
                      </a:r>
                      <a:r>
                        <a:rPr kumimoji="0" lang="en-US" sz="1100" u="none" strike="noStrike" kern="1200" cap="none" spc="0" normalizeH="0" baseline="0" noProof="0">
                          <a:ln>
                            <a:noFill/>
                          </a:ln>
                          <a:solidFill>
                            <a:schemeClr val="accent1"/>
                          </a:solidFill>
                          <a:effectLst/>
                          <a:uLnTx/>
                          <a:uFillTx/>
                          <a:sym typeface="Wingdings" panose="05000000000000000000" pitchFamily="2" charset="2"/>
                        </a:rPr>
                        <a:t></a:t>
                      </a:r>
                      <a:r>
                        <a:rPr lang="en-US" sz="1100" b="0" u="none" strike="noStrike" kern="1200" baseline="30000">
                          <a:solidFill>
                            <a:srgbClr val="0078D4"/>
                          </a:solidFill>
                          <a:effectLst/>
                          <a:latin typeface="Segoe UI "/>
                          <a:ea typeface="+mn-ea"/>
                          <a:cs typeface="+mn-cs"/>
                        </a:rPr>
                        <a:t>6</a:t>
                      </a:r>
                      <a:endParaRPr kumimoji="0" lang="en-US" sz="1100" b="0" i="0" u="none" strike="noStrike" kern="1200" cap="none" spc="0" normalizeH="0" baseline="0" noProof="0">
                        <a:ln>
                          <a:noFill/>
                        </a:ln>
                        <a:solidFill>
                          <a:srgbClr val="0078D4"/>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r>
                        <a:rPr lang="en-US" sz="1100" b="0" i="0" u="none" strike="noStrike">
                          <a:effectLst/>
                          <a:latin typeface="Segoe UI "/>
                          <a:cs typeface="Arial"/>
                        </a:rPr>
                        <a:t>Dataverse for Teams</a:t>
                      </a: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71457753"/>
                  </a:ext>
                </a:extLst>
              </a:tr>
              <a:tr h="367525">
                <a:tc>
                  <a:txBody>
                    <a:bodyPr/>
                    <a:lstStyle/>
                    <a:p>
                      <a:pPr marL="0" marR="0" algn="l" fontAlgn="ctr">
                        <a:lnSpc>
                          <a:spcPts val="1000"/>
                        </a:lnSpc>
                        <a:spcBef>
                          <a:spcPts val="0"/>
                        </a:spcBef>
                        <a:spcAft>
                          <a:spcPts val="0"/>
                        </a:spcAft>
                      </a:pPr>
                      <a:r>
                        <a:rPr lang="en-US" sz="1300" b="1" i="0" u="none" strike="noStrike">
                          <a:solidFill>
                            <a:srgbClr val="000000"/>
                          </a:solidFill>
                          <a:effectLst/>
                          <a:latin typeface="Segoe UI Semibold" panose="020B0702040204020203" pitchFamily="34" charset="0"/>
                          <a:cs typeface="Segoe UI Semibold" panose="020B0702040204020203" pitchFamily="34" charset="0"/>
                        </a:rPr>
                        <a:t>Managed Environments</a:t>
                      </a: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rgbClr val="F2F2F2"/>
                    </a:solidFill>
                  </a:tcPr>
                </a:tc>
                <a:tc>
                  <a:txBody>
                    <a:bodyPr/>
                    <a:lstStyle/>
                    <a:p>
                      <a:pPr marL="0" marR="0" lvl="0" indent="0" algn="l" defTabSz="932742" rtl="0" eaLnBrk="1" fontAlgn="ctr" latinLnBrk="0" hangingPunct="1">
                        <a:lnSpc>
                          <a:spcPts val="1000"/>
                        </a:lnSpc>
                        <a:spcBef>
                          <a:spcPts val="0"/>
                        </a:spcBef>
                        <a:spcAft>
                          <a:spcPts val="0"/>
                        </a:spcAft>
                        <a:buClrTx/>
                        <a:buSzTx/>
                        <a:buFontTx/>
                        <a:buNone/>
                        <a:tabLst/>
                        <a:defRPr/>
                      </a:pPr>
                      <a:r>
                        <a:rPr lang="en-US" sz="1100" b="0" kern="1200">
                          <a:solidFill>
                            <a:srgbClr val="000000"/>
                          </a:solidFill>
                          <a:latin typeface="Segoe UI "/>
                          <a:ea typeface="+mn-ea"/>
                          <a:cs typeface="+mn-cs"/>
                        </a:rPr>
                        <a:t>Admin and governance at scale</a:t>
                      </a:r>
                      <a:r>
                        <a:rPr lang="en-US" sz="1100" b="0" u="none" strike="noStrike" kern="1200" baseline="30000">
                          <a:solidFill>
                            <a:schemeClr val="dk1"/>
                          </a:solidFill>
                          <a:effectLst/>
                          <a:latin typeface="Segoe UI "/>
                          <a:ea typeface="+mn-ea"/>
                          <a:cs typeface="+mn-cs"/>
                        </a:rPr>
                        <a:t>7</a:t>
                      </a:r>
                      <a:endParaRPr lang="en-US" sz="1100" b="0" i="0" u="none" strike="noStrike">
                        <a:solidFill>
                          <a:srgbClr val="000000"/>
                        </a:solidFill>
                        <a:effectLst/>
                        <a:latin typeface="Segoe UI "/>
                        <a:ea typeface="MS Mincho"/>
                        <a:cs typeface="Segoe UI"/>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r>
                        <a:rPr kumimoji="0" lang="en-US" sz="1100" u="none" strike="noStrike" kern="1200" cap="none" spc="0" normalizeH="0" baseline="0" noProof="0">
                          <a:ln>
                            <a:noFill/>
                          </a:ln>
                          <a:solidFill>
                            <a:schemeClr val="accent1"/>
                          </a:solidFill>
                          <a:effectLst/>
                          <a:uLnTx/>
                          <a:uFillTx/>
                          <a:sym typeface="Wingdings" panose="05000000000000000000" pitchFamily="2" charset="2"/>
                        </a:rPr>
                        <a:t></a:t>
                      </a:r>
                      <a:endParaRPr kumimoji="0" lang="en-US" sz="1100" b="0" i="0" u="none" strike="noStrike" kern="1200" cap="none" spc="0" normalizeH="0" baseline="0" noProof="0">
                        <a:ln>
                          <a:noFill/>
                        </a:ln>
                        <a:solidFill>
                          <a:schemeClr val="accent1"/>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tc>
                  <a:txBody>
                    <a:bodyPr/>
                    <a:lstStyle/>
                    <a:p>
                      <a:pPr marL="0" marR="0" lvl="0" indent="0" algn="ctr" defTabSz="914367" rtl="0" eaLnBrk="1" fontAlgn="ctr" latinLnBrk="0" hangingPunct="1">
                        <a:lnSpc>
                          <a:spcPts val="1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anchor="ctr">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25919969"/>
                  </a:ext>
                </a:extLst>
              </a:tr>
            </a:tbl>
          </a:graphicData>
        </a:graphic>
      </p:graphicFrame>
      <p:sp>
        <p:nvSpPr>
          <p:cNvPr id="7" name="TextBox 6">
            <a:extLst>
              <a:ext uri="{FF2B5EF4-FFF2-40B4-BE49-F238E27FC236}">
                <a16:creationId xmlns:a16="http://schemas.microsoft.com/office/drawing/2014/main" id="{3B8C20A1-47F2-978A-E258-CDAC0222C4C7}"/>
              </a:ext>
            </a:extLst>
          </p:cNvPr>
          <p:cNvSpPr txBox="1"/>
          <p:nvPr/>
        </p:nvSpPr>
        <p:spPr>
          <a:xfrm>
            <a:off x="288753" y="5972141"/>
            <a:ext cx="11413772" cy="788934"/>
          </a:xfrm>
          <a:prstGeom prst="rect">
            <a:avLst/>
          </a:prstGeom>
          <a:noFill/>
        </p:spPr>
        <p:txBody>
          <a:bodyPr wrap="square" numCol="2">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1</a:t>
            </a:r>
            <a:r>
              <a:rPr kumimoji="0" lang="en-US" sz="700" b="0"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Microsoft Copilot Studio messages are the common currency across Microsoft Copilot Studio capabilities. A billable message is a message sent to the bot triggering an action and/or response. (e.g., A user asks bot when a store is open (message), and bot replies with store hours.)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616468"/>
                </a:solidFill>
                <a:effectLst/>
                <a:uLnTx/>
                <a:uFillTx/>
                <a:latin typeface="Segoe UI" panose="020B0502040204020203" pitchFamily="34" charset="0"/>
                <a:ea typeface="MS Mincho" panose="02020609040205080304" pitchFamily="49" charset="-128"/>
                <a:cs typeface="+mn-cs"/>
              </a:rPr>
              <a:t>2</a:t>
            </a:r>
            <a:r>
              <a:rPr kumimoji="0" lang="en-US" sz="700" b="0" i="0" u="none" strike="noStrike" kern="1200" cap="none" spc="0" normalizeH="0" baseline="0" noProof="0">
                <a:ln>
                  <a:noFill/>
                </a:ln>
                <a:solidFill>
                  <a:srgbClr val="616468"/>
                </a:solidFill>
                <a:effectLst/>
                <a:uLnTx/>
                <a:uFillTx/>
                <a:latin typeface="Segoe UI" panose="020B0502040204020203" pitchFamily="34" charset="0"/>
                <a:ea typeface="MS Mincho" panose="02020609040205080304" pitchFamily="49" charset="-128"/>
                <a:cs typeface="+mn-cs"/>
              </a:rPr>
              <a:t> Messages in Microsoft Copilot for Teams are unlimited per tenant/month. A service limit of 10 sessions per user/24 hours across all bots in a tenant will be enforced. See </a:t>
            </a:r>
            <a:r>
              <a:rPr kumimoji="0" lang="en-US" sz="700" b="0" i="0" u="none" strike="noStrike" kern="1200" cap="none" spc="0" normalizeH="0" baseline="0" noProof="0">
                <a:ln>
                  <a:noFill/>
                </a:ln>
                <a:solidFill>
                  <a:srgbClr val="616468"/>
                </a:solidFill>
                <a:effectLst/>
                <a:uLnTx/>
                <a:uFillTx/>
                <a:latin typeface="Segoe UI" panose="020B0502040204020203" pitchFamily="34" charset="0"/>
                <a:ea typeface="MS Mincho" panose="02020609040205080304" pitchFamily="49" charset="-128"/>
                <a:cs typeface="+mn-cs"/>
                <a:hlinkClick r:id="rId8">
                  <a:extLst>
                    <a:ext uri="{A12FA001-AC4F-418D-AE19-62706E023703}">
                      <ahyp:hlinkClr xmlns:ahyp="http://schemas.microsoft.com/office/drawing/2018/hyperlinkcolor" val="tx"/>
                    </a:ext>
                  </a:extLst>
                </a:hlinkClick>
              </a:rPr>
              <a:t>Quotas, limits, and configuration values </a:t>
            </a:r>
            <a:r>
              <a:rPr kumimoji="0" lang="en-US" sz="700" b="0" i="0" u="none" strike="noStrike" kern="1200" cap="none" spc="0" normalizeH="0" baseline="0" noProof="0">
                <a:ln>
                  <a:noFill/>
                </a:ln>
                <a:solidFill>
                  <a:srgbClr val="616468"/>
                </a:solidFill>
                <a:effectLst/>
                <a:uLnTx/>
                <a:uFillTx/>
                <a:latin typeface="Segoe UI" panose="020B0502040204020203" pitchFamily="34" charset="0"/>
                <a:ea typeface="MS Mincho" panose="02020609040205080304" pitchFamily="49" charset="-128"/>
                <a:cs typeface="+mn-cs"/>
              </a:rPr>
              <a:t>for more information.</a:t>
            </a:r>
            <a:endParaRPr kumimoji="0" lang="en-US" sz="700" b="1" i="0" u="none" strike="noStrike" kern="1200" cap="none" spc="0" normalizeH="0" baseline="30000" noProof="0">
              <a:ln>
                <a:noFill/>
              </a:ln>
              <a:solidFill>
                <a:srgbClr val="616468"/>
              </a:solidFill>
              <a:effectLst/>
              <a:uLnTx/>
              <a:uFillTx/>
              <a:latin typeface="Segoe UI" panose="020B0502040204020203" pitchFamily="34" charset="0"/>
              <a:ea typeface="MS Mincho" panose="020206090402050803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616468"/>
                </a:solidFill>
                <a:effectLst/>
                <a:uLnTx/>
                <a:uFillTx/>
                <a:latin typeface="Segoe UI" panose="020B0502040204020203" pitchFamily="34" charset="0"/>
                <a:ea typeface="MS Mincho" panose="02020609040205080304" pitchFamily="49" charset="-128"/>
                <a:cs typeface="+mn-cs"/>
              </a:rPr>
              <a:t>3</a:t>
            </a:r>
            <a:r>
              <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 </a:t>
            </a:r>
            <a:r>
              <a:rPr kumimoji="0" lang="en-US" sz="700" b="0" i="0" u="none" strike="noStrike" kern="1200" cap="none" spc="0" normalizeH="0" baseline="0" noProof="0">
                <a:ln>
                  <a:noFill/>
                </a:ln>
                <a:solidFill>
                  <a:srgbClr val="616468"/>
                </a:solidFill>
                <a:effectLst/>
                <a:uLnTx/>
                <a:uFillTx/>
                <a:latin typeface="Segoe UI" panose="020B0502040204020203" pitchFamily="34" charset="0"/>
                <a:ea typeface="MS Mincho" panose="02020609040205080304" pitchFamily="49" charset="-128"/>
                <a:cs typeface="+mn-cs"/>
              </a:rPr>
              <a:t>Message Consumption rates: 1) Regular (Non-generative AI) = 1 message, 2) Generative AI (Gen AI) answers over your data = 2 messages . Customers can use a mix of Regular and Generative AI 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4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More information on Generative Answers capability can be found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hlinkClick r:id="rId9">
                  <a:extLst>
                    <a:ext uri="{A12FA001-AC4F-418D-AE19-62706E023703}">
                      <ahyp:hlinkClr xmlns:ahyp="http://schemas.microsoft.com/office/drawing/2018/hyperlinkcolor" val="tx"/>
                    </a:ext>
                  </a:extLst>
                </a:hlinkClick>
              </a:rPr>
              <a:t>here</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5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See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hlinkClick r:id="rId10">
                  <a:extLst>
                    <a:ext uri="{A12FA001-AC4F-418D-AE19-62706E023703}">
                      <ahyp:hlinkClr xmlns:ahyp="http://schemas.microsoft.com/office/drawing/2018/hyperlinkcolor" val="tx"/>
                    </a:ext>
                  </a:extLst>
                </a:hlinkClick>
              </a:rPr>
              <a:t>Create with Copilot</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 Available only in the United States.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6</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 Microsoft Copilot Studio Dataverse default capacities: Dataverse Database 5 GB, Dataverse File 20 GB, Dataverse Log 2 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3000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7</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 When </a:t>
            </a:r>
            <a:r>
              <a:rPr kumimoji="0" lang="en-US" sz="700" b="0" i="0" u="none" strike="noStrike" kern="1200" cap="none" spc="0" normalizeH="0" baseline="0" noProof="0">
                <a:ln>
                  <a:noFill/>
                </a:ln>
                <a:solidFill>
                  <a:srgbClr val="616468"/>
                </a:solidFill>
                <a:effectLst/>
                <a:uLnTx/>
                <a:uFillTx/>
                <a:latin typeface="Segoe UI" panose="020B0502040204020203" pitchFamily="34" charset="0"/>
                <a:ea typeface="MS Mincho" panose="02020609040205080304" pitchFamily="49" charset="-128"/>
                <a:cs typeface="+mn-cs"/>
                <a:hlinkClick r:id="rId11">
                  <a:extLst>
                    <a:ext uri="{A12FA001-AC4F-418D-AE19-62706E023703}">
                      <ahyp:hlinkClr xmlns:ahyp="http://schemas.microsoft.com/office/drawing/2018/hyperlinkcolor" val="tx"/>
                    </a:ext>
                  </a:extLst>
                </a:hlinkClick>
              </a:rPr>
              <a:t>Managed Environments</a:t>
            </a:r>
            <a:r>
              <a:rPr kumimoji="0" lang="en-US" sz="700" b="0" i="0" u="none" strike="noStrike" kern="1200" cap="none" spc="0" normalizeH="0" baseline="0" noProof="0">
                <a:ln>
                  <a:noFill/>
                </a:ln>
                <a:solidFill>
                  <a:srgbClr val="616468"/>
                </a:solidFill>
                <a:effectLst/>
                <a:uLnTx/>
                <a:uFillTx/>
                <a:latin typeface="Segoe UI" panose="020B0502040204020203" pitchFamily="34" charset="0"/>
                <a:ea typeface="MS Mincho" panose="02020609040205080304" pitchFamily="49" charset="-128"/>
                <a:cs typeface="+mn-cs"/>
              </a:rPr>
              <a:t> </a:t>
            </a: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is activated in a specific environment, all Power Apps, Power Automate, Microsoft Copilot Studio, and Power Pages  usage in that environment requires standalone licenses.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mn-cs"/>
              </a:rPr>
              <a:t>* Available in VL Lead Status only October 1, 2023 – November 30, 2023; General Availability in VL, CSP and Direct December 1, 2023</a:t>
            </a:r>
          </a:p>
        </p:txBody>
      </p:sp>
      <p:sp>
        <p:nvSpPr>
          <p:cNvPr id="8" name="Rectangle 7">
            <a:extLst>
              <a:ext uri="{FF2B5EF4-FFF2-40B4-BE49-F238E27FC236}">
                <a16:creationId xmlns:a16="http://schemas.microsoft.com/office/drawing/2014/main" id="{842831B5-63FA-1557-FCA1-9452429287ED}"/>
              </a:ext>
            </a:extLst>
          </p:cNvPr>
          <p:cNvSpPr/>
          <p:nvPr/>
        </p:nvSpPr>
        <p:spPr bwMode="auto">
          <a:xfrm>
            <a:off x="6650669" y="991044"/>
            <a:ext cx="2638297" cy="4967723"/>
          </a:xfrm>
          <a:prstGeom prst="rect">
            <a:avLst/>
          </a:prstGeom>
          <a:noFill/>
          <a:ln w="31750">
            <a:gradFill flip="none" rotWithShape="1">
              <a:gsLst>
                <a:gs pos="0">
                  <a:srgbClr val="D989DC"/>
                </a:gs>
                <a:gs pos="96330">
                  <a:srgbClr val="0078D4"/>
                </a:gs>
                <a:gs pos="61000">
                  <a:srgbClr val="C5B4E3"/>
                </a:gs>
              </a:gsLst>
              <a:path path="circle">
                <a:fillToRect l="100000" t="100000"/>
              </a:path>
              <a:tileRect r="-100000" b="-100000"/>
            </a:gradFill>
            <a:headEnd type="none" w="med" len="med"/>
            <a:tailEnd type="none" w="med" len="med"/>
          </a:ln>
          <a:effectLst>
            <a:glow rad="63500">
              <a:schemeClr val="accent5">
                <a:satMod val="175000"/>
                <a:alpha val="22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9991936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4200" y="4847214"/>
            <a:ext cx="11113072" cy="503086"/>
          </a:xfrm>
        </p:spPr>
        <p:txBody>
          <a:bodyPr/>
          <a:lstStyle/>
          <a:p>
            <a:r>
              <a:rPr lang="en-US" sz="5400"/>
              <a:t>Capacity Add-Ons</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69717348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C44F797-72D5-4C7D-A9B6-A10F12A72197}"/>
              </a:ext>
            </a:extLst>
          </p:cNvPr>
          <p:cNvSpPr>
            <a:spLocks noGrp="1"/>
          </p:cNvSpPr>
          <p:nvPr>
            <p:ph type="title"/>
          </p:nvPr>
        </p:nvSpPr>
        <p:spPr>
          <a:xfrm>
            <a:off x="604837" y="372395"/>
            <a:ext cx="8067664" cy="461665"/>
          </a:xfrm>
        </p:spPr>
        <p:txBody>
          <a:bodyPr/>
          <a:lstStyle/>
          <a:p>
            <a:pPr>
              <a:lnSpc>
                <a:spcPts val="3620"/>
              </a:lnSpc>
            </a:pPr>
            <a:r>
              <a:rPr lang="en-US" sz="3200">
                <a:solidFill>
                  <a:schemeClr val="tx2"/>
                </a:solidFill>
              </a:rPr>
              <a:t>Power Platform Requests</a:t>
            </a:r>
          </a:p>
        </p:txBody>
      </p:sp>
      <p:graphicFrame>
        <p:nvGraphicFramePr>
          <p:cNvPr id="17" name="Table 16">
            <a:extLst>
              <a:ext uri="{FF2B5EF4-FFF2-40B4-BE49-F238E27FC236}">
                <a16:creationId xmlns:a16="http://schemas.microsoft.com/office/drawing/2014/main" id="{82D77D98-DBB0-42F9-A006-AA14B4F9A059}"/>
              </a:ext>
            </a:extLst>
          </p:cNvPr>
          <p:cNvGraphicFramePr>
            <a:graphicFrameLocks noGrp="1"/>
          </p:cNvGraphicFramePr>
          <p:nvPr>
            <p:extLst>
              <p:ext uri="{D42A27DB-BD31-4B8C-83A1-F6EECF244321}">
                <p14:modId xmlns:p14="http://schemas.microsoft.com/office/powerpoint/2010/main" val="2159721830"/>
              </p:ext>
            </p:extLst>
          </p:nvPr>
        </p:nvGraphicFramePr>
        <p:xfrm>
          <a:off x="604837" y="3668521"/>
          <a:ext cx="11369733" cy="1955704"/>
        </p:xfrm>
        <a:graphic>
          <a:graphicData uri="http://schemas.openxmlformats.org/drawingml/2006/table">
            <a:tbl>
              <a:tblPr firstRow="1" bandRow="1">
                <a:effectLst/>
              </a:tblPr>
              <a:tblGrid>
                <a:gridCol w="3952626">
                  <a:extLst>
                    <a:ext uri="{9D8B030D-6E8A-4147-A177-3AD203B41FA5}">
                      <a16:colId xmlns:a16="http://schemas.microsoft.com/office/drawing/2014/main" val="3994979072"/>
                    </a:ext>
                  </a:extLst>
                </a:gridCol>
                <a:gridCol w="7417107">
                  <a:extLst>
                    <a:ext uri="{9D8B030D-6E8A-4147-A177-3AD203B41FA5}">
                      <a16:colId xmlns:a16="http://schemas.microsoft.com/office/drawing/2014/main" val="2640365796"/>
                    </a:ext>
                  </a:extLst>
                </a:gridCol>
              </a:tblGrid>
              <a:tr h="488926">
                <a:tc gridSpan="2">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r>
                        <a:rPr lang="en-US" sz="1800" b="0" kern="1200">
                          <a:solidFill>
                            <a:schemeClr val="bg1"/>
                          </a:solidFill>
                          <a:latin typeface="Segoe UI Semibold"/>
                          <a:cs typeface="Segoe UI Semibold"/>
                        </a:rPr>
                        <a:t>Power Platform Requests add-on</a:t>
                      </a:r>
                      <a:endParaRPr lang="en-US" sz="1800" b="0" kern="1200">
                        <a:solidFill>
                          <a:schemeClr val="bg1"/>
                        </a:solidFill>
                        <a:latin typeface="Segoe UI Semibold"/>
                        <a:ea typeface="Gulim" charset="-127"/>
                        <a:cs typeface="Segoe UI Semibold"/>
                      </a:endParaRPr>
                    </a:p>
                  </a:txBody>
                  <a:tcPr marL="89630" marR="89630" marT="44814" marB="44814" anchor="ctr">
                    <a:lnL w="19050" cap="flat" cmpd="sng" algn="ctr">
                      <a:noFill/>
                      <a:prstDash val="solid"/>
                      <a:round/>
                      <a:headEnd type="none" w="med" len="med"/>
                      <a:tailEnd type="none" w="med" len="med"/>
                    </a:lnL>
                    <a:lnR w="19050" cap="flat" cmpd="sng" algn="ctr">
                      <a:solidFill>
                        <a:srgbClr val="737373"/>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hMerge="1">
                  <a:txBody>
                    <a:bodyPr/>
                    <a:lstStyle/>
                    <a:p>
                      <a:endParaRPr lang="en-US" sz="1600"/>
                    </a:p>
                  </a:txBody>
                  <a:tcPr/>
                </a:tc>
                <a:extLst>
                  <a:ext uri="{0D108BD9-81ED-4DB2-BD59-A6C34878D82A}">
                    <a16:rowId xmlns:a16="http://schemas.microsoft.com/office/drawing/2014/main" val="99048358"/>
                  </a:ext>
                </a:extLst>
              </a:tr>
              <a:tr h="488926">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solidFill>
                            <a:srgbClr val="002060"/>
                          </a:solidFill>
                          <a:latin typeface="+mj-lt"/>
                        </a:rPr>
                        <a:t>Offer name</a:t>
                      </a:r>
                    </a:p>
                  </a:txBody>
                  <a:tcPr marL="89630" marR="89630" marT="44814" marB="44814"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kern="1200">
                          <a:solidFill>
                            <a:schemeClr val="tx1"/>
                          </a:solidFill>
                          <a:latin typeface="Segoe UI"/>
                          <a:ea typeface="+mn-ea"/>
                          <a:cs typeface="+mn-cs"/>
                        </a:rPr>
                        <a:t>Power Platform Requests</a:t>
                      </a:r>
                    </a:p>
                  </a:txBody>
                  <a:tcPr marL="89630" marR="89630" marT="44814" marB="44814"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60578892"/>
                  </a:ext>
                </a:extLst>
              </a:tr>
              <a:tr h="488926">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solidFill>
                            <a:srgbClr val="002060"/>
                          </a:solidFill>
                          <a:latin typeface="+mj-lt"/>
                        </a:rPr>
                        <a:t>License type</a:t>
                      </a:r>
                    </a:p>
                  </a:txBody>
                  <a:tcPr marL="89630" marR="89630" marT="44814" marB="44814"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u="none">
                          <a:solidFill>
                            <a:srgbClr val="002060"/>
                          </a:solidFill>
                          <a:latin typeface="+mj-lt"/>
                        </a:rPr>
                        <a:t>Dedicated</a:t>
                      </a:r>
                      <a:r>
                        <a:rPr lang="en-US" sz="1800">
                          <a:solidFill>
                            <a:schemeClr val="tx1"/>
                          </a:solidFill>
                        </a:rPr>
                        <a:t> capacity per user or flow</a:t>
                      </a:r>
                    </a:p>
                  </a:txBody>
                  <a:tcPr marL="89630" marR="89630" marT="44814" marB="44814"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5290498"/>
                  </a:ext>
                </a:extLst>
              </a:tr>
              <a:tr h="488926">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solidFill>
                            <a:srgbClr val="002060"/>
                          </a:solidFill>
                          <a:latin typeface="+mj-lt"/>
                        </a:rPr>
                        <a:t>Pricing</a:t>
                      </a:r>
                    </a:p>
                  </a:txBody>
                  <a:tcPr marL="89630" marR="89630" marT="44814" marB="44814"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solidFill>
                            <a:schemeClr val="tx1"/>
                          </a:solidFill>
                        </a:rPr>
                        <a:t>$50/month for 50,000 requests/24 hours</a:t>
                      </a:r>
                    </a:p>
                  </a:txBody>
                  <a:tcPr marL="89630" marR="89630" marT="44814" marB="44814"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951216"/>
                  </a:ext>
                </a:extLst>
              </a:tr>
            </a:tbl>
          </a:graphicData>
        </a:graphic>
      </p:graphicFrame>
      <p:sp>
        <p:nvSpPr>
          <p:cNvPr id="20" name="Rectangle 19">
            <a:extLst>
              <a:ext uri="{FF2B5EF4-FFF2-40B4-BE49-F238E27FC236}">
                <a16:creationId xmlns:a16="http://schemas.microsoft.com/office/drawing/2014/main" id="{17D69670-2B37-470A-B04E-E80ECDF928B9}"/>
              </a:ext>
            </a:extLst>
          </p:cNvPr>
          <p:cNvSpPr>
            <a:spLocks noChangeArrowheads="1"/>
          </p:cNvSpPr>
          <p:nvPr/>
        </p:nvSpPr>
        <p:spPr bwMode="auto">
          <a:xfrm>
            <a:off x="604837" y="3242350"/>
            <a:ext cx="34373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lvl1pPr defTabSz="895350" eaLnBrk="0" hangingPunct="0">
              <a:buSzPct val="120000"/>
              <a:defRPr sz="1600">
                <a:solidFill>
                  <a:schemeClr val="tx1"/>
                </a:solidFill>
                <a:latin typeface="Arial" charset="0"/>
                <a:ea typeface="-윤고딕130" charset="0"/>
              </a:defRPr>
            </a:lvl1pPr>
            <a:lvl2pPr marL="144463" indent="-142875" defTabSz="895350" eaLnBrk="0" hangingPunct="0">
              <a:buSzPct val="120000"/>
              <a:buChar char="•"/>
              <a:defRPr sz="1600">
                <a:solidFill>
                  <a:schemeClr val="tx1"/>
                </a:solidFill>
                <a:latin typeface="Arial" charset="0"/>
                <a:ea typeface="-윤고딕130" charset="0"/>
              </a:defRPr>
            </a:lvl2pPr>
            <a:lvl3pPr marL="295275" indent="-149225" defTabSz="895350" eaLnBrk="0" hangingPunct="0">
              <a:buChar char="–"/>
              <a:defRPr sz="1600">
                <a:solidFill>
                  <a:schemeClr val="tx1"/>
                </a:solidFill>
                <a:latin typeface="Arial" charset="0"/>
                <a:ea typeface="-윤고딕130" charset="0"/>
              </a:defRPr>
            </a:lvl3pPr>
            <a:lvl4pPr marL="431800" indent="-134938" defTabSz="895350" eaLnBrk="0" hangingPunct="0">
              <a:buSzPct val="89000"/>
              <a:buChar char="•"/>
              <a:defRPr sz="1600">
                <a:solidFill>
                  <a:schemeClr val="tx1"/>
                </a:solidFill>
                <a:latin typeface="Arial" charset="0"/>
                <a:ea typeface="-윤고딕130" charset="0"/>
              </a:defRPr>
            </a:lvl4pPr>
            <a:lvl5pPr marL="582613" indent="-149225" defTabSz="895350" eaLnBrk="0" hangingPunct="0">
              <a:buSzPct val="75000"/>
              <a:buChar char="–"/>
              <a:defRPr sz="1600">
                <a:solidFill>
                  <a:schemeClr val="tx1"/>
                </a:solidFill>
                <a:latin typeface="Arial" charset="0"/>
                <a:ea typeface="-윤고딕130"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9pPr>
          </a:lstStyle>
          <a:p>
            <a:pPr defTabSz="895178" eaLnBrk="1" fontAlgn="base" hangingPunct="1">
              <a:spcBef>
                <a:spcPct val="0"/>
              </a:spcBef>
              <a:spcAft>
                <a:spcPct val="0"/>
              </a:spcAft>
              <a:defRPr/>
            </a:pPr>
            <a:r>
              <a:rPr lang="en-US" altLang="ko-KR" sz="2000">
                <a:latin typeface="Segoe UI Semibold" panose="020B0702040204020203" pitchFamily="34" charset="0"/>
                <a:ea typeface="Gulim" charset="-127"/>
                <a:cs typeface="Segoe UI Semibold" panose="020B0702040204020203" pitchFamily="34" charset="0"/>
              </a:rPr>
              <a:t>Offer Details</a:t>
            </a:r>
          </a:p>
        </p:txBody>
      </p:sp>
      <p:sp>
        <p:nvSpPr>
          <p:cNvPr id="21" name="Rectangle 20">
            <a:extLst>
              <a:ext uri="{FF2B5EF4-FFF2-40B4-BE49-F238E27FC236}">
                <a16:creationId xmlns:a16="http://schemas.microsoft.com/office/drawing/2014/main" id="{52DF552F-EA07-4321-91EA-FE51EC66F0A7}"/>
              </a:ext>
            </a:extLst>
          </p:cNvPr>
          <p:cNvSpPr>
            <a:spLocks noChangeArrowheads="1"/>
          </p:cNvSpPr>
          <p:nvPr/>
        </p:nvSpPr>
        <p:spPr bwMode="auto">
          <a:xfrm>
            <a:off x="604837" y="1014043"/>
            <a:ext cx="32885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b">
            <a:spAutoFit/>
          </a:bodyPr>
          <a:lstStyle>
            <a:lvl1pPr defTabSz="895350" eaLnBrk="0" hangingPunct="0">
              <a:buSzPct val="120000"/>
              <a:defRPr sz="1600">
                <a:solidFill>
                  <a:schemeClr val="tx1"/>
                </a:solidFill>
                <a:latin typeface="Arial" charset="0"/>
                <a:ea typeface="-윤고딕130" charset="0"/>
              </a:defRPr>
            </a:lvl1pPr>
            <a:lvl2pPr marL="144463" indent="-142875" defTabSz="895350" eaLnBrk="0" hangingPunct="0">
              <a:buSzPct val="120000"/>
              <a:buChar char="•"/>
              <a:defRPr sz="1600">
                <a:solidFill>
                  <a:schemeClr val="tx1"/>
                </a:solidFill>
                <a:latin typeface="Arial" charset="0"/>
                <a:ea typeface="-윤고딕130" charset="0"/>
              </a:defRPr>
            </a:lvl2pPr>
            <a:lvl3pPr marL="295275" indent="-149225" defTabSz="895350" eaLnBrk="0" hangingPunct="0">
              <a:buChar char="–"/>
              <a:defRPr sz="1600">
                <a:solidFill>
                  <a:schemeClr val="tx1"/>
                </a:solidFill>
                <a:latin typeface="Arial" charset="0"/>
                <a:ea typeface="-윤고딕130" charset="0"/>
              </a:defRPr>
            </a:lvl3pPr>
            <a:lvl4pPr marL="431800" indent="-134938" defTabSz="895350" eaLnBrk="0" hangingPunct="0">
              <a:buSzPct val="89000"/>
              <a:buChar char="•"/>
              <a:defRPr sz="1600">
                <a:solidFill>
                  <a:schemeClr val="tx1"/>
                </a:solidFill>
                <a:latin typeface="Arial" charset="0"/>
                <a:ea typeface="-윤고딕130" charset="0"/>
              </a:defRPr>
            </a:lvl4pPr>
            <a:lvl5pPr marL="582613" indent="-149225" defTabSz="895350" eaLnBrk="0" hangingPunct="0">
              <a:buSzPct val="75000"/>
              <a:buChar char="–"/>
              <a:defRPr sz="1600">
                <a:solidFill>
                  <a:schemeClr val="tx1"/>
                </a:solidFill>
                <a:latin typeface="Arial" charset="0"/>
                <a:ea typeface="-윤고딕130"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9pPr>
          </a:lstStyle>
          <a:p>
            <a:pPr defTabSz="895178" eaLnBrk="1" fontAlgn="base" hangingPunct="1">
              <a:spcBef>
                <a:spcPct val="0"/>
              </a:spcBef>
              <a:spcAft>
                <a:spcPct val="0"/>
              </a:spcAft>
              <a:defRPr/>
            </a:pPr>
            <a:r>
              <a:rPr lang="en-US" altLang="ko-KR" sz="2000">
                <a:latin typeface="Segoe UI Semibold" panose="020B0702040204020203" pitchFamily="34" charset="0"/>
                <a:ea typeface="Gulim" charset="-127"/>
                <a:cs typeface="Segoe UI Semibold" panose="020B0702040204020203" pitchFamily="34" charset="0"/>
              </a:rPr>
              <a:t>Overview</a:t>
            </a:r>
          </a:p>
        </p:txBody>
      </p:sp>
      <p:sp>
        <p:nvSpPr>
          <p:cNvPr id="24" name="Rectangle 23">
            <a:extLst>
              <a:ext uri="{FF2B5EF4-FFF2-40B4-BE49-F238E27FC236}">
                <a16:creationId xmlns:a16="http://schemas.microsoft.com/office/drawing/2014/main" id="{4958F967-62B3-4F39-808E-89AD143ED81A}"/>
              </a:ext>
            </a:extLst>
          </p:cNvPr>
          <p:cNvSpPr/>
          <p:nvPr/>
        </p:nvSpPr>
        <p:spPr>
          <a:xfrm>
            <a:off x="604837" y="1457781"/>
            <a:ext cx="11157672" cy="1524985"/>
          </a:xfrm>
          <a:prstGeom prst="rect">
            <a:avLst/>
          </a:prstGeom>
          <a:noFill/>
        </p:spPr>
        <p:txBody>
          <a:bodyPr wrap="square" lIns="88900" tIns="38100" rIns="88900" bIns="38100" anchor="ctr">
            <a:noAutofit/>
          </a:bodyPr>
          <a:lstStyle/>
          <a:p>
            <a:pPr defTabSz="914192">
              <a:spcAft>
                <a:spcPts val="600"/>
              </a:spcAft>
              <a:defRPr/>
            </a:pPr>
            <a:r>
              <a:rPr lang="en-US" kern="0">
                <a:solidFill>
                  <a:srgbClr val="000000"/>
                </a:solidFill>
              </a:rPr>
              <a:t>The Power Platform Requests add-on </a:t>
            </a:r>
            <a:r>
              <a:rPr kumimoji="0" lang="en-US" sz="1800" b="0" i="0" u="none" strike="noStrike" kern="0" cap="none" spc="0" normalizeH="0" baseline="0" noProof="0">
                <a:ln>
                  <a:noFill/>
                </a:ln>
                <a:solidFill>
                  <a:srgbClr val="000000"/>
                </a:solidFill>
                <a:effectLst/>
                <a:uLnTx/>
                <a:uFillTx/>
              </a:rPr>
              <a:t>increases </a:t>
            </a:r>
            <a:r>
              <a:rPr lang="en-US" kern="0">
                <a:solidFill>
                  <a:srgbClr val="000000"/>
                </a:solidFill>
              </a:rPr>
              <a:t>Power Platform Requests for Power Apps, Power Automate, Power Virtual Agents, and Dynamics 365 users/workloads by another 50,000 requests per 24 hours. Multiple capacity add-ons can be assigned to increase limits.</a:t>
            </a:r>
            <a:endParaRPr kumimoji="0" lang="en-US" sz="1800" b="0" i="0" u="none" strike="noStrike" kern="0" cap="none" spc="0" normalizeH="0" baseline="30000" noProof="0">
              <a:ln>
                <a:noFill/>
              </a:ln>
              <a:solidFill>
                <a:srgbClr val="000000"/>
              </a:solidFill>
              <a:effectLst/>
              <a:uLnTx/>
              <a:uFillTx/>
            </a:endParaRPr>
          </a:p>
          <a:p>
            <a:pPr marL="0" marR="0" lvl="0" indent="0" defTabSz="91419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243A5E"/>
                </a:solidFill>
                <a:effectLst/>
                <a:uLnTx/>
                <a:uFillTx/>
                <a:latin typeface="Segoe UI Semibold"/>
                <a:cs typeface="Segoe UI Semibold" panose="020B0702040204020203" pitchFamily="34" charset="0"/>
              </a:rPr>
              <a:t>Note: </a:t>
            </a:r>
            <a:r>
              <a:rPr kumimoji="0" lang="en-US" sz="1800" b="0" i="0" u="none" strike="noStrike" kern="0" cap="none" spc="0" normalizeH="0" baseline="0" noProof="0">
                <a:ln>
                  <a:noFill/>
                </a:ln>
                <a:solidFill>
                  <a:srgbClr val="000000"/>
                </a:solidFill>
                <a:effectLst/>
                <a:uLnTx/>
                <a:uFillTx/>
              </a:rPr>
              <a:t>Service limits are for service protection purposes and set to high thresholds so that users with normal usage patterns will be well within the limits. Please see </a:t>
            </a:r>
            <a:r>
              <a:rPr kumimoji="0" lang="en-US" sz="1800" b="0" i="0" u="sng" strike="noStrike" kern="0" cap="none" spc="0" normalizeH="0" baseline="0" noProof="0">
                <a:ln>
                  <a:noFill/>
                </a:ln>
                <a:solidFill>
                  <a:srgbClr val="000000"/>
                </a:solidFill>
                <a:effectLst/>
                <a:uLnTx/>
                <a:uFillTx/>
                <a:hlinkClick r:id="rId2"/>
              </a:rPr>
              <a:t>http://aka.ms/platformlimits</a:t>
            </a:r>
            <a:r>
              <a:rPr kumimoji="0" lang="en-US" sz="1800" b="0" i="0" strike="noStrike" kern="0" cap="none" spc="0" normalizeH="0" baseline="0" noProof="0">
                <a:ln>
                  <a:noFill/>
                </a:ln>
                <a:solidFill>
                  <a:srgbClr val="000000"/>
                </a:solidFill>
                <a:effectLst/>
                <a:uLnTx/>
                <a:uFillTx/>
              </a:rPr>
              <a:t> </a:t>
            </a:r>
            <a:r>
              <a:rPr kumimoji="0" lang="en-US" sz="1800" b="0" i="0" u="none" strike="noStrike" kern="0" cap="none" spc="0" normalizeH="0" baseline="0" noProof="0">
                <a:ln>
                  <a:noFill/>
                </a:ln>
                <a:solidFill>
                  <a:srgbClr val="000000"/>
                </a:solidFill>
                <a:effectLst/>
                <a:uLnTx/>
                <a:uFillTx/>
              </a:rPr>
              <a:t>for more details</a:t>
            </a:r>
          </a:p>
        </p:txBody>
      </p:sp>
      <p:sp>
        <p:nvSpPr>
          <p:cNvPr id="18" name="Rectangle 17">
            <a:extLst>
              <a:ext uri="{FF2B5EF4-FFF2-40B4-BE49-F238E27FC236}">
                <a16:creationId xmlns:a16="http://schemas.microsoft.com/office/drawing/2014/main" id="{F22552DC-8164-4649-8BA0-69E5A8CFE4CE}"/>
              </a:ext>
            </a:extLst>
          </p:cNvPr>
          <p:cNvSpPr/>
          <p:nvPr/>
        </p:nvSpPr>
        <p:spPr>
          <a:xfrm>
            <a:off x="6822627" y="6627168"/>
            <a:ext cx="5359105" cy="215444"/>
          </a:xfrm>
          <a:prstGeom prst="rect">
            <a:avLst/>
          </a:prstGeom>
        </p:spPr>
        <p:txBody>
          <a:bodyPr wrap="square">
            <a:spAutoFit/>
          </a:bodyPr>
          <a:lstStyle/>
          <a:p>
            <a:pPr algn="r" defTabSz="896386">
              <a:defRPr/>
            </a:pPr>
            <a:r>
              <a:rPr lang="en-US" sz="80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All pricing subject to change, please consult price list for actual pricing.</a:t>
            </a:r>
          </a:p>
        </p:txBody>
      </p:sp>
      <p:sp>
        <p:nvSpPr>
          <p:cNvPr id="2" name="Footer Placeholder 2">
            <a:extLst>
              <a:ext uri="{FF2B5EF4-FFF2-40B4-BE49-F238E27FC236}">
                <a16:creationId xmlns:a16="http://schemas.microsoft.com/office/drawing/2014/main" id="{9821B064-75A9-95FE-FC16-87ADBFD65D2A}"/>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extLst>
      <p:ext uri="{BB962C8B-B14F-4D97-AF65-F5344CB8AC3E}">
        <p14:creationId xmlns:p14="http://schemas.microsoft.com/office/powerpoint/2010/main" val="383367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chemeClr val="tx2"/>
                </a:solidFill>
              </a:rPr>
              <a:t>AI Builder capacity add-on</a:t>
            </a:r>
          </a:p>
        </p:txBody>
      </p:sp>
      <p:sp>
        <p:nvSpPr>
          <p:cNvPr id="4" name="Rectangle 3">
            <a:extLst>
              <a:ext uri="{FF2B5EF4-FFF2-40B4-BE49-F238E27FC236}">
                <a16:creationId xmlns:a16="http://schemas.microsoft.com/office/drawing/2014/main" id="{407237AF-85CA-4582-91CC-264F4740940A}"/>
              </a:ext>
            </a:extLst>
          </p:cNvPr>
          <p:cNvSpPr/>
          <p:nvPr/>
        </p:nvSpPr>
        <p:spPr>
          <a:xfrm>
            <a:off x="645741" y="4652562"/>
            <a:ext cx="10798120" cy="1128515"/>
          </a:xfrm>
          <a:prstGeom prst="rect">
            <a:avLst/>
          </a:prstGeom>
          <a:solidFill>
            <a:srgbClr val="FFFFFF">
              <a:lumMod val="95000"/>
            </a:srgbClr>
          </a:solidFill>
        </p:spPr>
        <p:txBody>
          <a:bodyPr wrap="square">
            <a:noAutofit/>
          </a:bodyPr>
          <a:lstStyle/>
          <a:p>
            <a:pPr defTabSz="896182">
              <a:spcAft>
                <a:spcPts val="588"/>
              </a:spcAft>
              <a:defRPr/>
            </a:pPr>
            <a:r>
              <a:rPr lang="en-US" sz="1765" kern="0">
                <a:solidFill>
                  <a:srgbClr val="404040"/>
                </a:solidFill>
                <a:ea typeface="Calibri" panose="020F0502020204030204" pitchFamily="34" charset="0"/>
              </a:rPr>
              <a:t>A calculator is available to help estimate AI Builder Capacity add-on units to be purchased </a:t>
            </a:r>
          </a:p>
          <a:p>
            <a:pPr marL="286346" lvl="1" indent="-224097" defTabSz="896182">
              <a:spcAft>
                <a:spcPts val="588"/>
              </a:spcAft>
              <a:buFont typeface="Arial" panose="020B0604020202020204" pitchFamily="34" charset="0"/>
              <a:buChar char="•"/>
              <a:defRPr/>
            </a:pPr>
            <a:r>
              <a:rPr lang="en-US" sz="1765" kern="0">
                <a:solidFill>
                  <a:srgbClr val="404040"/>
                </a:solidFill>
                <a:ea typeface="Calibri" panose="020F0502020204030204" pitchFamily="34" charset="0"/>
              </a:rPr>
              <a:t>Estimates are based on the anticipated usage of various AI Builder services</a:t>
            </a:r>
          </a:p>
          <a:p>
            <a:pPr marL="286346" lvl="1" indent="-224097" defTabSz="896182">
              <a:spcAft>
                <a:spcPts val="588"/>
              </a:spcAft>
              <a:buFont typeface="Arial" panose="020B0604020202020204" pitchFamily="34" charset="0"/>
              <a:buChar char="•"/>
              <a:defRPr/>
            </a:pPr>
            <a:r>
              <a:rPr lang="en-US" sz="1765" kern="0">
                <a:solidFill>
                  <a:srgbClr val="404040"/>
                </a:solidFill>
                <a:ea typeface="Calibri" panose="020F0502020204030204" pitchFamily="34" charset="0"/>
                <a:hlinkClick r:id="rId4"/>
              </a:rPr>
              <a:t>https://powerapps.microsoft.com/en-us/ai-builder-calculator/</a:t>
            </a:r>
            <a:endParaRPr lang="en-US" sz="1765" kern="0">
              <a:solidFill>
                <a:srgbClr val="404040"/>
              </a:solidFill>
              <a:ea typeface="Calibri" panose="020F0502020204030204" pitchFamily="34" charset="0"/>
            </a:endParaRPr>
          </a:p>
        </p:txBody>
      </p:sp>
      <p:sp>
        <p:nvSpPr>
          <p:cNvPr id="5" name="Rectangle 4">
            <a:extLst>
              <a:ext uri="{FF2B5EF4-FFF2-40B4-BE49-F238E27FC236}">
                <a16:creationId xmlns:a16="http://schemas.microsoft.com/office/drawing/2014/main" id="{9770A746-CBE2-4F52-A3AB-317470752317}"/>
              </a:ext>
            </a:extLst>
          </p:cNvPr>
          <p:cNvSpPr/>
          <p:nvPr/>
        </p:nvSpPr>
        <p:spPr bwMode="auto">
          <a:xfrm>
            <a:off x="645741" y="4179084"/>
            <a:ext cx="10798120" cy="1601993"/>
          </a:xfrm>
          <a:prstGeom prst="rect">
            <a:avLst/>
          </a:prstGeom>
          <a:noFill/>
          <a:ln w="9525" cap="flat" cmpd="sng" algn="ctr">
            <a:solidFill>
              <a:srgbClr val="FFFFFF">
                <a:lumMod val="75000"/>
              </a:srgbClr>
            </a:solidFill>
            <a:prstDash val="solid"/>
            <a:headEnd type="none" w="med" len="med"/>
            <a:tailEnd type="none" w="med" len="med"/>
          </a:ln>
          <a:effectLst/>
        </p:spPr>
        <p:txBody>
          <a:bodyPr rot="0" spcFirstLastPara="0" vertOverflow="overflow" horzOverflow="overflow" vert="horz" wrap="square" lIns="87152" tIns="44821" rIns="87152" bIns="37351"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961" kern="0">
                <a:solidFill>
                  <a:srgbClr val="243A5E"/>
                </a:solidFill>
                <a:latin typeface="Segoe UI Semibold"/>
                <a:ea typeface="Segoe UI" pitchFamily="34" charset="0"/>
                <a:cs typeface="Segoe UI" pitchFamily="34" charset="0"/>
              </a:rPr>
              <a:t>Estimating # of units to purchase</a:t>
            </a:r>
          </a:p>
        </p:txBody>
      </p:sp>
      <p:graphicFrame>
        <p:nvGraphicFramePr>
          <p:cNvPr id="6" name="Table 5">
            <a:extLst>
              <a:ext uri="{FF2B5EF4-FFF2-40B4-BE49-F238E27FC236}">
                <a16:creationId xmlns:a16="http://schemas.microsoft.com/office/drawing/2014/main" id="{2776579C-A565-4BE4-AF06-A3A89D4186A4}"/>
              </a:ext>
            </a:extLst>
          </p:cNvPr>
          <p:cNvGraphicFramePr>
            <a:graphicFrameLocks noGrp="1"/>
          </p:cNvGraphicFramePr>
          <p:nvPr>
            <p:extLst>
              <p:ext uri="{D42A27DB-BD31-4B8C-83A1-F6EECF244321}">
                <p14:modId xmlns:p14="http://schemas.microsoft.com/office/powerpoint/2010/main" val="966316464"/>
              </p:ext>
            </p:extLst>
          </p:nvPr>
        </p:nvGraphicFramePr>
        <p:xfrm>
          <a:off x="655638" y="1493415"/>
          <a:ext cx="10788223" cy="2447436"/>
        </p:xfrm>
        <a:graphic>
          <a:graphicData uri="http://schemas.openxmlformats.org/drawingml/2006/table">
            <a:tbl>
              <a:tblPr firstRow="1" bandRow="1">
                <a:effectLst/>
              </a:tblPr>
              <a:tblGrid>
                <a:gridCol w="3097608">
                  <a:extLst>
                    <a:ext uri="{9D8B030D-6E8A-4147-A177-3AD203B41FA5}">
                      <a16:colId xmlns:a16="http://schemas.microsoft.com/office/drawing/2014/main" val="3994979072"/>
                    </a:ext>
                  </a:extLst>
                </a:gridCol>
                <a:gridCol w="7690615">
                  <a:extLst>
                    <a:ext uri="{9D8B030D-6E8A-4147-A177-3AD203B41FA5}">
                      <a16:colId xmlns:a16="http://schemas.microsoft.com/office/drawing/2014/main" val="2640365796"/>
                    </a:ext>
                  </a:extLst>
                </a:gridCol>
              </a:tblGrid>
              <a:tr h="356794">
                <a:tc gridSpan="2">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r>
                        <a:rPr lang="en-US" sz="1800" b="0">
                          <a:latin typeface="Segoe UI Semibold" panose="020B0702040204020203" pitchFamily="34" charset="0"/>
                          <a:cs typeface="Segoe UI Semibold" panose="020B0702040204020203" pitchFamily="34" charset="0"/>
                        </a:rPr>
                        <a:t>Offer Details</a:t>
                      </a:r>
                    </a:p>
                  </a:txBody>
                  <a:tcPr marL="87868" marR="87868" marT="43933" marB="43933" anchor="ctr">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hMerge="1">
                  <a:txBody>
                    <a:bodyPr/>
                    <a:lstStyle/>
                    <a:p>
                      <a:endParaRPr lang="en-US" sz="1600"/>
                    </a:p>
                  </a:txBody>
                  <a:tcPr/>
                </a:tc>
                <a:extLst>
                  <a:ext uri="{0D108BD9-81ED-4DB2-BD59-A6C34878D82A}">
                    <a16:rowId xmlns:a16="http://schemas.microsoft.com/office/drawing/2014/main" val="99048358"/>
                  </a:ext>
                </a:extLst>
              </a:tr>
              <a:tr h="35679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solidFill>
                            <a:srgbClr val="002060"/>
                          </a:solidFill>
                          <a:latin typeface="+mj-lt"/>
                        </a:rPr>
                        <a:t>Offer name</a:t>
                      </a:r>
                    </a:p>
                  </a:txBody>
                  <a:tcPr marL="87868" marR="87868" marT="43933" marB="43933"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t>AI Builder capacity add-on</a:t>
                      </a:r>
                      <a:endParaRPr lang="en-US" sz="1800">
                        <a:solidFill>
                          <a:schemeClr val="bg1"/>
                        </a:solidFill>
                      </a:endParaRPr>
                    </a:p>
                  </a:txBody>
                  <a:tcPr marL="87868" marR="87868" marT="43933" marB="43933"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60578892"/>
                  </a:ext>
                </a:extLst>
              </a:tr>
              <a:tr h="35679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solidFill>
                            <a:srgbClr val="002060"/>
                          </a:solidFill>
                          <a:latin typeface="+mj-lt"/>
                        </a:rPr>
                        <a:t>License type</a:t>
                      </a:r>
                    </a:p>
                  </a:txBody>
                  <a:tcPr marL="87868" marR="87868" marT="43933" marB="43933"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t>Tenant wide capacity license</a:t>
                      </a:r>
                      <a:endParaRPr lang="en-US" sz="1800">
                        <a:solidFill>
                          <a:schemeClr val="bg1"/>
                        </a:solidFill>
                      </a:endParaRPr>
                    </a:p>
                  </a:txBody>
                  <a:tcPr marL="87868" marR="87868" marT="43933" marB="43933"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5290498"/>
                  </a:ext>
                </a:extLst>
              </a:tr>
              <a:tr h="35679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solidFill>
                            <a:srgbClr val="002060"/>
                          </a:solidFill>
                          <a:latin typeface="+mj-lt"/>
                        </a:rPr>
                        <a:t>Pricing</a:t>
                      </a:r>
                    </a:p>
                  </a:txBody>
                  <a:tcPr marL="87868" marR="87868" marT="43933" marB="43933"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t>$500 per month - Each subscription includes 1M service credits</a:t>
                      </a:r>
                      <a:endParaRPr lang="en-US" sz="1800">
                        <a:solidFill>
                          <a:schemeClr val="bg1"/>
                        </a:solidFill>
                      </a:endParaRPr>
                    </a:p>
                  </a:txBody>
                  <a:tcPr marL="87868" marR="87868" marT="43933" marB="43933"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951216"/>
                  </a:ext>
                </a:extLst>
              </a:tr>
              <a:tr h="625721">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solidFill>
                            <a:srgbClr val="002060"/>
                          </a:solidFill>
                          <a:latin typeface="+mj-lt"/>
                        </a:rPr>
                        <a:t>What are service credits?</a:t>
                      </a:r>
                    </a:p>
                  </a:txBody>
                  <a:tcPr marL="87868" marR="87868" marT="43933" marB="43933"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a:t>Common currency across AI Builder capabilities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800"/>
                        <a:t>Usage of AI Builder services consumes purchased service credits</a:t>
                      </a:r>
                      <a:endParaRPr lang="en-US" sz="1800">
                        <a:solidFill>
                          <a:schemeClr val="bg1"/>
                        </a:solidFill>
                      </a:endParaRPr>
                    </a:p>
                  </a:txBody>
                  <a:tcPr marL="87868" marR="87868" marT="43933" marB="43933"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88436241"/>
                  </a:ext>
                </a:extLst>
              </a:tr>
              <a:tr h="356794">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solidFill>
                            <a:srgbClr val="002060"/>
                          </a:solidFill>
                          <a:latin typeface="+mj-lt"/>
                        </a:rPr>
                        <a:t>Qualifying base licenses</a:t>
                      </a:r>
                    </a:p>
                  </a:txBody>
                  <a:tcPr marL="87868" marR="87868" marT="43933" marB="43933"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a:t>Power Apps, Power Automate and Dynamics 365 licenses</a:t>
                      </a:r>
                      <a:endParaRPr lang="en-US" sz="1800">
                        <a:solidFill>
                          <a:schemeClr val="bg1"/>
                        </a:solidFill>
                      </a:endParaRPr>
                    </a:p>
                  </a:txBody>
                  <a:tcPr marL="87868" marR="87868" marT="43933" marB="43933"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81999581"/>
                  </a:ext>
                </a:extLst>
              </a:tr>
            </a:tbl>
          </a:graphicData>
        </a:graphic>
      </p:graphicFrame>
      <p:sp>
        <p:nvSpPr>
          <p:cNvPr id="2" name="Footer Placeholder 2">
            <a:extLst>
              <a:ext uri="{FF2B5EF4-FFF2-40B4-BE49-F238E27FC236}">
                <a16:creationId xmlns:a16="http://schemas.microsoft.com/office/drawing/2014/main" id="{F16563E6-547A-939C-F382-33271CCB73A6}"/>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custDataLst>
      <p:tags r:id="rId1"/>
    </p:custDataLst>
    <p:extLst>
      <p:ext uri="{BB962C8B-B14F-4D97-AF65-F5344CB8AC3E}">
        <p14:creationId xmlns:p14="http://schemas.microsoft.com/office/powerpoint/2010/main" val="4615528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chemeClr val="tx2"/>
                </a:solidFill>
              </a:rPr>
              <a:t>Dataverse capacity add-on</a:t>
            </a:r>
          </a:p>
        </p:txBody>
      </p:sp>
      <p:graphicFrame>
        <p:nvGraphicFramePr>
          <p:cNvPr id="6" name="Table 5">
            <a:extLst>
              <a:ext uri="{FF2B5EF4-FFF2-40B4-BE49-F238E27FC236}">
                <a16:creationId xmlns:a16="http://schemas.microsoft.com/office/drawing/2014/main" id="{2776579C-A565-4BE4-AF06-A3A89D4186A4}"/>
              </a:ext>
            </a:extLst>
          </p:cNvPr>
          <p:cNvGraphicFramePr>
            <a:graphicFrameLocks noGrp="1"/>
          </p:cNvGraphicFramePr>
          <p:nvPr>
            <p:extLst>
              <p:ext uri="{D42A27DB-BD31-4B8C-83A1-F6EECF244321}">
                <p14:modId xmlns:p14="http://schemas.microsoft.com/office/powerpoint/2010/main" val="1521657647"/>
              </p:ext>
            </p:extLst>
          </p:nvPr>
        </p:nvGraphicFramePr>
        <p:xfrm>
          <a:off x="567995" y="2748019"/>
          <a:ext cx="7446451" cy="1995180"/>
        </p:xfrm>
        <a:graphic>
          <a:graphicData uri="http://schemas.openxmlformats.org/drawingml/2006/table">
            <a:tbl>
              <a:tblPr firstRow="1" bandRow="1">
                <a:effectLst/>
              </a:tblPr>
              <a:tblGrid>
                <a:gridCol w="4815328">
                  <a:extLst>
                    <a:ext uri="{9D8B030D-6E8A-4147-A177-3AD203B41FA5}">
                      <a16:colId xmlns:a16="http://schemas.microsoft.com/office/drawing/2014/main" val="3994979072"/>
                    </a:ext>
                  </a:extLst>
                </a:gridCol>
                <a:gridCol w="2631123">
                  <a:extLst>
                    <a:ext uri="{9D8B030D-6E8A-4147-A177-3AD203B41FA5}">
                      <a16:colId xmlns:a16="http://schemas.microsoft.com/office/drawing/2014/main" val="293868319"/>
                    </a:ext>
                  </a:extLst>
                </a:gridCol>
              </a:tblGrid>
              <a:tr h="402435">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r>
                        <a:rPr lang="en-US" sz="1800" b="0">
                          <a:latin typeface="Segoe UI Semibold" panose="020B0702040204020203" pitchFamily="34" charset="0"/>
                          <a:cs typeface="Segoe UI Semibold" panose="020B0702040204020203" pitchFamily="34" charset="0"/>
                        </a:rPr>
                        <a:t>Offer Details</a:t>
                      </a:r>
                    </a:p>
                  </a:txBody>
                  <a:tcPr marL="87868" marR="87868" marT="43933" marB="43933" anchor="ctr">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endParaRPr lang="en-US" sz="1800" b="0">
                        <a:latin typeface="Segoe UI Semibold" panose="020B0702040204020203" pitchFamily="34" charset="0"/>
                        <a:cs typeface="Segoe UI Semibold" panose="020B0702040204020203" pitchFamily="34" charset="0"/>
                      </a:endParaRPr>
                    </a:p>
                  </a:txBody>
                  <a:tcPr marL="87868" marR="87868" marT="43933" marB="43933" anchor="ctr">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99048358"/>
                  </a:ext>
                </a:extLst>
              </a:tr>
              <a:tr h="530915">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err="1">
                          <a:solidFill>
                            <a:srgbClr val="002060"/>
                          </a:solidFill>
                          <a:latin typeface="+mj-lt"/>
                        </a:rPr>
                        <a:t>Dataverse</a:t>
                      </a:r>
                      <a:r>
                        <a:rPr lang="en-US" sz="1800">
                          <a:solidFill>
                            <a:srgbClr val="002060"/>
                          </a:solidFill>
                          <a:latin typeface="+mj-lt"/>
                        </a:rPr>
                        <a:t> Database capacity (1GB)</a:t>
                      </a:r>
                    </a:p>
                  </a:txBody>
                  <a:tcPr marL="87868" marR="87868" marT="43933" marB="43933"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800">
                          <a:solidFill>
                            <a:schemeClr val="tx2"/>
                          </a:solidFill>
                        </a:rPr>
                        <a:t>40$ per month</a:t>
                      </a:r>
                    </a:p>
                  </a:txBody>
                  <a:tcPr marL="87868" marR="87868" marT="43933" marB="43933"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60578892"/>
                  </a:ext>
                </a:extLst>
              </a:tr>
              <a:tr h="530915">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err="1">
                          <a:solidFill>
                            <a:srgbClr val="002060"/>
                          </a:solidFill>
                          <a:latin typeface="+mj-lt"/>
                        </a:rPr>
                        <a:t>Dataverse</a:t>
                      </a:r>
                      <a:r>
                        <a:rPr lang="en-US" sz="1800">
                          <a:solidFill>
                            <a:srgbClr val="002060"/>
                          </a:solidFill>
                          <a:latin typeface="+mj-lt"/>
                        </a:rPr>
                        <a:t> File capacity (1GB)</a:t>
                      </a:r>
                    </a:p>
                  </a:txBody>
                  <a:tcPr marL="87868" marR="87868" marT="43933" marB="43933"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2"/>
                          </a:solidFill>
                        </a:rPr>
                        <a:t>2$ per month</a:t>
                      </a:r>
                    </a:p>
                  </a:txBody>
                  <a:tcPr marL="87868" marR="87868" marT="43933" marB="43933"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5290498"/>
                  </a:ext>
                </a:extLst>
              </a:tr>
              <a:tr h="530915">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800" err="1">
                          <a:solidFill>
                            <a:srgbClr val="002060"/>
                          </a:solidFill>
                          <a:latin typeface="+mj-lt"/>
                        </a:rPr>
                        <a:t>Dataverse</a:t>
                      </a:r>
                      <a:r>
                        <a:rPr lang="en-US" sz="1800">
                          <a:solidFill>
                            <a:srgbClr val="002060"/>
                          </a:solidFill>
                          <a:latin typeface="+mj-lt"/>
                        </a:rPr>
                        <a:t> Log capacity (1GB)</a:t>
                      </a:r>
                    </a:p>
                  </a:txBody>
                  <a:tcPr marL="87868" marR="87868" marT="43933" marB="43933" anchor="ctr">
                    <a:lnL w="6350" cap="flat" cmpd="sng" algn="ctr">
                      <a:solidFill>
                        <a:srgbClr val="FFFFFF">
                          <a:lumMod val="75000"/>
                        </a:srgb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chemeClr val="tx2"/>
                          </a:solidFill>
                        </a:rPr>
                        <a:t>10$ per month</a:t>
                      </a:r>
                    </a:p>
                  </a:txBody>
                  <a:tcPr marL="87868" marR="87868" marT="43933" marB="43933" anchor="ctr">
                    <a:lnL w="6350" cap="flat" cmpd="sng" algn="ctr">
                      <a:noFill/>
                      <a:prstDash val="solid"/>
                      <a:round/>
                      <a:headEnd type="none" w="med" len="med"/>
                      <a:tailEnd type="none" w="med" len="med"/>
                    </a:lnL>
                    <a:lnR w="6350" cap="flat" cmpd="sng" algn="ctr">
                      <a:solidFill>
                        <a:srgbClr val="FFFFFF">
                          <a:lumMod val="75000"/>
                        </a:srgbClr>
                      </a:solidFill>
                      <a:prstDash val="solid"/>
                      <a:round/>
                      <a:headEnd type="none" w="med" len="med"/>
                      <a:tailEnd type="none" w="med" len="med"/>
                    </a:lnR>
                    <a:lnT w="6350" cap="flat" cmpd="sng" algn="ctr">
                      <a:solidFill>
                        <a:srgbClr val="FFFFFF">
                          <a:lumMod val="75000"/>
                        </a:srgbClr>
                      </a:solidFill>
                      <a:prstDash val="solid"/>
                      <a:round/>
                      <a:headEnd type="none" w="med" len="med"/>
                      <a:tailEnd type="none" w="med" len="med"/>
                    </a:lnT>
                    <a:lnB w="635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951216"/>
                  </a:ext>
                </a:extLst>
              </a:tr>
            </a:tbl>
          </a:graphicData>
        </a:graphic>
      </p:graphicFrame>
      <p:sp>
        <p:nvSpPr>
          <p:cNvPr id="9" name="Rectangle 8">
            <a:extLst>
              <a:ext uri="{FF2B5EF4-FFF2-40B4-BE49-F238E27FC236}">
                <a16:creationId xmlns:a16="http://schemas.microsoft.com/office/drawing/2014/main" id="{E805C7CF-0C66-4361-A3AC-61FE9C67A1B7}"/>
              </a:ext>
            </a:extLst>
          </p:cNvPr>
          <p:cNvSpPr>
            <a:spLocks noChangeArrowheads="1"/>
          </p:cNvSpPr>
          <p:nvPr/>
        </p:nvSpPr>
        <p:spPr bwMode="auto">
          <a:xfrm>
            <a:off x="655638" y="1119860"/>
            <a:ext cx="3223876" cy="301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b">
            <a:spAutoFit/>
          </a:bodyPr>
          <a:lstStyle>
            <a:lvl1pPr defTabSz="895350" eaLnBrk="0" hangingPunct="0">
              <a:buSzPct val="120000"/>
              <a:defRPr sz="1600">
                <a:solidFill>
                  <a:schemeClr val="tx1"/>
                </a:solidFill>
                <a:latin typeface="Arial" charset="0"/>
                <a:ea typeface="-윤고딕130" charset="0"/>
              </a:defRPr>
            </a:lvl1pPr>
            <a:lvl2pPr marL="144463" indent="-142875" defTabSz="895350" eaLnBrk="0" hangingPunct="0">
              <a:buSzPct val="120000"/>
              <a:buChar char="•"/>
              <a:defRPr sz="1600">
                <a:solidFill>
                  <a:schemeClr val="tx1"/>
                </a:solidFill>
                <a:latin typeface="Arial" charset="0"/>
                <a:ea typeface="-윤고딕130" charset="0"/>
              </a:defRPr>
            </a:lvl2pPr>
            <a:lvl3pPr marL="295275" indent="-149225" defTabSz="895350" eaLnBrk="0" hangingPunct="0">
              <a:buChar char="–"/>
              <a:defRPr sz="1600">
                <a:solidFill>
                  <a:schemeClr val="tx1"/>
                </a:solidFill>
                <a:latin typeface="Arial" charset="0"/>
                <a:ea typeface="-윤고딕130" charset="0"/>
              </a:defRPr>
            </a:lvl3pPr>
            <a:lvl4pPr marL="431800" indent="-134938" defTabSz="895350" eaLnBrk="0" hangingPunct="0">
              <a:buSzPct val="89000"/>
              <a:buChar char="•"/>
              <a:defRPr sz="1600">
                <a:solidFill>
                  <a:schemeClr val="tx1"/>
                </a:solidFill>
                <a:latin typeface="Arial" charset="0"/>
                <a:ea typeface="-윤고딕130" charset="0"/>
              </a:defRPr>
            </a:lvl4pPr>
            <a:lvl5pPr marL="582613" indent="-149225" defTabSz="895350" eaLnBrk="0" hangingPunct="0">
              <a:buSzPct val="75000"/>
              <a:buChar char="–"/>
              <a:defRPr sz="1600">
                <a:solidFill>
                  <a:schemeClr val="tx1"/>
                </a:solidFill>
                <a:latin typeface="Arial" charset="0"/>
                <a:ea typeface="-윤고딕130"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9pPr>
          </a:lstStyle>
          <a:p>
            <a:pPr defTabSz="877543" eaLnBrk="1" fontAlgn="base" hangingPunct="1">
              <a:spcBef>
                <a:spcPct val="0"/>
              </a:spcBef>
              <a:spcAft>
                <a:spcPct val="0"/>
              </a:spcAft>
              <a:defRPr/>
            </a:pPr>
            <a:r>
              <a:rPr lang="en-US" altLang="ko-KR" sz="1961">
                <a:latin typeface="Segoe UI Semibold" panose="020B0702040204020203" pitchFamily="34" charset="0"/>
                <a:ea typeface="Gulim" charset="-127"/>
                <a:cs typeface="Segoe UI Semibold" panose="020B0702040204020203" pitchFamily="34" charset="0"/>
              </a:rPr>
              <a:t>Overview</a:t>
            </a:r>
          </a:p>
        </p:txBody>
      </p:sp>
      <p:sp>
        <p:nvSpPr>
          <p:cNvPr id="11" name="Rectangle 10">
            <a:extLst>
              <a:ext uri="{FF2B5EF4-FFF2-40B4-BE49-F238E27FC236}">
                <a16:creationId xmlns:a16="http://schemas.microsoft.com/office/drawing/2014/main" id="{7AA82A7F-9254-4FEF-9D6C-B2A1CDFD8448}"/>
              </a:ext>
            </a:extLst>
          </p:cNvPr>
          <p:cNvSpPr/>
          <p:nvPr/>
        </p:nvSpPr>
        <p:spPr>
          <a:xfrm>
            <a:off x="567996" y="1462105"/>
            <a:ext cx="11188574" cy="903151"/>
          </a:xfrm>
          <a:prstGeom prst="rect">
            <a:avLst/>
          </a:prstGeom>
          <a:noFill/>
        </p:spPr>
        <p:txBody>
          <a:bodyPr wrap="square" lIns="87152" tIns="37351" rIns="87152" bIns="37351" anchor="ctr">
            <a:noAutofit/>
          </a:bodyPr>
          <a:lstStyle/>
          <a:p>
            <a:pPr defTabSz="896182">
              <a:spcAft>
                <a:spcPts val="588"/>
              </a:spcAft>
              <a:defRPr/>
            </a:pPr>
            <a:r>
              <a:rPr lang="en-US" sz="1600" kern="0"/>
              <a:t>Apps or flows utilizing </a:t>
            </a:r>
            <a:r>
              <a:rPr lang="en-US" sz="1600" kern="0" err="1"/>
              <a:t>Dataverse</a:t>
            </a:r>
            <a:r>
              <a:rPr lang="en-US" sz="1600" kern="0"/>
              <a:t> will consume varying quantities of Database Capacity, File Capacity, and Log Capacity and may require different kinds of Power Apps and Power Automates environments. Apps may utilize flows, or flows may be run separately from apps.</a:t>
            </a:r>
          </a:p>
        </p:txBody>
      </p:sp>
      <p:sp>
        <p:nvSpPr>
          <p:cNvPr id="13" name="TextBox 12">
            <a:extLst>
              <a:ext uri="{FF2B5EF4-FFF2-40B4-BE49-F238E27FC236}">
                <a16:creationId xmlns:a16="http://schemas.microsoft.com/office/drawing/2014/main" id="{2E4FC0B0-0AE1-40E4-A7DD-1DCED6737349}"/>
              </a:ext>
            </a:extLst>
          </p:cNvPr>
          <p:cNvSpPr txBox="1"/>
          <p:nvPr/>
        </p:nvSpPr>
        <p:spPr>
          <a:xfrm>
            <a:off x="567995" y="4980396"/>
            <a:ext cx="11188575" cy="830997"/>
          </a:xfrm>
          <a:prstGeom prst="rect">
            <a:avLst/>
          </a:prstGeom>
          <a:noFill/>
        </p:spPr>
        <p:txBody>
          <a:bodyPr wrap="square">
            <a:spAutoFit/>
          </a:bodyPr>
          <a:lstStyle/>
          <a:p>
            <a:r>
              <a:rPr lang="en-US" sz="1600" kern="0">
                <a:solidFill>
                  <a:srgbClr val="505050"/>
                </a:solidFill>
              </a:rPr>
              <a:t>Please note that </a:t>
            </a:r>
            <a:r>
              <a:rPr lang="en-US" sz="1600" kern="0" err="1">
                <a:solidFill>
                  <a:srgbClr val="505050"/>
                </a:solidFill>
              </a:rPr>
              <a:t>Dataverse</a:t>
            </a:r>
            <a:r>
              <a:rPr lang="en-US" sz="1600" kern="0">
                <a:solidFill>
                  <a:srgbClr val="505050"/>
                </a:solidFill>
              </a:rPr>
              <a:t> capacity add-ons </a:t>
            </a:r>
            <a:r>
              <a:rPr lang="en-US" sz="1600" b="1" kern="0">
                <a:solidFill>
                  <a:srgbClr val="505050"/>
                </a:solidFill>
              </a:rPr>
              <a:t>do not apply</a:t>
            </a:r>
            <a:r>
              <a:rPr lang="en-US" sz="1600" kern="0">
                <a:solidFill>
                  <a:srgbClr val="505050"/>
                </a:solidFill>
              </a:rPr>
              <a:t> to </a:t>
            </a:r>
            <a:r>
              <a:rPr lang="en-US" sz="1600" kern="0" err="1">
                <a:solidFill>
                  <a:srgbClr val="505050"/>
                </a:solidFill>
              </a:rPr>
              <a:t>Dataverse</a:t>
            </a:r>
            <a:r>
              <a:rPr lang="en-US" sz="1600" kern="0">
                <a:solidFill>
                  <a:srgbClr val="505050"/>
                </a:solidFill>
              </a:rPr>
              <a:t> for Teams scenarios (i.e., when a </a:t>
            </a:r>
            <a:r>
              <a:rPr lang="en-US" sz="1600" kern="0" err="1">
                <a:solidFill>
                  <a:srgbClr val="505050"/>
                </a:solidFill>
              </a:rPr>
              <a:t>Dataverse</a:t>
            </a:r>
            <a:r>
              <a:rPr lang="en-US" sz="1600" kern="0">
                <a:solidFill>
                  <a:srgbClr val="505050"/>
                </a:solidFill>
              </a:rPr>
              <a:t> for Teams environment reaches its limit, customers need to step up to standalone Power Apps, Power Automate, or Power Virtual Agents plans for additional capacity).</a:t>
            </a:r>
            <a:endParaRPr lang="LID4096" sz="1600" kern="0">
              <a:solidFill>
                <a:srgbClr val="505050"/>
              </a:solidFill>
            </a:endParaRPr>
          </a:p>
        </p:txBody>
      </p:sp>
      <p:sp>
        <p:nvSpPr>
          <p:cNvPr id="2" name="Footer Placeholder 2">
            <a:extLst>
              <a:ext uri="{FF2B5EF4-FFF2-40B4-BE49-F238E27FC236}">
                <a16:creationId xmlns:a16="http://schemas.microsoft.com/office/drawing/2014/main" id="{F83F938C-7C23-FDAD-144A-D35882269E24}"/>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custDataLst>
      <p:tags r:id="rId1"/>
    </p:custDataLst>
    <p:extLst>
      <p:ext uri="{BB962C8B-B14F-4D97-AF65-F5344CB8AC3E}">
        <p14:creationId xmlns:p14="http://schemas.microsoft.com/office/powerpoint/2010/main" val="25660459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rgbClr val="243A5E"/>
                </a:solidFill>
              </a:rPr>
              <a:t>New Licenses reports (Preview)</a:t>
            </a:r>
          </a:p>
        </p:txBody>
      </p:sp>
      <p:sp>
        <p:nvSpPr>
          <p:cNvPr id="11" name="Rectangle 10">
            <a:extLst>
              <a:ext uri="{FF2B5EF4-FFF2-40B4-BE49-F238E27FC236}">
                <a16:creationId xmlns:a16="http://schemas.microsoft.com/office/drawing/2014/main" id="{7AA82A7F-9254-4FEF-9D6C-B2A1CDFD8448}"/>
              </a:ext>
            </a:extLst>
          </p:cNvPr>
          <p:cNvSpPr/>
          <p:nvPr/>
        </p:nvSpPr>
        <p:spPr>
          <a:xfrm>
            <a:off x="567995" y="1659993"/>
            <a:ext cx="11188574" cy="903151"/>
          </a:xfrm>
          <a:prstGeom prst="rect">
            <a:avLst/>
          </a:prstGeom>
          <a:noFill/>
        </p:spPr>
        <p:txBody>
          <a:bodyPr wrap="square" lIns="87152" tIns="37351" rIns="87152" bIns="37351" anchor="ctr">
            <a:noAutofit/>
          </a:bodyPr>
          <a:lstStyle/>
          <a:p>
            <a:pPr defTabSz="896182">
              <a:spcAft>
                <a:spcPts val="588"/>
              </a:spcAft>
              <a:defRPr/>
            </a:pPr>
            <a:endParaRPr lang="en-US" sz="1600" kern="0">
              <a:solidFill>
                <a:srgbClr val="505050"/>
              </a:solidFill>
            </a:endParaRPr>
          </a:p>
        </p:txBody>
      </p:sp>
      <p:sp>
        <p:nvSpPr>
          <p:cNvPr id="2" name="Text Placeholder 5">
            <a:extLst>
              <a:ext uri="{FF2B5EF4-FFF2-40B4-BE49-F238E27FC236}">
                <a16:creationId xmlns:a16="http://schemas.microsoft.com/office/drawing/2014/main" id="{60FA83D9-3FF4-59D5-E9C8-B0C143AC858B}"/>
              </a:ext>
            </a:extLst>
          </p:cNvPr>
          <p:cNvSpPr txBox="1">
            <a:spLocks/>
          </p:cNvSpPr>
          <p:nvPr/>
        </p:nvSpPr>
        <p:spPr>
          <a:xfrm>
            <a:off x="613688" y="1301706"/>
            <a:ext cx="6356440" cy="415190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896182">
              <a:spcAft>
                <a:spcPts val="588"/>
              </a:spcAft>
              <a:defRPr/>
            </a:pPr>
            <a:r>
              <a:rPr lang="en-US" sz="1800" kern="0">
                <a:solidFill>
                  <a:schemeClr val="tx1"/>
                </a:solidFill>
              </a:rPr>
              <a:t>New Bill (Preview) &gt; Licenses (Preview) option in the left menu in </a:t>
            </a:r>
            <a:r>
              <a:rPr lang="en-US" sz="1800" kern="0">
                <a:solidFill>
                  <a:schemeClr val="tx1"/>
                </a:solidFill>
                <a:hlinkClick r:id="rId4">
                  <a:extLst>
                    <a:ext uri="{A12FA001-AC4F-418D-AE19-62706E023703}">
                      <ahyp:hlinkClr xmlns:ahyp="http://schemas.microsoft.com/office/drawing/2018/hyperlinkcolor" val="tx"/>
                    </a:ext>
                  </a:extLst>
                </a:hlinkClick>
              </a:rPr>
              <a:t>https://aka.ms/PPAC</a:t>
            </a:r>
            <a:endParaRPr lang="en-US" sz="1800" kern="0">
              <a:solidFill>
                <a:schemeClr val="tx1"/>
              </a:solidFill>
            </a:endParaRPr>
          </a:p>
          <a:p>
            <a:pPr marL="571390" marR="0" lvl="1" indent="-342834" algn="l" defTabSz="932563"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1600" b="1" i="0" u="none" strike="noStrike" kern="1200" cap="none" spc="0" normalizeH="0" baseline="0" noProof="0">
                <a:ln>
                  <a:noFill/>
                </a:ln>
                <a:gradFill>
                  <a:gsLst>
                    <a:gs pos="1250">
                      <a:srgbClr val="000000"/>
                    </a:gs>
                    <a:gs pos="100000">
                      <a:srgbClr val="000000"/>
                    </a:gs>
                  </a:gsLst>
                  <a:lin ang="5400000" scaled="0"/>
                </a:gradFill>
                <a:effectLst/>
                <a:uLnTx/>
                <a:uFillTx/>
                <a:ea typeface="+mn-ea"/>
                <a:cs typeface="+mn-cs"/>
              </a:rPr>
              <a:t>Overview</a:t>
            </a: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ea typeface="+mn-ea"/>
                <a:cs typeface="+mn-cs"/>
              </a:rPr>
              <a:t> tab displays a summary of environments in the tenant requiring licensing attention.</a:t>
            </a:r>
          </a:p>
          <a:p>
            <a:pPr marL="799990" lvl="2" indent="-342834" defTabSz="932563">
              <a:buFont typeface="Arial" panose="020B0604020202020204" pitchFamily="34" charset="0"/>
              <a:buChar char="•"/>
              <a:defRPr/>
            </a:pPr>
            <a:r>
              <a:rPr lang="en-US">
                <a:gradFill>
                  <a:gsLst>
                    <a:gs pos="1250">
                      <a:srgbClr val="000000"/>
                    </a:gs>
                    <a:gs pos="100000">
                      <a:srgbClr val="000000"/>
                    </a:gs>
                  </a:gsLst>
                  <a:lin ang="5400000" scaled="0"/>
                </a:gradFill>
              </a:rPr>
              <a:t>Can include standard environments</a:t>
            </a:r>
          </a:p>
          <a:p>
            <a:pPr marL="571390" marR="0" lvl="1" indent="-342834" algn="l" defTabSz="932563"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lang="en-US" sz="1600" b="1">
                <a:gradFill>
                  <a:gsLst>
                    <a:gs pos="1250">
                      <a:srgbClr val="000000"/>
                    </a:gs>
                    <a:gs pos="100000">
                      <a:srgbClr val="000000"/>
                    </a:gs>
                  </a:gsLst>
                  <a:lin ang="5400000" scaled="0"/>
                </a:gradFill>
              </a:rPr>
              <a:t>Environment view </a:t>
            </a:r>
            <a:r>
              <a:rPr lang="en-US" sz="1600">
                <a:gradFill>
                  <a:gsLst>
                    <a:gs pos="1250">
                      <a:srgbClr val="000000"/>
                    </a:gs>
                    <a:gs pos="100000">
                      <a:srgbClr val="000000"/>
                    </a:gs>
                  </a:gsLst>
                  <a:lin ang="5400000" scaled="0"/>
                </a:gradFill>
              </a:rPr>
              <a:t>displays license consumption in the selected environment.</a:t>
            </a:r>
          </a:p>
          <a:p>
            <a:pPr marL="228556" lvl="1" defTabSz="932563">
              <a:defRPr/>
            </a:pPr>
            <a:endParaRPr lang="en-US" sz="1600">
              <a:gradFill>
                <a:gsLst>
                  <a:gs pos="1250">
                    <a:srgbClr val="000000"/>
                  </a:gs>
                  <a:gs pos="100000">
                    <a:srgbClr val="000000"/>
                  </a:gs>
                </a:gsLst>
                <a:lin ang="5400000" scaled="0"/>
              </a:gradFill>
            </a:endParaRPr>
          </a:p>
          <a:p>
            <a:pPr indent="-44" defTabSz="932563">
              <a:defRPr/>
            </a:pPr>
            <a:r>
              <a:rPr lang="en-US" sz="1800" kern="0">
                <a:solidFill>
                  <a:schemeClr val="tx1"/>
                </a:solidFill>
              </a:rPr>
              <a:t>Get answers to questions like:</a:t>
            </a:r>
          </a:p>
          <a:p>
            <a:pPr indent="-44" defTabSz="932563">
              <a:defRPr/>
            </a:pPr>
            <a:endParaRPr lang="en-US" sz="1800" kern="0">
              <a:solidFill>
                <a:schemeClr val="tx1"/>
              </a:solidFill>
            </a:endParaRPr>
          </a:p>
          <a:p>
            <a:pPr marL="571456" marR="0" lvl="1" indent="-342900" algn="l" defTabSz="932563" rtl="0" eaLnBrk="1" fontAlgn="auto" latinLnBrk="0" hangingPunct="1">
              <a:lnSpc>
                <a:spcPct val="100000"/>
              </a:lnSpc>
              <a:spcBef>
                <a:spcPct val="20000"/>
              </a:spcBef>
              <a:spcAft>
                <a:spcPts val="0"/>
              </a:spcAft>
              <a:buClrTx/>
              <a:buSzPct val="90000"/>
              <a:buFont typeface="+mj-lt"/>
              <a:buAutoNum type="arabicPeriod"/>
              <a:tabLst/>
              <a:defRPr/>
            </a:pPr>
            <a:r>
              <a:rPr lang="en-US" sz="1600"/>
              <a:t>How many licenses have been assigned to users?</a:t>
            </a:r>
          </a:p>
          <a:p>
            <a:pPr marL="571456" marR="0" lvl="1" indent="-342900" algn="l" defTabSz="932563" rtl="0" eaLnBrk="1" fontAlgn="auto" latinLnBrk="0" hangingPunct="1">
              <a:lnSpc>
                <a:spcPct val="100000"/>
              </a:lnSpc>
              <a:spcBef>
                <a:spcPct val="20000"/>
              </a:spcBef>
              <a:spcAft>
                <a:spcPts val="0"/>
              </a:spcAft>
              <a:buClrTx/>
              <a:buSzPct val="90000"/>
              <a:buFont typeface="+mj-lt"/>
              <a:buAutoNum type="arabicPeriod"/>
              <a:tabLst/>
              <a:defRPr/>
            </a:pPr>
            <a:r>
              <a:rPr lang="en-US" sz="1600"/>
              <a:t>Which users have these licenses been assigned to?</a:t>
            </a:r>
          </a:p>
          <a:p>
            <a:pPr marL="571456" marR="0" lvl="1" indent="-342900" algn="l" defTabSz="932563" rtl="0" eaLnBrk="1" fontAlgn="auto" latinLnBrk="0" hangingPunct="1">
              <a:lnSpc>
                <a:spcPct val="100000"/>
              </a:lnSpc>
              <a:spcBef>
                <a:spcPct val="20000"/>
              </a:spcBef>
              <a:spcAft>
                <a:spcPts val="0"/>
              </a:spcAft>
              <a:buClrTx/>
              <a:buSzPct val="90000"/>
              <a:buFont typeface="+mj-lt"/>
              <a:buAutoNum type="arabicPeriod"/>
              <a:tabLst/>
              <a:defRPr/>
            </a:pPr>
            <a:r>
              <a:rPr lang="en-US" sz="1600"/>
              <a:t>What type of licenses are users utilizing to launch custom apps?</a:t>
            </a:r>
          </a:p>
          <a:p>
            <a:pPr marL="571456" marR="0" lvl="1" indent="-342900" algn="l" defTabSz="932563" rtl="0" eaLnBrk="1" fontAlgn="auto" latinLnBrk="0" hangingPunct="1">
              <a:lnSpc>
                <a:spcPct val="100000"/>
              </a:lnSpc>
              <a:spcBef>
                <a:spcPct val="20000"/>
              </a:spcBef>
              <a:spcAft>
                <a:spcPts val="0"/>
              </a:spcAft>
              <a:buClrTx/>
              <a:buSzPct val="90000"/>
              <a:buFont typeface="+mj-lt"/>
              <a:buAutoNum type="arabicPeriod"/>
              <a:tabLst/>
              <a:defRPr/>
            </a:pPr>
            <a:r>
              <a:rPr lang="en-US" sz="1600"/>
              <a:t>Which apps are driving which type of license usage?</a:t>
            </a:r>
          </a:p>
        </p:txBody>
      </p:sp>
      <p:pic>
        <p:nvPicPr>
          <p:cNvPr id="4" name="Picture 2" descr="View license information on the Overview tab">
            <a:extLst>
              <a:ext uri="{FF2B5EF4-FFF2-40B4-BE49-F238E27FC236}">
                <a16:creationId xmlns:a16="http://schemas.microsoft.com/office/drawing/2014/main" id="{83693E23-10D0-E359-221E-939C3A2E5C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7509" y="18617"/>
            <a:ext cx="4744491" cy="36768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View license information on the Environment view tab">
            <a:extLst>
              <a:ext uri="{FF2B5EF4-FFF2-40B4-BE49-F238E27FC236}">
                <a16:creationId xmlns:a16="http://schemas.microsoft.com/office/drawing/2014/main" id="{6BE41D93-B101-017C-D679-1BCAA7CC02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7508" y="3135558"/>
            <a:ext cx="4744492" cy="41248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D69EAF-AEDA-9A59-BABC-1E114C1C4B23}"/>
              </a:ext>
            </a:extLst>
          </p:cNvPr>
          <p:cNvSpPr txBox="1"/>
          <p:nvPr/>
        </p:nvSpPr>
        <p:spPr>
          <a:xfrm>
            <a:off x="136308" y="5811899"/>
            <a:ext cx="7311200" cy="369332"/>
          </a:xfrm>
          <a:prstGeom prst="rect">
            <a:avLst/>
          </a:prstGeom>
          <a:noFill/>
        </p:spPr>
        <p:txBody>
          <a:bodyPr wrap="square">
            <a:spAutoFit/>
          </a:bodyPr>
          <a:lstStyle/>
          <a:p>
            <a:r>
              <a:rPr lang="en-US">
                <a:hlinkClick r:id="rId7"/>
              </a:rPr>
              <a:t>View license consumption (preview) - Power Platform | Microsoft Learn</a:t>
            </a:r>
            <a:endParaRPr lang="en-US"/>
          </a:p>
        </p:txBody>
      </p:sp>
      <p:sp>
        <p:nvSpPr>
          <p:cNvPr id="6" name="Footer Placeholder 2">
            <a:extLst>
              <a:ext uri="{FF2B5EF4-FFF2-40B4-BE49-F238E27FC236}">
                <a16:creationId xmlns:a16="http://schemas.microsoft.com/office/drawing/2014/main" id="{CE382B9F-4272-3F64-188E-503999A71B21}"/>
              </a:ext>
            </a:extLst>
          </p:cNvPr>
          <p:cNvSpPr txBox="1">
            <a:spLocks/>
          </p:cNvSpPr>
          <p:nvPr/>
        </p:nvSpPr>
        <p:spPr>
          <a:xfrm>
            <a:off x="4038600" y="6539518"/>
            <a:ext cx="4114800" cy="12311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a:solidFill>
                  <a:srgbClr val="000000"/>
                </a:solidFill>
                <a:latin typeface="Segoe UI"/>
              </a:rPr>
              <a:t>Microsoft Confidential</a:t>
            </a:r>
          </a:p>
        </p:txBody>
      </p:sp>
    </p:spTree>
    <p:custDataLst>
      <p:tags r:id="rId1"/>
    </p:custDataLst>
    <p:extLst>
      <p:ext uri="{BB962C8B-B14F-4D97-AF65-F5344CB8AC3E}">
        <p14:creationId xmlns:p14="http://schemas.microsoft.com/office/powerpoint/2010/main" val="30782674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 calcmode="lin" valueType="num">
                                      <p:cBhvr additive="base">
                                        <p:cTn id="1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 calcmode="lin" valueType="num">
                                      <p:cBhvr additive="base">
                                        <p:cTn id="1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 calcmode="lin" valueType="num">
                                      <p:cBhvr additive="base">
                                        <p:cTn id="25"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D9F8841-BBBD-4248-A6AA-670EAC63CDC4}"/>
              </a:ext>
              <a:ext uri="{C183D7F6-B498-43B3-948B-1728B52AA6E4}">
                <adec:decorative xmlns:adec="http://schemas.microsoft.com/office/drawing/2017/decorative" val="1"/>
              </a:ext>
            </a:extLst>
          </p:cNvPr>
          <p:cNvSpPr/>
          <p:nvPr/>
        </p:nvSpPr>
        <p:spPr bwMode="auto">
          <a:xfrm>
            <a:off x="0" y="1963513"/>
            <a:ext cx="12192000" cy="29278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a:xfrm>
            <a:off x="575481" y="2965749"/>
            <a:ext cx="11018520" cy="923330"/>
          </a:xfrm>
        </p:spPr>
        <p:txBody>
          <a:bodyPr>
            <a:spAutoFit/>
          </a:bodyPr>
          <a:lstStyle/>
          <a:p>
            <a:r>
              <a:rPr lang="en-US" sz="6000">
                <a:solidFill>
                  <a:schemeClr val="bg1"/>
                </a:solidFill>
              </a:rPr>
              <a:t>Questions?</a:t>
            </a:r>
          </a:p>
        </p:txBody>
      </p:sp>
      <p:sp>
        <p:nvSpPr>
          <p:cNvPr id="9" name="Footer Placeholder 2">
            <a:extLst>
              <a:ext uri="{FF2B5EF4-FFF2-40B4-BE49-F238E27FC236}">
                <a16:creationId xmlns:a16="http://schemas.microsoft.com/office/drawing/2014/main" id="{7AC4F3CB-40F5-4D01-8BB6-1D1FE1099E94}"/>
              </a:ext>
            </a:extLst>
          </p:cNvPr>
          <p:cNvSpPr>
            <a:spLocks noGrp="1"/>
          </p:cNvSpPr>
          <p:nvPr>
            <p:ph type="ftr" sz="quarter" idx="3"/>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Segoe UI"/>
              </a:rPr>
              <a:t>Microsoft Confidential</a:t>
            </a:r>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Slide Number Placeholder 7">
            <a:extLst>
              <a:ext uri="{FF2B5EF4-FFF2-40B4-BE49-F238E27FC236}">
                <a16:creationId xmlns:a16="http://schemas.microsoft.com/office/drawing/2014/main" id="{08E0686E-B166-4606-8464-829D5D0B6AA3}"/>
              </a:ext>
            </a:extLst>
          </p:cNvPr>
          <p:cNvSpPr>
            <a:spLocks noGrp="1"/>
          </p:cNvSpPr>
          <p:nvPr>
            <p:ph type="sldNum" sz="quarter" idx="4"/>
          </p:nvPr>
        </p:nvSpPr>
        <p:spPr>
          <a:xfrm>
            <a:off x="11697272" y="6539518"/>
            <a:ext cx="404240" cy="123111"/>
          </a:xfrm>
          <a:prstGeom prst="rect">
            <a:avLst/>
          </a:prstGeom>
        </p:spPr>
        <p:txBody>
          <a:bodyPr vert="horz" wrap="square"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fld id="{8F881BB8-5469-4299-99B9-578BE3320A80}" type="slidenum">
              <a:rPr lang="en-US" smtClean="0">
                <a:solidFill>
                  <a:srgbClr val="000000"/>
                </a:solidFill>
                <a:latin typeface="Segoe UI"/>
              </a:rPr>
              <a:pPr lvl="0">
                <a:defRPr/>
              </a:pPr>
              <a:t>29</a:t>
            </a:fld>
            <a:endParaRPr lang="en-US" noProof="0"/>
          </a:p>
        </p:txBody>
      </p:sp>
      <p:sp>
        <p:nvSpPr>
          <p:cNvPr id="3" name="Text Placeholder 14">
            <a:extLst>
              <a:ext uri="{FF2B5EF4-FFF2-40B4-BE49-F238E27FC236}">
                <a16:creationId xmlns:a16="http://schemas.microsoft.com/office/drawing/2014/main" id="{8365394B-B9FB-0BAE-7704-8D7271114F6F}"/>
              </a:ext>
            </a:extLst>
          </p:cNvPr>
          <p:cNvSpPr txBox="1">
            <a:spLocks/>
          </p:cNvSpPr>
          <p:nvPr/>
        </p:nvSpPr>
        <p:spPr>
          <a:xfrm>
            <a:off x="575481" y="5219022"/>
            <a:ext cx="10549719" cy="992788"/>
          </a:xfrm>
          <a:prstGeom prst="rect">
            <a:avLst/>
          </a:prstGeom>
        </p:spPr>
        <p:txBody>
          <a:bodyPr vert="horz" lIns="0" tIns="0" rIns="0" bIns="0" rtlCol="0" anchor="t">
            <a:noAutofit/>
          </a:bodyPr>
          <a:lstStyle>
            <a:lvl1pPr marL="0" indent="0" algn="l" defTabSz="932688" rtl="0" eaLnBrk="1" latinLnBrk="0" hangingPunct="1">
              <a:lnSpc>
                <a:spcPct val="100000"/>
              </a:lnSpc>
              <a:spcBef>
                <a:spcPts val="672"/>
              </a:spcBef>
              <a:buClr>
                <a:schemeClr val="tx1"/>
              </a:buClr>
              <a:buSzPct val="90000"/>
              <a:buFont typeface="Wingdings" panose="05000000000000000000" pitchFamily="2" charset="2"/>
              <a:buNone/>
              <a:defRPr lang="en-US" sz="2400" kern="1200" spc="0" baseline="0">
                <a:solidFill>
                  <a:schemeClr val="tx1"/>
                </a:solidFill>
                <a:latin typeface="+mn-lt"/>
                <a:ea typeface="+mn-ea"/>
                <a:cs typeface="Segoe UI" panose="020B0502040204020203" pitchFamily="34" charset="0"/>
              </a:defRPr>
            </a:lvl1pPr>
            <a:lvl2pPr marL="228600" indent="0" algn="l" defTabSz="932688" rtl="0" eaLnBrk="1" latinLnBrk="0" hangingPunct="1">
              <a:lnSpc>
                <a:spcPct val="100000"/>
              </a:lnSpc>
              <a:spcBef>
                <a:spcPts val="480"/>
              </a:spcBef>
              <a:buClr>
                <a:schemeClr val="tx1"/>
              </a:buClr>
              <a:buSzPct val="90000"/>
              <a:buFont typeface="Wingdings" panose="05000000000000000000" pitchFamily="2" charset="2"/>
              <a:buNone/>
              <a:defRPr lang="en-US" sz="2000" kern="1200" spc="0" baseline="0">
                <a:solidFill>
                  <a:schemeClr val="tx1"/>
                </a:solidFill>
                <a:latin typeface="+mn-lt"/>
                <a:ea typeface="+mn-ea"/>
                <a:cs typeface="+mn-cs"/>
              </a:defRPr>
            </a:lvl2pPr>
            <a:lvl3pPr marL="457200" indent="0" algn="l" defTabSz="932688" rtl="0" eaLnBrk="1" latinLnBrk="0" hangingPunct="1">
              <a:lnSpc>
                <a:spcPct val="100000"/>
              </a:lnSpc>
              <a:spcBef>
                <a:spcPts val="384"/>
              </a:spcBef>
              <a:buClr>
                <a:schemeClr val="tx1"/>
              </a:buClr>
              <a:buSzPct val="90000"/>
              <a:buFont typeface="Wingdings" panose="05000000000000000000" pitchFamily="2" charset="2"/>
              <a:buNone/>
              <a:defRPr lang="en-US" sz="1600" kern="1200" spc="0" baseline="0">
                <a:solidFill>
                  <a:schemeClr val="tx1"/>
                </a:solidFill>
                <a:latin typeface="+mn-lt"/>
                <a:ea typeface="+mn-ea"/>
                <a:cs typeface="+mn-cs"/>
              </a:defRPr>
            </a:lvl3pPr>
            <a:lvl4pPr marL="661988" indent="0" algn="l" defTabSz="932688" rtl="0" eaLnBrk="1" latinLnBrk="0" hangingPunct="1">
              <a:lnSpc>
                <a:spcPct val="100000"/>
              </a:lnSpc>
              <a:spcBef>
                <a:spcPts val="336"/>
              </a:spcBef>
              <a:buClr>
                <a:schemeClr val="tx1"/>
              </a:buClr>
              <a:buSzPct val="90000"/>
              <a:buFont typeface="Wingdings" panose="05000000000000000000" pitchFamily="2" charset="2"/>
              <a:buNone/>
              <a:defRPr lang="en-US" sz="1400" kern="1200" spc="0" baseline="0">
                <a:solidFill>
                  <a:schemeClr val="tx1"/>
                </a:solidFill>
                <a:latin typeface="+mn-lt"/>
                <a:ea typeface="+mn-ea"/>
                <a:cs typeface="+mn-cs"/>
              </a:defRPr>
            </a:lvl4pPr>
            <a:lvl5pPr marL="855663" indent="0" algn="l" defTabSz="932688" rtl="0" eaLnBrk="1" latinLnBrk="0" hangingPunct="1">
              <a:lnSpc>
                <a:spcPct val="100000"/>
              </a:lnSpc>
              <a:spcBef>
                <a:spcPts val="336"/>
              </a:spcBef>
              <a:buClr>
                <a:schemeClr val="tx1"/>
              </a:buClr>
              <a:buSzPct val="90000"/>
              <a:buFont typeface="Wingdings" panose="05000000000000000000" pitchFamily="2" charset="2"/>
              <a:buNone/>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r>
              <a:rPr lang="en-US">
                <a:hlinkClick r:id="rId4"/>
              </a:rPr>
              <a:t>Power Platform licensing FAQs - Power Platform | Microsoft Learn</a:t>
            </a:r>
            <a:endParaRPr lang="en-US"/>
          </a:p>
        </p:txBody>
      </p:sp>
    </p:spTree>
    <p:custDataLst>
      <p:tags r:id="rId1"/>
    </p:custDataLst>
    <p:extLst>
      <p:ext uri="{BB962C8B-B14F-4D97-AF65-F5344CB8AC3E}">
        <p14:creationId xmlns:p14="http://schemas.microsoft.com/office/powerpoint/2010/main" val="414570305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  </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2"/>
            <p:custDataLst>
              <p:custData r:id="rId2"/>
            </p:custDataLst>
          </p:nvPr>
        </p:nvSpPr>
        <p:spPr/>
        <p:txBody>
          <a:bodyPr vert="horz" lIns="0" tIns="0" rIns="0" bIns="0" rtlCol="0" anchor="t">
            <a:normAutofit/>
          </a:bodyPr>
          <a:lstStyle/>
          <a:p>
            <a:r>
              <a:rPr lang="en-US">
                <a:solidFill>
                  <a:schemeClr val="tx1"/>
                </a:solidFill>
              </a:rPr>
              <a:t>After completing this Learning, you will be able to:</a:t>
            </a:r>
          </a:p>
        </p:txBody>
      </p:sp>
      <p:graphicFrame>
        <p:nvGraphicFramePr>
          <p:cNvPr id="41" name="Table 2">
            <a:extLst>
              <a:ext uri="{FF2B5EF4-FFF2-40B4-BE49-F238E27FC236}">
                <a16:creationId xmlns:a16="http://schemas.microsoft.com/office/drawing/2014/main" id="{2F2EA0C9-C38D-4F1A-8551-0B45DED4B9B8}"/>
              </a:ext>
            </a:extLst>
          </p:cNvPr>
          <p:cNvGraphicFramePr>
            <a:graphicFrameLocks noGrp="1"/>
          </p:cNvGraphicFramePr>
          <p:nvPr>
            <p:extLst>
              <p:ext uri="{D42A27DB-BD31-4B8C-83A1-F6EECF244321}">
                <p14:modId xmlns:p14="http://schemas.microsoft.com/office/powerpoint/2010/main" val="1317807624"/>
              </p:ext>
            </p:extLst>
          </p:nvPr>
        </p:nvGraphicFramePr>
        <p:xfrm>
          <a:off x="571500" y="1752870"/>
          <a:ext cx="8188960" cy="252019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473442237"/>
                    </a:ext>
                  </a:extLst>
                </a:gridCol>
                <a:gridCol w="548640">
                  <a:extLst>
                    <a:ext uri="{9D8B030D-6E8A-4147-A177-3AD203B41FA5}">
                      <a16:colId xmlns:a16="http://schemas.microsoft.com/office/drawing/2014/main" val="108120203"/>
                    </a:ext>
                  </a:extLst>
                </a:gridCol>
                <a:gridCol w="7223760">
                  <a:extLst>
                    <a:ext uri="{9D8B030D-6E8A-4147-A177-3AD203B41FA5}">
                      <a16:colId xmlns:a16="http://schemas.microsoft.com/office/drawing/2014/main" val="2189273595"/>
                    </a:ext>
                  </a:extLst>
                </a:gridCol>
                <a:gridCol w="208280">
                  <a:extLst>
                    <a:ext uri="{9D8B030D-6E8A-4147-A177-3AD203B41FA5}">
                      <a16:colId xmlns:a16="http://schemas.microsoft.com/office/drawing/2014/main" val="518262350"/>
                    </a:ext>
                  </a:extLst>
                </a:gridCol>
              </a:tblGrid>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600" b="1">
                          <a:solidFill>
                            <a:schemeClr val="tx2"/>
                          </a:solidFill>
                          <a:latin typeface="+mn-lt"/>
                        </a:rPr>
                        <a:t>1</a:t>
                      </a:r>
                    </a:p>
                  </a:txBody>
                  <a:tcPr marT="73152" marB="73152" anchor="ctr">
                    <a:lnL w="3175" cap="flat" cmpd="sng" algn="ctr">
                      <a:noFill/>
                      <a:prstDash val="solid"/>
                      <a:round/>
                      <a:headEnd type="none" w="med" len="med"/>
                      <a:tailEnd type="none" w="med" len="med"/>
                    </a:lnL>
                    <a:lnR w="12700" cmpd="sng">
                      <a:noFill/>
                    </a:lnR>
                    <a:lnT w="3810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defTabSz="914192">
                        <a:spcBef>
                          <a:spcPts val="100"/>
                        </a:spcBef>
                        <a:spcAft>
                          <a:spcPts val="200"/>
                        </a:spcAft>
                      </a:pPr>
                      <a:r>
                        <a:rPr lang="en-US" sz="1400" b="0" kern="1200" dirty="0">
                          <a:solidFill>
                            <a:schemeClr val="tx1"/>
                          </a:solidFill>
                          <a:latin typeface="+mj-lt"/>
                          <a:ea typeface="+mn-ea"/>
                          <a:cs typeface="Segoe UI Semibold"/>
                        </a:rPr>
                        <a:t>Understand</a:t>
                      </a:r>
                      <a:r>
                        <a:rPr lang="en-FI" sz="1400" b="0" kern="1200" dirty="0">
                          <a:solidFill>
                            <a:schemeClr val="tx1"/>
                          </a:solidFill>
                          <a:latin typeface="+mj-lt"/>
                          <a:ea typeface="+mn-ea"/>
                          <a:cs typeface="Segoe UI Semibold"/>
                        </a:rPr>
                        <a:t> license plans for</a:t>
                      </a:r>
                      <a:r>
                        <a:rPr lang="en-US" sz="1400" b="0" kern="1200" dirty="0">
                          <a:solidFill>
                            <a:schemeClr val="tx1"/>
                          </a:solidFill>
                          <a:latin typeface="+mj-lt"/>
                          <a:ea typeface="+mn-ea"/>
                          <a:cs typeface="Segoe UI Semibold"/>
                        </a:rPr>
                        <a:t>….</a:t>
                      </a:r>
                    </a:p>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r>
                        <a:rPr lang="en-US" sz="1400" b="0" dirty="0">
                          <a:solidFill>
                            <a:schemeClr val="tx1"/>
                          </a:solidFill>
                        </a:rPr>
                        <a:t>Power </a:t>
                      </a:r>
                      <a:r>
                        <a:rPr lang="en-FI" sz="1400" b="0" dirty="0">
                          <a:solidFill>
                            <a:schemeClr val="tx1"/>
                          </a:solidFill>
                        </a:rPr>
                        <a:t>Apps</a:t>
                      </a:r>
                    </a:p>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r>
                        <a:rPr lang="en-FI" sz="1400" b="0" dirty="0">
                          <a:solidFill>
                            <a:schemeClr val="tx1"/>
                          </a:solidFill>
                        </a:rPr>
                        <a:t>P</a:t>
                      </a:r>
                      <a:r>
                        <a:rPr lang="en-US" sz="1400" b="0" dirty="0">
                          <a:solidFill>
                            <a:schemeClr val="tx1"/>
                          </a:solidFill>
                        </a:rPr>
                        <a:t>o</a:t>
                      </a:r>
                      <a:r>
                        <a:rPr lang="en-FI" sz="1400" b="0" dirty="0" err="1">
                          <a:solidFill>
                            <a:schemeClr val="tx1"/>
                          </a:solidFill>
                        </a:rPr>
                        <a:t>wer</a:t>
                      </a:r>
                      <a:r>
                        <a:rPr lang="en-FI" sz="1400" b="0" dirty="0">
                          <a:solidFill>
                            <a:schemeClr val="tx1"/>
                          </a:solidFill>
                        </a:rPr>
                        <a:t> Automate</a:t>
                      </a:r>
                    </a:p>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r>
                        <a:rPr lang="en-FI" sz="1400" b="0" dirty="0">
                          <a:solidFill>
                            <a:schemeClr val="tx1"/>
                          </a:solidFill>
                        </a:rPr>
                        <a:t>Power Pages</a:t>
                      </a:r>
                    </a:p>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r>
                        <a:rPr lang="en-FI" sz="1400" b="0" dirty="0">
                          <a:solidFill>
                            <a:schemeClr val="tx1"/>
                          </a:solidFill>
                        </a:rPr>
                        <a:t>Power Virtual Agents</a:t>
                      </a:r>
                      <a:endParaRPr lang="en-US" sz="1400" b="0" dirty="0">
                        <a:solidFill>
                          <a:schemeClr val="tx1"/>
                        </a:solidFill>
                      </a:endParaRPr>
                    </a:p>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US" sz="1400" b="0" dirty="0">
                        <a:solidFill>
                          <a:schemeClr val="tx1"/>
                        </a:solidFill>
                      </a:endParaRPr>
                    </a:p>
                  </a:txBody>
                  <a:tcPr marT="73152" marB="73152">
                    <a:lnL w="12700" cmpd="sng">
                      <a:noFill/>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228600" defTabSz="914192">
                        <a:spcBef>
                          <a:spcPts val="100"/>
                        </a:spcBef>
                        <a:spcAft>
                          <a:spcPts val="200"/>
                        </a:spcAft>
                        <a:buFont typeface="Wingdings" panose="05000000000000000000" pitchFamily="2" charset="2"/>
                        <a:buChar char="ü"/>
                      </a:pPr>
                      <a:endParaRPr lang="en-GB" sz="1400" b="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1179405"/>
                  </a:ext>
                </a:extLst>
              </a:tr>
              <a:tr h="903234">
                <a:tc>
                  <a:txBody>
                    <a:bodyPr/>
                    <a:lstStyle/>
                    <a:p>
                      <a:endParaRPr lang="en-US"/>
                    </a:p>
                  </a:txBody>
                  <a:tcPr>
                    <a:lnL w="3175" cap="flat" cmpd="sng" algn="ctr">
                      <a:solidFill>
                        <a:schemeClr val="bg1">
                          <a:lumMod val="75000"/>
                        </a:schemeClr>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FI" sz="3600" b="1" dirty="0">
                          <a:solidFill>
                            <a:schemeClr val="tx2"/>
                          </a:solidFill>
                          <a:latin typeface="+mn-lt"/>
                        </a:rPr>
                        <a:t>2</a:t>
                      </a:r>
                      <a:endParaRPr lang="en-US" sz="3600" b="1" dirty="0">
                        <a:solidFill>
                          <a:schemeClr val="tx2"/>
                        </a:solidFill>
                        <a:latin typeface="+mn-lt"/>
                      </a:endParaRPr>
                    </a:p>
                  </a:txBody>
                  <a:tcPr marT="73152" marB="73152" anchor="ctr">
                    <a:lnL w="3175"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192" rtl="0" eaLnBrk="1" fontAlgn="auto" latinLnBrk="0" hangingPunct="1">
                        <a:lnSpc>
                          <a:spcPct val="100000"/>
                        </a:lnSpc>
                        <a:spcBef>
                          <a:spcPts val="100"/>
                        </a:spcBef>
                        <a:spcAft>
                          <a:spcPts val="20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Semibold"/>
                          <a:ea typeface="+mn-ea"/>
                          <a:cs typeface="Segoe UI Semibold"/>
                        </a:rPr>
                        <a:t>Understand….</a:t>
                      </a:r>
                    </a:p>
                    <a:p>
                      <a:pPr marL="285750" indent="-285750">
                        <a:buFont typeface="Wingdings" panose="05000000000000000000" pitchFamily="2" charset="2"/>
                        <a:buChar char="ü"/>
                      </a:pPr>
                      <a:r>
                        <a:rPr lang="en-US" sz="1400" dirty="0"/>
                        <a:t>Capacity Add-Ons</a:t>
                      </a:r>
                    </a:p>
                    <a:p>
                      <a:pPr marL="0" indent="0">
                        <a:buFont typeface="Wingdings" panose="05000000000000000000" pitchFamily="2" charset="2"/>
                        <a:buNone/>
                      </a:pPr>
                      <a:endParaRPr lang="en-US" sz="1400" dirty="0"/>
                    </a:p>
                  </a:txBody>
                  <a:tcPr marT="73152" marB="73152">
                    <a:lnL w="12700" cmpd="sng">
                      <a:noFill/>
                    </a:lnL>
                    <a:lnR w="3175"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228600" algn="l" defTabSz="914192" rtl="0" eaLnBrk="1" fontAlgn="auto" latinLnBrk="0" hangingPunct="1">
                        <a:lnSpc>
                          <a:spcPct val="100000"/>
                        </a:lnSpc>
                        <a:spcBef>
                          <a:spcPts val="100"/>
                        </a:spcBef>
                        <a:spcAft>
                          <a:spcPts val="200"/>
                        </a:spcAft>
                        <a:buClrTx/>
                        <a:buSzTx/>
                        <a:buFont typeface="Wingdings" panose="05000000000000000000" pitchFamily="2" charset="2"/>
                        <a:buChar char="ü"/>
                        <a:tabLst/>
                        <a:defRPr/>
                      </a:pPr>
                      <a:endParaRPr lang="en-GB" sz="1400" b="0" dirty="0">
                        <a:solidFill>
                          <a:schemeClr val="tx1"/>
                        </a:solidFill>
                        <a:cs typeface="Segoe UI Semibold"/>
                      </a:endParaRPr>
                    </a:p>
                  </a:txBody>
                  <a:tcPr marT="73152" marB="73152">
                    <a:lnL w="12700" cmpd="sng">
                      <a:noFill/>
                    </a:lnL>
                    <a:lnR w="3175" cap="flat" cmpd="sng" algn="ctr">
                      <a:solidFill>
                        <a:schemeClr val="bg1">
                          <a:lumMod val="75000"/>
                        </a:schemeClr>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917551"/>
                  </a:ext>
                </a:extLst>
              </a:tr>
            </a:tbl>
          </a:graphicData>
        </a:graphic>
      </p:graphicFrame>
      <p:cxnSp>
        <p:nvCxnSpPr>
          <p:cNvPr id="50" name="Straight Connector 49">
            <a:extLst>
              <a:ext uri="{FF2B5EF4-FFF2-40B4-BE49-F238E27FC236}">
                <a16:creationId xmlns:a16="http://schemas.microsoft.com/office/drawing/2014/main" id="{26FAB757-B91F-42E0-8DDA-81C39A2F8225}"/>
              </a:ext>
              <a:ext uri="{C183D7F6-B498-43B3-948B-1728B52AA6E4}">
                <adec:decorative xmlns:adec="http://schemas.microsoft.com/office/drawing/2017/decorative" val="1"/>
              </a:ext>
            </a:extLst>
          </p:cNvPr>
          <p:cNvCxnSpPr>
            <a:cxnSpLocks/>
          </p:cNvCxnSpPr>
          <p:nvPr/>
        </p:nvCxnSpPr>
        <p:spPr>
          <a:xfrm>
            <a:off x="8057878" y="2651173"/>
            <a:ext cx="563608" cy="0"/>
          </a:xfrm>
          <a:prstGeom prst="line">
            <a:avLst/>
          </a:prstGeom>
          <a:ln w="28575" cap="rnd">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3" name="Footer Placeholder 2">
            <a:extLst>
              <a:ext uri="{FF2B5EF4-FFF2-40B4-BE49-F238E27FC236}">
                <a16:creationId xmlns:a16="http://schemas.microsoft.com/office/drawing/2014/main" id="{ECD277A2-DA01-4024-A1E9-96359B541ED7}"/>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Segoe UI"/>
                <a:ea typeface="+mn-ea"/>
                <a:cs typeface="+mn-cs"/>
              </a:rPr>
              <a:t>Microsoft Confidential</a:t>
            </a:r>
          </a:p>
        </p:txBody>
      </p:sp>
      <p:pic>
        <p:nvPicPr>
          <p:cNvPr id="96" name="Picture 95" descr="Two co-workers walking in an office hallway, and having a discussions a surface laptop on their hands.">
            <a:extLst>
              <a:ext uri="{FF2B5EF4-FFF2-40B4-BE49-F238E27FC236}">
                <a16:creationId xmlns:a16="http://schemas.microsoft.com/office/drawing/2014/main" id="{305F1FC5-8F24-46D4-B8F3-C147DB355743}"/>
              </a:ext>
            </a:extLst>
          </p:cNvPr>
          <p:cNvPicPr>
            <a:picLocks noChangeAspect="1"/>
          </p:cNvPicPr>
          <p:nvPr/>
        </p:nvPicPr>
        <p:blipFill rotWithShape="1">
          <a:blip r:embed="rId5"/>
          <a:srcRect l="16228" t="2311" r="13881" b="2311"/>
          <a:stretch/>
        </p:blipFill>
        <p:spPr>
          <a:xfrm>
            <a:off x="8914424" y="0"/>
            <a:ext cx="3277576" cy="6858000"/>
          </a:xfrm>
          <a:custGeom>
            <a:avLst/>
            <a:gdLst>
              <a:gd name="connsiteX0" fmla="*/ 0 w 3627769"/>
              <a:gd name="connsiteY0" fmla="*/ 0 h 4875667"/>
              <a:gd name="connsiteX1" fmla="*/ 3627769 w 3627769"/>
              <a:gd name="connsiteY1" fmla="*/ 0 h 4875667"/>
              <a:gd name="connsiteX2" fmla="*/ 3627769 w 3627769"/>
              <a:gd name="connsiteY2" fmla="*/ 4875667 h 4875667"/>
              <a:gd name="connsiteX3" fmla="*/ 0 w 3627769"/>
              <a:gd name="connsiteY3" fmla="*/ 4875667 h 4875667"/>
            </a:gdLst>
            <a:ahLst/>
            <a:cxnLst>
              <a:cxn ang="0">
                <a:pos x="connsiteX0" y="connsiteY0"/>
              </a:cxn>
              <a:cxn ang="0">
                <a:pos x="connsiteX1" y="connsiteY1"/>
              </a:cxn>
              <a:cxn ang="0">
                <a:pos x="connsiteX2" y="connsiteY2"/>
              </a:cxn>
              <a:cxn ang="0">
                <a:pos x="connsiteX3" y="connsiteY3"/>
              </a:cxn>
            </a:cxnLst>
            <a:rect l="l" t="t" r="r" b="b"/>
            <a:pathLst>
              <a:path w="3627769" h="4875667">
                <a:moveTo>
                  <a:pt x="0" y="0"/>
                </a:moveTo>
                <a:lnTo>
                  <a:pt x="3627769" y="0"/>
                </a:lnTo>
                <a:lnTo>
                  <a:pt x="3627769" y="4875667"/>
                </a:lnTo>
                <a:lnTo>
                  <a:pt x="0" y="4875667"/>
                </a:lnTo>
                <a:close/>
              </a:path>
            </a:pathLst>
          </a:custGeom>
        </p:spPr>
      </p:pic>
      <p:sp>
        <p:nvSpPr>
          <p:cNvPr id="98" name="Slide Number Placeholder 5">
            <a:extLst>
              <a:ext uri="{FF2B5EF4-FFF2-40B4-BE49-F238E27FC236}">
                <a16:creationId xmlns:a16="http://schemas.microsoft.com/office/drawing/2014/main" id="{A9ABC2D8-91C0-4E2E-B712-C5930BDC5443}"/>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chemeClr val="bg1"/>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chemeClr val="bg1"/>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64171119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name="HIDDEN - Slid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
        <p:nvSpPr>
          <p:cNvPr id="3" name="Footer Placeholder 2">
            <a:extLst>
              <a:ext uri="{FF2B5EF4-FFF2-40B4-BE49-F238E27FC236}">
                <a16:creationId xmlns:a16="http://schemas.microsoft.com/office/drawing/2014/main" id="{81DC95BE-9DDE-8D42-C23A-8EB141D8AE7F}"/>
              </a:ext>
            </a:extLst>
          </p:cNvPr>
          <p:cNvSpPr txBox="1">
            <a:spLocks/>
          </p:cNvSpPr>
          <p:nvPr/>
        </p:nvSpPr>
        <p:spPr>
          <a:xfrm>
            <a:off x="4038600" y="6539518"/>
            <a:ext cx="4114800" cy="123111"/>
          </a:xfrm>
          <a:prstGeom prst="rect">
            <a:avLst/>
          </a:prstGeom>
        </p:spPr>
        <p:txBody>
          <a:bodyPr vert="horz" lIns="0" tIns="0" rIns="0" bIns="0" rtlCol="0" anchor="ctr">
            <a:spAutoFit/>
          </a:bodyP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solidFill>
                  <a:schemeClr val="bg1"/>
                </a:solidFill>
                <a:latin typeface="Segoe UI"/>
              </a:rPr>
              <a:t>Microsoft Confidential</a:t>
            </a:r>
          </a:p>
        </p:txBody>
      </p:sp>
    </p:spTree>
    <p:custDataLst>
      <p:tags r:id="rId1"/>
    </p:custDataLst>
    <p:extLst>
      <p:ext uri="{BB962C8B-B14F-4D97-AF65-F5344CB8AC3E}">
        <p14:creationId xmlns:p14="http://schemas.microsoft.com/office/powerpoint/2010/main" val="109420804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FI" noProof="1">
                <a:solidFill>
                  <a:srgbClr val="243A5E"/>
                </a:solidFill>
              </a:rPr>
              <a:t>Recommended offers</a:t>
            </a:r>
            <a:endParaRPr lang="en-US" noProof="1">
              <a:solidFill>
                <a:srgbClr val="243A5E"/>
              </a:solidFill>
            </a:endParaRPr>
          </a:p>
        </p:txBody>
      </p:sp>
      <p:cxnSp>
        <p:nvCxnSpPr>
          <p:cNvPr id="2" name="Straight Connector 1">
            <a:extLst>
              <a:ext uri="{FF2B5EF4-FFF2-40B4-BE49-F238E27FC236}">
                <a16:creationId xmlns:a16="http://schemas.microsoft.com/office/drawing/2014/main" id="{48EEB985-3058-8B5F-D82B-4D6A24925D7C}"/>
              </a:ext>
            </a:extLst>
          </p:cNvPr>
          <p:cNvCxnSpPr>
            <a:cxnSpLocks/>
          </p:cNvCxnSpPr>
          <p:nvPr/>
        </p:nvCxnSpPr>
        <p:spPr>
          <a:xfrm>
            <a:off x="975673" y="3661146"/>
            <a:ext cx="1931729"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BF69BEB-1103-86F3-CE04-3147D0E2C851}"/>
              </a:ext>
            </a:extLst>
          </p:cNvPr>
          <p:cNvSpPr/>
          <p:nvPr/>
        </p:nvSpPr>
        <p:spPr>
          <a:xfrm>
            <a:off x="9211147" y="3770070"/>
            <a:ext cx="1866402" cy="285473"/>
          </a:xfrm>
          <a:prstGeom prst="rect">
            <a:avLst/>
          </a:prstGeom>
        </p:spPr>
        <p:txBody>
          <a:bodyPr wrap="square" lIns="91440" tIns="0" rIns="91440" bIns="0" anchor="ctr">
            <a:noAutofit/>
          </a:bodyPr>
          <a:lstStyle/>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Capacity packs</a:t>
            </a:r>
          </a:p>
        </p:txBody>
      </p:sp>
      <p:grpSp>
        <p:nvGrpSpPr>
          <p:cNvPr id="45" name="Group 44">
            <a:extLst>
              <a:ext uri="{FF2B5EF4-FFF2-40B4-BE49-F238E27FC236}">
                <a16:creationId xmlns:a16="http://schemas.microsoft.com/office/drawing/2014/main" id="{8BC0EDB6-FD3A-ADB6-0C1A-F495E44207B6}"/>
              </a:ext>
            </a:extLst>
          </p:cNvPr>
          <p:cNvGrpSpPr/>
          <p:nvPr/>
        </p:nvGrpSpPr>
        <p:grpSpPr>
          <a:xfrm>
            <a:off x="554297" y="1566028"/>
            <a:ext cx="10982066" cy="4010826"/>
            <a:chOff x="604967" y="1923994"/>
            <a:chExt cx="10982066" cy="4010826"/>
          </a:xfrm>
        </p:grpSpPr>
        <p:sp>
          <p:nvSpPr>
            <p:cNvPr id="46" name="Rectangle: Rounded Corners 45">
              <a:extLst>
                <a:ext uri="{FF2B5EF4-FFF2-40B4-BE49-F238E27FC236}">
                  <a16:creationId xmlns:a16="http://schemas.microsoft.com/office/drawing/2014/main" id="{4BAF262D-6E57-858A-2A69-4F0EB2B938FF}"/>
                </a:ext>
              </a:extLst>
            </p:cNvPr>
            <p:cNvSpPr/>
            <p:nvPr/>
          </p:nvSpPr>
          <p:spPr bwMode="auto">
            <a:xfrm>
              <a:off x="604967" y="1923994"/>
              <a:ext cx="10982066" cy="4010826"/>
            </a:xfrm>
            <a:prstGeom prst="roundRect">
              <a:avLst>
                <a:gd name="adj" fmla="val 6395"/>
              </a:avLst>
            </a:prstGeom>
            <a:solidFill>
              <a:srgbClr val="F9F9F9"/>
            </a:solidFill>
            <a:ln w="22225">
              <a:gradFill flip="none" rotWithShape="1">
                <a:gsLst>
                  <a:gs pos="60000">
                    <a:srgbClr val="A7BBE8"/>
                  </a:gs>
                  <a:gs pos="0">
                    <a:srgbClr val="0078D4"/>
                  </a:gs>
                  <a:gs pos="100000">
                    <a:schemeClr val="accent1">
                      <a:lumMod val="30000"/>
                      <a:lumOff val="70000"/>
                    </a:schemeClr>
                  </a:gs>
                </a:gsLst>
                <a:lin ang="2700000" scaled="1"/>
                <a:tileRect/>
              </a:gradFill>
              <a:headEnd type="none" w="lg" len="med"/>
              <a:tailEnd type="none" w="lg" len="med"/>
            </a:ln>
            <a:effectLst>
              <a:outerShdw blurRad="63500" sx="102000" sy="102000" algn="ctr" rotWithShape="0">
                <a:prstClr val="black">
                  <a:alpha val="5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Calibri" panose="020F0502020204030204"/>
                <a:ea typeface="+mn-ea"/>
                <a:cs typeface="Segoe UI" pitchFamily="34" charset="0"/>
              </a:endParaRPr>
            </a:p>
          </p:txBody>
        </p:sp>
        <p:grpSp>
          <p:nvGrpSpPr>
            <p:cNvPr id="47" name="Group 46">
              <a:extLst>
                <a:ext uri="{FF2B5EF4-FFF2-40B4-BE49-F238E27FC236}">
                  <a16:creationId xmlns:a16="http://schemas.microsoft.com/office/drawing/2014/main" id="{F56045BE-1B1B-85E4-42D4-FEB96AD8FBE1}"/>
                </a:ext>
              </a:extLst>
            </p:cNvPr>
            <p:cNvGrpSpPr/>
            <p:nvPr/>
          </p:nvGrpSpPr>
          <p:grpSpPr>
            <a:xfrm>
              <a:off x="8967046" y="2100608"/>
              <a:ext cx="2455944" cy="3657599"/>
              <a:chOff x="8967046" y="2074198"/>
              <a:chExt cx="2455944" cy="3657599"/>
            </a:xfrm>
          </p:grpSpPr>
          <p:sp>
            <p:nvSpPr>
              <p:cNvPr id="69" name="Rectangle: Rounded Corners 68">
                <a:extLst>
                  <a:ext uri="{FF2B5EF4-FFF2-40B4-BE49-F238E27FC236}">
                    <a16:creationId xmlns:a16="http://schemas.microsoft.com/office/drawing/2014/main" id="{3F7F0030-D40F-C66C-AEE4-B25C5AF32EC4}"/>
                  </a:ext>
                </a:extLst>
              </p:cNvPr>
              <p:cNvSpPr/>
              <p:nvPr/>
            </p:nvSpPr>
            <p:spPr bwMode="auto">
              <a:xfrm>
                <a:off x="8967046" y="2074198"/>
                <a:ext cx="2455944" cy="3657599"/>
              </a:xfrm>
              <a:prstGeom prst="roundRect">
                <a:avLst>
                  <a:gd name="adj" fmla="val 10145"/>
                </a:avLst>
              </a:prstGeom>
              <a:solidFill>
                <a:schemeClr val="bg1"/>
              </a:solidFill>
              <a:ln w="12700">
                <a:solidFill>
                  <a:schemeClr val="bg1">
                    <a:lumMod val="95000"/>
                  </a:schemeClr>
                </a:solidFill>
                <a:headEnd type="none" w="lg" len="med"/>
                <a:tailEnd type="none" w="lg" len="med"/>
              </a:ln>
              <a:effectLst>
                <a:outerShdw blurRad="63500" sx="102000" sy="102000" algn="ctr" rotWithShape="0">
                  <a:prstClr val="black">
                    <a:alpha val="2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Calibri" panose="020F0502020204030204"/>
                  <a:ea typeface="Segoe UI" pitchFamily="34" charset="0"/>
                  <a:cs typeface="Segoe UI" pitchFamily="34" charset="0"/>
                </a:endParaRPr>
              </a:p>
            </p:txBody>
          </p:sp>
          <p:pic>
            <p:nvPicPr>
              <p:cNvPr id="70" name="Picture 69">
                <a:extLst>
                  <a:ext uri="{FF2B5EF4-FFF2-40B4-BE49-F238E27FC236}">
                    <a16:creationId xmlns:a16="http://schemas.microsoft.com/office/drawing/2014/main" id="{E1C933C4-366F-F290-B3EA-122A01DAEDD4}"/>
                  </a:ext>
                </a:extLst>
              </p:cNvPr>
              <p:cNvPicPr>
                <a:picLocks noChangeAspect="1"/>
              </p:cNvPicPr>
              <p:nvPr/>
            </p:nvPicPr>
            <p:blipFill>
              <a:blip r:embed="rId4"/>
              <a:stretch>
                <a:fillRect/>
              </a:stretch>
            </p:blipFill>
            <p:spPr>
              <a:xfrm>
                <a:off x="9696742" y="2226270"/>
                <a:ext cx="996553" cy="979543"/>
              </a:xfrm>
              <a:prstGeom prst="rect">
                <a:avLst/>
              </a:prstGeom>
            </p:spPr>
          </p:pic>
          <p:sp>
            <p:nvSpPr>
              <p:cNvPr id="71" name="Rectangle 1231">
                <a:extLst>
                  <a:ext uri="{FF2B5EF4-FFF2-40B4-BE49-F238E27FC236}">
                    <a16:creationId xmlns:a16="http://schemas.microsoft.com/office/drawing/2014/main" id="{0DE77647-4333-3EA6-981A-14E70B5EDA52}"/>
                  </a:ext>
                </a:extLst>
              </p:cNvPr>
              <p:cNvSpPr/>
              <p:nvPr/>
            </p:nvSpPr>
            <p:spPr>
              <a:xfrm>
                <a:off x="9326338" y="3289176"/>
                <a:ext cx="1737360" cy="600278"/>
              </a:xfrm>
              <a:prstGeom prst="rect">
                <a:avLst/>
              </a:prstGeom>
            </p:spPr>
            <p:txBody>
              <a:bodyPr wrap="none" lIns="0" tIns="0" rIns="0" bIns="0">
                <a:noAutofit/>
              </a:bodyPr>
              <a:lstStyle/>
              <a:p>
                <a:pPr marL="0" marR="0" lvl="0" indent="0" algn="ctr" defTabSz="861251" rtl="0" eaLnBrk="1" fontAlgn="auto" latinLnBrk="0" hangingPunct="1">
                  <a:lnSpc>
                    <a:spcPct val="100000"/>
                  </a:lnSpc>
                  <a:spcBef>
                    <a:spcPts val="0"/>
                  </a:spcBef>
                  <a:spcAft>
                    <a:spcPts val="40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Power Pages</a:t>
                </a:r>
              </a:p>
              <a:p>
                <a:pPr marL="0" marR="0" lvl="0" indent="0" algn="ctr" defTabSz="861251" rtl="0" eaLnBrk="1" fontAlgn="auto" latinLnBrk="0" hangingPunct="1">
                  <a:lnSpc>
                    <a:spcPct val="100000"/>
                  </a:lnSpc>
                  <a:spcBef>
                    <a:spcPts val="0"/>
                  </a:spcBef>
                  <a:spcAft>
                    <a:spcPts val="400"/>
                  </a:spcAft>
                  <a:buClrTx/>
                  <a:buSzTx/>
                  <a:buFontTx/>
                  <a:buNone/>
                  <a:tabLst/>
                  <a:defRPr/>
                </a:pPr>
                <a:r>
                  <a:rPr kumimoji="0" lang="en-GB" sz="11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Web App Development</a:t>
                </a:r>
              </a:p>
            </p:txBody>
          </p:sp>
          <p:cxnSp>
            <p:nvCxnSpPr>
              <p:cNvPr id="72" name="Straight Connector 71">
                <a:extLst>
                  <a:ext uri="{FF2B5EF4-FFF2-40B4-BE49-F238E27FC236}">
                    <a16:creationId xmlns:a16="http://schemas.microsoft.com/office/drawing/2014/main" id="{7435AC8B-C79B-4EE8-F68A-FCA36E3CE015}"/>
                  </a:ext>
                </a:extLst>
              </p:cNvPr>
              <p:cNvCxnSpPr>
                <a:cxnSpLocks/>
              </p:cNvCxnSpPr>
              <p:nvPr/>
            </p:nvCxnSpPr>
            <p:spPr>
              <a:xfrm>
                <a:off x="9230326" y="4001112"/>
                <a:ext cx="1929384"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3DB066C-6F36-C2A6-F78A-367419F96ECA}"/>
                  </a:ext>
                </a:extLst>
              </p:cNvPr>
              <p:cNvSpPr/>
              <p:nvPr/>
            </p:nvSpPr>
            <p:spPr>
              <a:xfrm>
                <a:off x="9103090" y="4396839"/>
                <a:ext cx="2183857" cy="843570"/>
              </a:xfrm>
              <a:prstGeom prst="rect">
                <a:avLst/>
              </a:prstGeom>
            </p:spPr>
            <p:txBody>
              <a:bodyPr wrap="square" lIns="91440" tIns="0" rIns="91440" bIns="0" anchor="t">
                <a:noAutofit/>
              </a:bodyPr>
              <a:lstStyle/>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Segoe UI "/>
                    <a:ea typeface="+mn-ea"/>
                    <a:cs typeface="+mn-cs"/>
                  </a:rPr>
                  <a:t>Tier 3 (100k+ users):</a:t>
                </a:r>
              </a:p>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Segoe UI "/>
                    <a:ea typeface="+mn-ea"/>
                    <a:cs typeface="+mn-cs"/>
                  </a:rPr>
                  <a:t> </a:t>
                </a:r>
                <a:r>
                  <a:rPr kumimoji="0" lang="en-US" sz="1100" b="0" i="0" u="none" strike="noStrike" kern="1200" cap="none" spc="0" normalizeH="0" baseline="0" noProof="0">
                    <a:ln>
                      <a:noFill/>
                    </a:ln>
                    <a:solidFill>
                      <a:prstClr val="black"/>
                    </a:solidFill>
                    <a:effectLst/>
                    <a:uLnTx/>
                    <a:uFillTx/>
                    <a:latin typeface="Segoe UI"/>
                    <a:ea typeface="+mn-ea"/>
                    <a:cs typeface="Segoe UI"/>
                  </a:rPr>
                  <a:t>$50 </a:t>
                </a:r>
                <a:r>
                  <a:rPr kumimoji="0" lang="en-US" sz="1100" b="0" i="0" u="none" strike="noStrike" kern="1200" cap="none" spc="0" normalizeH="0" baseline="0" noProof="0">
                    <a:ln>
                      <a:noFill/>
                    </a:ln>
                    <a:solidFill>
                      <a:prstClr val="black"/>
                    </a:solidFill>
                    <a:effectLst/>
                    <a:uLnTx/>
                    <a:uFillTx/>
                    <a:latin typeface="Segoe UI"/>
                    <a:ea typeface="+mn-ea"/>
                    <a:cs typeface="+mn-cs"/>
                  </a:rPr>
                  <a:t>for 100 </a:t>
                </a:r>
              </a:p>
              <a:p>
                <a:pPr marL="0" marR="0" lvl="1" indent="0" algn="ctr" defTabSz="914192" rtl="0" eaLnBrk="1" fontAlgn="auto" latinLnBrk="0" hangingPunct="1">
                  <a:lnSpc>
                    <a:spcPct val="100000"/>
                  </a:lnSpc>
                  <a:spcBef>
                    <a:spcPts val="0"/>
                  </a:spcBef>
                  <a:spcAft>
                    <a:spcPts val="0"/>
                  </a:spcAft>
                  <a:buClrTx/>
                  <a:buSzTx/>
                  <a:buFontTx/>
                  <a:buNone/>
                  <a:tabLst/>
                  <a:defRPr/>
                </a:pPr>
                <a:r>
                  <a:rPr lang="en-US" sz="1100">
                    <a:solidFill>
                      <a:prstClr val="black"/>
                    </a:solidFill>
                    <a:latin typeface="Segoe UI"/>
                  </a:rPr>
                  <a:t>authenticated</a:t>
                </a:r>
                <a:r>
                  <a:rPr kumimoji="0" lang="en-US" sz="1100" b="0" i="0" u="none" strike="noStrike" kern="1200" cap="none" spc="0" normalizeH="0" baseline="0" noProof="0">
                    <a:ln>
                      <a:noFill/>
                    </a:ln>
                    <a:solidFill>
                      <a:prstClr val="black"/>
                    </a:solidFill>
                    <a:effectLst/>
                    <a:uLnTx/>
                    <a:uFillTx/>
                    <a:latin typeface="Segoe UI"/>
                    <a:ea typeface="+mn-ea"/>
                    <a:cs typeface="+mn-cs"/>
                  </a:rPr>
                  <a:t> users / month </a:t>
                </a:r>
              </a:p>
              <a:p>
                <a:pPr marL="0" marR="0" lvl="1" indent="0" algn="ctr" defTabSz="914192" rtl="0" eaLnBrk="1" fontAlgn="auto" latinLnBrk="0" hangingPunct="1">
                  <a:lnSpc>
                    <a:spcPct val="100000"/>
                  </a:lnSpc>
                  <a:spcBef>
                    <a:spcPts val="0"/>
                  </a:spcBef>
                  <a:spcAft>
                    <a:spcPts val="0"/>
                  </a:spcAft>
                  <a:buClrTx/>
                  <a:buSzTx/>
                  <a:buFontTx/>
                  <a:buNone/>
                  <a:tabLst/>
                  <a:defRPr/>
                </a:pPr>
                <a:r>
                  <a:rPr lang="en-US" sz="1100">
                    <a:solidFill>
                      <a:prstClr val="black"/>
                    </a:solidFill>
                    <a:latin typeface="Segoe UI"/>
                  </a:rPr>
                  <a:t>o</a:t>
                </a:r>
                <a:r>
                  <a:rPr kumimoji="0" lang="en-US" sz="1100" u="none" strike="noStrike" kern="1200" cap="none" spc="0" normalizeH="0" baseline="0" noProof="0">
                    <a:ln>
                      <a:noFill/>
                    </a:ln>
                    <a:solidFill>
                      <a:prstClr val="black"/>
                    </a:solidFill>
                    <a:effectLst/>
                    <a:uLnTx/>
                    <a:uFillTx/>
                    <a:latin typeface="Segoe UI"/>
                    <a:ea typeface="+mn-ea"/>
                    <a:cs typeface="+mn-cs"/>
                  </a:rPr>
                  <a:t>r</a:t>
                </a:r>
                <a:br>
                  <a:rPr lang="en-US" sz="1100">
                    <a:solidFill>
                      <a:prstClr val="black"/>
                    </a:solidFill>
                    <a:latin typeface="Segoe UI"/>
                  </a:rPr>
                </a:br>
                <a:r>
                  <a:rPr kumimoji="0" lang="en-US" sz="1100" b="0" i="0" u="none" strike="noStrike" kern="0" cap="none" spc="0" normalizeH="0" baseline="0" noProof="0">
                    <a:ln>
                      <a:noFill/>
                    </a:ln>
                    <a:solidFill>
                      <a:srgbClr val="000000"/>
                    </a:solidFill>
                    <a:effectLst/>
                    <a:uLnTx/>
                    <a:uFillTx/>
                    <a:latin typeface="Segoe UI"/>
                    <a:ea typeface="+mn-ea"/>
                    <a:cs typeface="+mn-cs"/>
                  </a:rPr>
                  <a:t>$25 for </a:t>
                </a:r>
                <a:r>
                  <a:rPr kumimoji="0" lang="en-US" sz="1100" b="0" i="0" u="none" strike="noStrike" kern="1200" cap="none" spc="0" normalizeH="0" baseline="0" noProof="0">
                    <a:ln>
                      <a:noFill/>
                    </a:ln>
                    <a:solidFill>
                      <a:prstClr val="black"/>
                    </a:solidFill>
                    <a:effectLst/>
                    <a:uLnTx/>
                    <a:uFillTx/>
                    <a:latin typeface="Segoe UI"/>
                    <a:ea typeface="+mn-ea"/>
                    <a:cs typeface="+mn-cs"/>
                  </a:rPr>
                  <a:t>500 </a:t>
                </a:r>
              </a:p>
              <a:p>
                <a:pPr marL="0" marR="0" lvl="1" indent="0" algn="ctr" defTabSz="914192" rtl="0" eaLnBrk="1" fontAlgn="auto" latinLnBrk="0" hangingPunct="1">
                  <a:lnSpc>
                    <a:spcPct val="100000"/>
                  </a:lnSpc>
                  <a:spcBef>
                    <a:spcPts val="0"/>
                  </a:spcBef>
                  <a:spcAft>
                    <a:spcPts val="0"/>
                  </a:spcAft>
                  <a:buClrTx/>
                  <a:buSzTx/>
                  <a:buFontTx/>
                  <a:buNone/>
                  <a:tabLst/>
                  <a:defRPr/>
                </a:pPr>
                <a:r>
                  <a:rPr lang="en-US" sz="1100">
                    <a:solidFill>
                      <a:prstClr val="black"/>
                    </a:solidFill>
                    <a:latin typeface="Segoe UI"/>
                  </a:rPr>
                  <a:t>anonymous</a:t>
                </a:r>
                <a:r>
                  <a:rPr kumimoji="0" lang="en-US" sz="1100" b="0" i="0" u="none" strike="noStrike" kern="1200" cap="none" spc="0" normalizeH="0" baseline="0" noProof="0">
                    <a:ln>
                      <a:noFill/>
                    </a:ln>
                    <a:solidFill>
                      <a:prstClr val="black"/>
                    </a:solidFill>
                    <a:effectLst/>
                    <a:uLnTx/>
                    <a:uFillTx/>
                    <a:latin typeface="Segoe UI"/>
                    <a:ea typeface="+mn-ea"/>
                    <a:cs typeface="+mn-cs"/>
                  </a:rPr>
                  <a:t> users / month</a:t>
                </a:r>
              </a:p>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a:ea typeface="+mn-ea"/>
                    <a:cs typeface="+mn-cs"/>
                  </a:rPr>
                  <a:t> </a:t>
                </a:r>
              </a:p>
              <a:p>
                <a:pPr marL="0" marR="0" lvl="1" indent="0" algn="ctr" defTabSz="914192" rtl="0" eaLnBrk="1" fontAlgn="auto" latinLnBrk="0" hangingPunct="1">
                  <a:lnSpc>
                    <a:spcPct val="100000"/>
                  </a:lnSpc>
                  <a:spcBef>
                    <a:spcPts val="0"/>
                  </a:spcBef>
                  <a:spcAft>
                    <a:spcPts val="40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8" name="Group 47">
              <a:extLst>
                <a:ext uri="{FF2B5EF4-FFF2-40B4-BE49-F238E27FC236}">
                  <a16:creationId xmlns:a16="http://schemas.microsoft.com/office/drawing/2014/main" id="{6E148945-2953-6B22-1A95-4189FF416F97}"/>
                </a:ext>
              </a:extLst>
            </p:cNvPr>
            <p:cNvGrpSpPr/>
            <p:nvPr/>
          </p:nvGrpSpPr>
          <p:grpSpPr>
            <a:xfrm>
              <a:off x="3489949" y="2100608"/>
              <a:ext cx="2514600" cy="3657599"/>
              <a:chOff x="3497145" y="2074200"/>
              <a:chExt cx="2514600" cy="3657599"/>
            </a:xfrm>
          </p:grpSpPr>
          <p:sp>
            <p:nvSpPr>
              <p:cNvPr id="62" name="Rectangle: Rounded Corners 61">
                <a:extLst>
                  <a:ext uri="{FF2B5EF4-FFF2-40B4-BE49-F238E27FC236}">
                    <a16:creationId xmlns:a16="http://schemas.microsoft.com/office/drawing/2014/main" id="{CC368243-9509-C293-98F1-C15AD4768AAC}"/>
                  </a:ext>
                </a:extLst>
              </p:cNvPr>
              <p:cNvSpPr/>
              <p:nvPr/>
            </p:nvSpPr>
            <p:spPr bwMode="auto">
              <a:xfrm>
                <a:off x="3526473" y="2074200"/>
                <a:ext cx="2455944" cy="3657599"/>
              </a:xfrm>
              <a:prstGeom prst="roundRect">
                <a:avLst>
                  <a:gd name="adj" fmla="val 10145"/>
                </a:avLst>
              </a:prstGeom>
              <a:solidFill>
                <a:schemeClr val="bg1"/>
              </a:solidFill>
              <a:ln w="12700">
                <a:solidFill>
                  <a:schemeClr val="bg1">
                    <a:lumMod val="95000"/>
                  </a:schemeClr>
                </a:solidFill>
                <a:headEnd type="none" w="lg" len="med"/>
                <a:tailEnd type="none" w="lg" len="med"/>
              </a:ln>
              <a:effectLst>
                <a:outerShdw blurRad="63500" sx="102000" sy="102000" algn="ctr" rotWithShape="0">
                  <a:prstClr val="black">
                    <a:alpha val="2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Calibri" panose="020F0502020204030204"/>
                  <a:ea typeface="Segoe UI" pitchFamily="34" charset="0"/>
                  <a:cs typeface="Segoe UI" pitchFamily="34" charset="0"/>
                </a:endParaRPr>
              </a:p>
            </p:txBody>
          </p:sp>
          <p:pic>
            <p:nvPicPr>
              <p:cNvPr id="63" name="Picture 4">
                <a:extLst>
                  <a:ext uri="{FF2B5EF4-FFF2-40B4-BE49-F238E27FC236}">
                    <a16:creationId xmlns:a16="http://schemas.microsoft.com/office/drawing/2014/main" id="{BA5CAB2F-FA93-D30D-D22A-B757A389596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532" y="2214733"/>
                <a:ext cx="1031825" cy="1002616"/>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1231">
                <a:extLst>
                  <a:ext uri="{FF2B5EF4-FFF2-40B4-BE49-F238E27FC236}">
                    <a16:creationId xmlns:a16="http://schemas.microsoft.com/office/drawing/2014/main" id="{C877D5ED-67D9-C574-E5BF-8B8C7A4BABD6}"/>
                  </a:ext>
                </a:extLst>
              </p:cNvPr>
              <p:cNvSpPr/>
              <p:nvPr/>
            </p:nvSpPr>
            <p:spPr>
              <a:xfrm>
                <a:off x="3561396" y="3289176"/>
                <a:ext cx="2386098" cy="633890"/>
              </a:xfrm>
              <a:prstGeom prst="rect">
                <a:avLst/>
              </a:prstGeom>
            </p:spPr>
            <p:txBody>
              <a:bodyPr wrap="none" lIns="0" tIns="0" rIns="0" bIns="0">
                <a:noAutofit/>
              </a:bodyPr>
              <a:lstStyle/>
              <a:p>
                <a:pPr marL="0" marR="0" lvl="0" indent="0" algn="ctr" defTabSz="861251" rtl="0" eaLnBrk="1" fontAlgn="auto" latinLnBrk="0" hangingPunct="1">
                  <a:lnSpc>
                    <a:spcPct val="100000"/>
                  </a:lnSpc>
                  <a:spcBef>
                    <a:spcPts val="0"/>
                  </a:spcBef>
                  <a:spcAft>
                    <a:spcPts val="40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Power Automate </a:t>
                </a:r>
              </a:p>
              <a:p>
                <a:pPr marL="0" marR="0" lvl="0" indent="0" algn="ctr" defTabSz="861251" rtl="0" eaLnBrk="1" fontAlgn="auto" latinLnBrk="0" hangingPunct="1">
                  <a:lnSpc>
                    <a:spcPct val="100000"/>
                  </a:lnSpc>
                  <a:spcBef>
                    <a:spcPts val="0"/>
                  </a:spcBef>
                  <a:spcAft>
                    <a:spcPts val="400"/>
                  </a:spcAft>
                  <a:buClrTx/>
                  <a:buSzTx/>
                  <a:buFontTx/>
                  <a:buNone/>
                  <a:tabLst/>
                  <a:defRPr/>
                </a:pPr>
                <a:r>
                  <a:rPr kumimoji="0" lang="en-GB" sz="11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Workflow Automation</a:t>
                </a:r>
              </a:p>
            </p:txBody>
          </p:sp>
          <p:sp>
            <p:nvSpPr>
              <p:cNvPr id="65" name="Rectangle 64">
                <a:extLst>
                  <a:ext uri="{FF2B5EF4-FFF2-40B4-BE49-F238E27FC236}">
                    <a16:creationId xmlns:a16="http://schemas.microsoft.com/office/drawing/2014/main" id="{A4DBAFF5-BB74-2841-9E47-57696E6B9A57}"/>
                  </a:ext>
                </a:extLst>
              </p:cNvPr>
              <p:cNvSpPr/>
              <p:nvPr/>
            </p:nvSpPr>
            <p:spPr>
              <a:xfrm>
                <a:off x="3696843" y="4195187"/>
                <a:ext cx="2115204" cy="301458"/>
              </a:xfrm>
              <a:prstGeom prst="rect">
                <a:avLst/>
              </a:prstGeom>
            </p:spPr>
            <p:txBody>
              <a:bodyPr wrap="square" lIns="91440" tIns="0" rIns="91440" bIns="0" anchor="ctr">
                <a:noAutofit/>
              </a:bodyPr>
              <a:lstStyle/>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Premium</a:t>
                </a:r>
              </a:p>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a:ea typeface="+mn-ea"/>
                    <a:cs typeface="+mn-cs"/>
                  </a:rPr>
                  <a:t>$15 per user / month </a:t>
                </a:r>
              </a:p>
            </p:txBody>
          </p:sp>
          <p:sp>
            <p:nvSpPr>
              <p:cNvPr id="66" name="TextBox 65">
                <a:extLst>
                  <a:ext uri="{FF2B5EF4-FFF2-40B4-BE49-F238E27FC236}">
                    <a16:creationId xmlns:a16="http://schemas.microsoft.com/office/drawing/2014/main" id="{1BEBCAD7-2301-D68C-C2E1-AB97C4BE3A9D}"/>
                  </a:ext>
                </a:extLst>
              </p:cNvPr>
              <p:cNvSpPr txBox="1"/>
              <p:nvPr/>
            </p:nvSpPr>
            <p:spPr>
              <a:xfrm>
                <a:off x="3497145" y="4554560"/>
                <a:ext cx="2514600" cy="63094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Process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a:ea typeface="+mn-ea"/>
                    <a:cs typeface="+mn-cs"/>
                  </a:rPr>
                  <a:t>$150 per bot / month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67" name="Straight Connector 66">
                <a:extLst>
                  <a:ext uri="{FF2B5EF4-FFF2-40B4-BE49-F238E27FC236}">
                    <a16:creationId xmlns:a16="http://schemas.microsoft.com/office/drawing/2014/main" id="{9E29DF79-4E35-6271-F139-D979C2D22AE2}"/>
                  </a:ext>
                </a:extLst>
              </p:cNvPr>
              <p:cNvCxnSpPr>
                <a:cxnSpLocks/>
              </p:cNvCxnSpPr>
              <p:nvPr/>
            </p:nvCxnSpPr>
            <p:spPr>
              <a:xfrm>
                <a:off x="3789753" y="4001112"/>
                <a:ext cx="1929384"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615DB7EF-F47B-0704-52DA-87A13B1933AA}"/>
                  </a:ext>
                </a:extLst>
              </p:cNvPr>
              <p:cNvSpPr txBox="1"/>
              <p:nvPr/>
            </p:nvSpPr>
            <p:spPr>
              <a:xfrm>
                <a:off x="3732824" y="5021842"/>
                <a:ext cx="2043242" cy="615553"/>
              </a:xfrm>
              <a:prstGeom prst="rect">
                <a:avLst/>
              </a:prstGeom>
              <a:noFill/>
            </p:spPr>
            <p:txBody>
              <a:bodyPr wrap="square">
                <a:spAutoFit/>
              </a:bodyPr>
              <a:lstStyle/>
              <a:p>
                <a:pPr marL="0" marR="0" lvl="1" indent="0" algn="ctr" defTabSz="914192" rtl="0" eaLnBrk="1" fontAlgn="auto" latinLnBrk="0" hangingPunct="1">
                  <a:lnSpc>
                    <a:spcPct val="100000"/>
                  </a:lnSpc>
                  <a:spcBef>
                    <a:spcPts val="0"/>
                  </a:spcBef>
                  <a:spcAft>
                    <a:spcPts val="0"/>
                  </a:spcAft>
                  <a:buClrTx/>
                  <a:buSzTx/>
                  <a:buFontTx/>
                  <a:buNone/>
                  <a:tabLst/>
                  <a:defRPr/>
                </a:pPr>
                <a:r>
                  <a:rPr lang="en-US" sz="1200" b="1">
                    <a:solidFill>
                      <a:srgbClr val="0078D4"/>
                    </a:solidFill>
                    <a:latin typeface="Segoe UI Semibold" panose="020B0702040204020203" pitchFamily="34" charset="0"/>
                    <a:cs typeface="Segoe UI Semibold" panose="020B0702040204020203" pitchFamily="34" charset="0"/>
                  </a:rPr>
                  <a:t>Process Mining</a:t>
                </a:r>
              </a:p>
              <a:p>
                <a:pPr algn="ctr">
                  <a:defRPr/>
                </a:pPr>
                <a:r>
                  <a:rPr lang="en-US" sz="1100">
                    <a:solidFill>
                      <a:prstClr val="black"/>
                    </a:solidFill>
                    <a:latin typeface="Segoe UI"/>
                  </a:rPr>
                  <a:t>$5,000 per 100 GB of </a:t>
                </a:r>
              </a:p>
              <a:p>
                <a:pPr algn="ctr">
                  <a:defRPr/>
                </a:pPr>
                <a:r>
                  <a:rPr lang="en-US" sz="1100">
                    <a:solidFill>
                      <a:prstClr val="black"/>
                    </a:solidFill>
                    <a:latin typeface="Segoe UI"/>
                  </a:rPr>
                  <a:t>data stored / month </a:t>
                </a:r>
              </a:p>
            </p:txBody>
          </p:sp>
        </p:grpSp>
        <p:grpSp>
          <p:nvGrpSpPr>
            <p:cNvPr id="49" name="Group 48">
              <a:extLst>
                <a:ext uri="{FF2B5EF4-FFF2-40B4-BE49-F238E27FC236}">
                  <a16:creationId xmlns:a16="http://schemas.microsoft.com/office/drawing/2014/main" id="{FD7C5BEE-E375-E47E-9184-197A5ED7DB13}"/>
                </a:ext>
              </a:extLst>
            </p:cNvPr>
            <p:cNvGrpSpPr/>
            <p:nvPr/>
          </p:nvGrpSpPr>
          <p:grpSpPr>
            <a:xfrm>
              <a:off x="750854" y="2100608"/>
              <a:ext cx="2485819" cy="3657599"/>
              <a:chOff x="750854" y="2074201"/>
              <a:chExt cx="2485819" cy="3657599"/>
            </a:xfrm>
          </p:grpSpPr>
          <p:sp>
            <p:nvSpPr>
              <p:cNvPr id="56" name="Rectangle: Rounded Corners 55">
                <a:extLst>
                  <a:ext uri="{FF2B5EF4-FFF2-40B4-BE49-F238E27FC236}">
                    <a16:creationId xmlns:a16="http://schemas.microsoft.com/office/drawing/2014/main" id="{DDA5C204-9676-231E-57FD-AD731AE812FE}"/>
                  </a:ext>
                </a:extLst>
              </p:cNvPr>
              <p:cNvSpPr/>
              <p:nvPr/>
            </p:nvSpPr>
            <p:spPr bwMode="auto">
              <a:xfrm>
                <a:off x="765791" y="2074201"/>
                <a:ext cx="2455944" cy="3657599"/>
              </a:xfrm>
              <a:prstGeom prst="roundRect">
                <a:avLst>
                  <a:gd name="adj" fmla="val 10145"/>
                </a:avLst>
              </a:prstGeom>
              <a:solidFill>
                <a:schemeClr val="bg1"/>
              </a:solidFill>
              <a:ln w="12700">
                <a:solidFill>
                  <a:schemeClr val="bg1">
                    <a:lumMod val="95000"/>
                  </a:schemeClr>
                </a:solidFill>
                <a:headEnd type="none" w="lg" len="med"/>
                <a:tailEnd type="none" w="lg" len="med"/>
              </a:ln>
              <a:effectLst>
                <a:outerShdw blurRad="63500" sx="102000" sy="102000" algn="ctr" rotWithShape="0">
                  <a:prstClr val="black">
                    <a:alpha val="2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Calibri" panose="020F0502020204030204"/>
                  <a:ea typeface="Segoe UI" pitchFamily="34" charset="0"/>
                  <a:cs typeface="Segoe UI" pitchFamily="34" charset="0"/>
                </a:endParaRPr>
              </a:p>
            </p:txBody>
          </p:sp>
          <p:sp>
            <p:nvSpPr>
              <p:cNvPr id="57" name="Rectangle 1231">
                <a:extLst>
                  <a:ext uri="{FF2B5EF4-FFF2-40B4-BE49-F238E27FC236}">
                    <a16:creationId xmlns:a16="http://schemas.microsoft.com/office/drawing/2014/main" id="{C95F5EEF-E941-6515-DBC5-797A488F151B}"/>
                  </a:ext>
                </a:extLst>
              </p:cNvPr>
              <p:cNvSpPr/>
              <p:nvPr/>
            </p:nvSpPr>
            <p:spPr>
              <a:xfrm>
                <a:off x="882741" y="3289176"/>
                <a:ext cx="2222044" cy="600278"/>
              </a:xfrm>
              <a:prstGeom prst="rect">
                <a:avLst/>
              </a:prstGeom>
            </p:spPr>
            <p:txBody>
              <a:bodyPr wrap="none" lIns="0" tIns="0" rIns="0" bIns="0">
                <a:noAutofit/>
              </a:bodyPr>
              <a:lstStyle/>
              <a:p>
                <a:pPr marL="0" marR="0" lvl="0" indent="0" algn="ctr" defTabSz="861251" rtl="0" eaLnBrk="1" fontAlgn="auto" latinLnBrk="0" hangingPunct="1">
                  <a:lnSpc>
                    <a:spcPct val="100000"/>
                  </a:lnSpc>
                  <a:spcBef>
                    <a:spcPts val="0"/>
                  </a:spcBef>
                  <a:spcAft>
                    <a:spcPts val="40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Power Apps </a:t>
                </a:r>
              </a:p>
              <a:p>
                <a:pPr marL="0" marR="0" lvl="0" indent="0" algn="ctr" defTabSz="861251" rtl="0" eaLnBrk="1" fontAlgn="auto" latinLnBrk="0" hangingPunct="1">
                  <a:lnSpc>
                    <a:spcPct val="100000"/>
                  </a:lnSpc>
                  <a:spcBef>
                    <a:spcPts val="0"/>
                  </a:spcBef>
                  <a:spcAft>
                    <a:spcPts val="400"/>
                  </a:spcAft>
                  <a:buClrTx/>
                  <a:buSzTx/>
                  <a:buFontTx/>
                  <a:buNone/>
                  <a:tabLst/>
                  <a:defRPr/>
                </a:pPr>
                <a:r>
                  <a:rPr kumimoji="0" lang="en-GB" sz="11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Application Development</a:t>
                </a:r>
              </a:p>
            </p:txBody>
          </p:sp>
          <p:sp>
            <p:nvSpPr>
              <p:cNvPr id="58" name="Rectangle 57">
                <a:extLst>
                  <a:ext uri="{FF2B5EF4-FFF2-40B4-BE49-F238E27FC236}">
                    <a16:creationId xmlns:a16="http://schemas.microsoft.com/office/drawing/2014/main" id="{1A89284C-AA51-503A-7611-717FD3B0B2F6}"/>
                  </a:ext>
                </a:extLst>
              </p:cNvPr>
              <p:cNvSpPr/>
              <p:nvPr/>
            </p:nvSpPr>
            <p:spPr>
              <a:xfrm>
                <a:off x="800220" y="4123602"/>
                <a:ext cx="2387086" cy="285473"/>
              </a:xfrm>
              <a:prstGeom prst="rect">
                <a:avLst/>
              </a:prstGeom>
            </p:spPr>
            <p:txBody>
              <a:bodyPr wrap="square" lIns="91440" tIns="0" rIns="91440" bIns="0" anchor="ctr">
                <a:noAutofit/>
              </a:bodyPr>
              <a:lstStyle/>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Premium </a:t>
                </a:r>
              </a:p>
            </p:txBody>
          </p:sp>
          <p:sp>
            <p:nvSpPr>
              <p:cNvPr id="59" name="Rectangle 58">
                <a:extLst>
                  <a:ext uri="{FF2B5EF4-FFF2-40B4-BE49-F238E27FC236}">
                    <a16:creationId xmlns:a16="http://schemas.microsoft.com/office/drawing/2014/main" id="{95A4FC86-CA6C-C1F6-A8E7-249875C775C8}"/>
                  </a:ext>
                </a:extLst>
              </p:cNvPr>
              <p:cNvSpPr/>
              <p:nvPr/>
            </p:nvSpPr>
            <p:spPr>
              <a:xfrm>
                <a:off x="750854" y="4401582"/>
                <a:ext cx="2485819" cy="600276"/>
              </a:xfrm>
              <a:prstGeom prst="rect">
                <a:avLst/>
              </a:prstGeom>
            </p:spPr>
            <p:txBody>
              <a:bodyPr wrap="square" lIns="91440" tIns="0" rIns="91440" bIns="0" anchor="t">
                <a:noAutofit/>
              </a:bodyPr>
              <a:lstStyle/>
              <a:p>
                <a:pPr marL="0" marR="0" lvl="1" indent="0" algn="ctr" defTabSz="914192" rtl="0" eaLnBrk="1" fontAlgn="auto" latinLnBrk="0" hangingPunct="1">
                  <a:lnSpc>
                    <a:spcPct val="100000"/>
                  </a:lnSpc>
                  <a:spcBef>
                    <a:spcPts val="0"/>
                  </a:spcBef>
                  <a:spcAft>
                    <a:spcPts val="40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a:ea typeface="+mn-ea"/>
                    <a:cs typeface="Segoe UI"/>
                  </a:rPr>
                  <a:t>$20 </a:t>
                </a:r>
                <a:r>
                  <a:rPr kumimoji="0" lang="en-US" sz="1100" b="0" i="0" u="none" strike="noStrike" kern="1200" cap="none" spc="0" normalizeH="0" baseline="0" noProof="0">
                    <a:ln>
                      <a:noFill/>
                    </a:ln>
                    <a:solidFill>
                      <a:prstClr val="black"/>
                    </a:solidFill>
                    <a:effectLst/>
                    <a:uLnTx/>
                    <a:uFillTx/>
                    <a:latin typeface="Segoe UI"/>
                    <a:ea typeface="+mn-ea"/>
                    <a:cs typeface="+mn-cs"/>
                  </a:rPr>
                  <a:t>per user / month</a:t>
                </a:r>
              </a:p>
            </p:txBody>
          </p:sp>
          <p:cxnSp>
            <p:nvCxnSpPr>
              <p:cNvPr id="60" name="Straight Connector 59">
                <a:extLst>
                  <a:ext uri="{FF2B5EF4-FFF2-40B4-BE49-F238E27FC236}">
                    <a16:creationId xmlns:a16="http://schemas.microsoft.com/office/drawing/2014/main" id="{141825C7-6C8C-7422-08D1-3CCCBB185153}"/>
                  </a:ext>
                </a:extLst>
              </p:cNvPr>
              <p:cNvCxnSpPr>
                <a:cxnSpLocks/>
              </p:cNvCxnSpPr>
              <p:nvPr/>
            </p:nvCxnSpPr>
            <p:spPr>
              <a:xfrm>
                <a:off x="1029071" y="4001112"/>
                <a:ext cx="1929384"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1" name="Picture 60" descr="A purple and pink diamond shapes&#10;&#10;Description automatically generated">
                <a:extLst>
                  <a:ext uri="{FF2B5EF4-FFF2-40B4-BE49-F238E27FC236}">
                    <a16:creationId xmlns:a16="http://schemas.microsoft.com/office/drawing/2014/main" id="{EB8E3FBB-0256-80F2-C581-0656842580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6516" y="2218794"/>
                <a:ext cx="994495" cy="994495"/>
              </a:xfrm>
              <a:prstGeom prst="rect">
                <a:avLst/>
              </a:prstGeom>
            </p:spPr>
          </p:pic>
        </p:grpSp>
        <p:grpSp>
          <p:nvGrpSpPr>
            <p:cNvPr id="50" name="Group 49">
              <a:extLst>
                <a:ext uri="{FF2B5EF4-FFF2-40B4-BE49-F238E27FC236}">
                  <a16:creationId xmlns:a16="http://schemas.microsoft.com/office/drawing/2014/main" id="{837A05AE-9949-3910-E925-E655C6411941}"/>
                </a:ext>
              </a:extLst>
            </p:cNvPr>
            <p:cNvGrpSpPr/>
            <p:nvPr/>
          </p:nvGrpSpPr>
          <p:grpSpPr>
            <a:xfrm>
              <a:off x="6257825" y="2100608"/>
              <a:ext cx="2455944" cy="3657599"/>
              <a:chOff x="6251891" y="2074199"/>
              <a:chExt cx="2455944" cy="3657599"/>
            </a:xfrm>
          </p:grpSpPr>
          <p:sp>
            <p:nvSpPr>
              <p:cNvPr id="51" name="Rectangle: Rounded Corners 50">
                <a:extLst>
                  <a:ext uri="{FF2B5EF4-FFF2-40B4-BE49-F238E27FC236}">
                    <a16:creationId xmlns:a16="http://schemas.microsoft.com/office/drawing/2014/main" id="{04CEB5C8-D21F-3024-5F9E-B61A601E6389}"/>
                  </a:ext>
                </a:extLst>
              </p:cNvPr>
              <p:cNvSpPr/>
              <p:nvPr/>
            </p:nvSpPr>
            <p:spPr bwMode="auto">
              <a:xfrm>
                <a:off x="6251891" y="2074199"/>
                <a:ext cx="2455944" cy="3657599"/>
              </a:xfrm>
              <a:prstGeom prst="roundRect">
                <a:avLst>
                  <a:gd name="adj" fmla="val 10145"/>
                </a:avLst>
              </a:prstGeom>
              <a:solidFill>
                <a:schemeClr val="bg1"/>
              </a:solidFill>
              <a:ln w="12700">
                <a:solidFill>
                  <a:schemeClr val="bg1">
                    <a:lumMod val="95000"/>
                  </a:schemeClr>
                </a:solidFill>
                <a:headEnd type="none" w="lg" len="med"/>
                <a:tailEnd type="none" w="lg" len="med"/>
              </a:ln>
              <a:effectLst>
                <a:outerShdw blurRad="63500" sx="102000" sy="102000" algn="ctr" rotWithShape="0">
                  <a:prstClr val="black">
                    <a:alpha val="2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Calibri" panose="020F0502020204030204"/>
                  <a:ea typeface="Segoe UI" pitchFamily="34" charset="0"/>
                  <a:cs typeface="Segoe UI" pitchFamily="34" charset="0"/>
                </a:endParaRPr>
              </a:p>
            </p:txBody>
          </p:sp>
          <p:sp>
            <p:nvSpPr>
              <p:cNvPr id="52" name="Rectangle 1231">
                <a:extLst>
                  <a:ext uri="{FF2B5EF4-FFF2-40B4-BE49-F238E27FC236}">
                    <a16:creationId xmlns:a16="http://schemas.microsoft.com/office/drawing/2014/main" id="{1A8F73E0-5B81-B3A3-5056-8221CF32BB74}"/>
                  </a:ext>
                </a:extLst>
              </p:cNvPr>
              <p:cNvSpPr/>
              <p:nvPr/>
            </p:nvSpPr>
            <p:spPr>
              <a:xfrm>
                <a:off x="6585049" y="3289176"/>
                <a:ext cx="1789629" cy="600278"/>
              </a:xfrm>
              <a:prstGeom prst="rect">
                <a:avLst/>
              </a:prstGeom>
            </p:spPr>
            <p:txBody>
              <a:bodyPr wrap="none" lIns="0" tIns="0" rIns="0" bIns="0">
                <a:noAutofit/>
              </a:bodyPr>
              <a:lstStyle/>
              <a:p>
                <a:pPr marL="0" marR="0" lvl="0" indent="0" algn="ctr" defTabSz="861251" rtl="0" eaLnBrk="1" fontAlgn="auto" latinLnBrk="0" hangingPunct="1">
                  <a:lnSpc>
                    <a:spcPct val="100000"/>
                  </a:lnSpc>
                  <a:spcBef>
                    <a:spcPts val="0"/>
                  </a:spcBef>
                  <a:spcAft>
                    <a:spcPts val="40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Microsoft Copilot Studio</a:t>
                </a:r>
              </a:p>
              <a:p>
                <a:pPr marL="0" marR="0" lvl="0" indent="0" algn="ctr" defTabSz="861251" rtl="0" eaLnBrk="1" fontAlgn="auto" latinLnBrk="0" hangingPunct="1">
                  <a:lnSpc>
                    <a:spcPct val="100000"/>
                  </a:lnSpc>
                  <a:spcBef>
                    <a:spcPts val="0"/>
                  </a:spcBef>
                  <a:spcAft>
                    <a:spcPts val="400"/>
                  </a:spcAft>
                  <a:buClrTx/>
                  <a:buSzTx/>
                  <a:buFontTx/>
                  <a:buNone/>
                  <a:tabLst/>
                  <a:defRPr/>
                </a:pPr>
                <a:r>
                  <a:rPr lang="en-US" sz="1100">
                    <a:solidFill>
                      <a:srgbClr val="000000"/>
                    </a:solidFill>
                    <a:latin typeface="Segoe UI"/>
                    <a:cs typeface="Segoe UI Semibold" panose="020B0702040204020203" pitchFamily="34" charset="0"/>
                  </a:rPr>
                  <a:t>Build copilots</a:t>
                </a:r>
              </a:p>
            </p:txBody>
          </p:sp>
          <p:sp>
            <p:nvSpPr>
              <p:cNvPr id="53" name="Rectangle 52">
                <a:extLst>
                  <a:ext uri="{FF2B5EF4-FFF2-40B4-BE49-F238E27FC236}">
                    <a16:creationId xmlns:a16="http://schemas.microsoft.com/office/drawing/2014/main" id="{3F27409A-FB57-F8E8-B1EF-4B03BC5A685B}"/>
                  </a:ext>
                </a:extLst>
              </p:cNvPr>
              <p:cNvSpPr/>
              <p:nvPr/>
            </p:nvSpPr>
            <p:spPr>
              <a:xfrm>
                <a:off x="6394233" y="4119820"/>
                <a:ext cx="2171261" cy="285473"/>
              </a:xfrm>
              <a:prstGeom prst="rect">
                <a:avLst/>
              </a:prstGeom>
            </p:spPr>
            <p:txBody>
              <a:bodyPr wrap="square" lIns="91440" tIns="0" rIns="91440" bIns="0" anchor="ctr">
                <a:noAutofit/>
              </a:bodyPr>
              <a:lstStyle/>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8D4"/>
                    </a:solidFill>
                    <a:effectLst/>
                    <a:uLnTx/>
                    <a:uFillTx/>
                    <a:latin typeface="Segoe UI Semibold" panose="020B0702040204020203" pitchFamily="34" charset="0"/>
                    <a:ea typeface="+mn-ea"/>
                    <a:cs typeface="Segoe UI Semibold" panose="020B0702040204020203" pitchFamily="34" charset="0"/>
                  </a:rPr>
                  <a:t>Per tenant capacity</a:t>
                </a:r>
              </a:p>
            </p:txBody>
          </p:sp>
          <p:sp>
            <p:nvSpPr>
              <p:cNvPr id="54" name="Rectangle 53">
                <a:extLst>
                  <a:ext uri="{FF2B5EF4-FFF2-40B4-BE49-F238E27FC236}">
                    <a16:creationId xmlns:a16="http://schemas.microsoft.com/office/drawing/2014/main" id="{830B73E4-FF3B-892F-F0E0-85CF88C0D7CD}"/>
                  </a:ext>
                </a:extLst>
              </p:cNvPr>
              <p:cNvSpPr/>
              <p:nvPr/>
            </p:nvSpPr>
            <p:spPr>
              <a:xfrm>
                <a:off x="6448217" y="4405293"/>
                <a:ext cx="2063292" cy="600276"/>
              </a:xfrm>
              <a:prstGeom prst="rect">
                <a:avLst/>
              </a:prstGeom>
            </p:spPr>
            <p:txBody>
              <a:bodyPr wrap="square" lIns="91440" tIns="0" rIns="91440" bIns="0" anchor="t">
                <a:noAutofit/>
              </a:bodyPr>
              <a:lstStyle/>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a:ea typeface="+mn-ea"/>
                    <a:cs typeface="Segoe UI"/>
                  </a:rPr>
                  <a:t>$200 </a:t>
                </a:r>
                <a:r>
                  <a:rPr kumimoji="0" lang="en-US" sz="1100" b="0" i="0" u="none" strike="noStrike" kern="1200" cap="none" spc="0" normalizeH="0" baseline="0" noProof="0">
                    <a:ln>
                      <a:noFill/>
                    </a:ln>
                    <a:solidFill>
                      <a:prstClr val="black"/>
                    </a:solidFill>
                    <a:effectLst/>
                    <a:uLnTx/>
                    <a:uFillTx/>
                    <a:latin typeface="Segoe UI"/>
                    <a:ea typeface="+mn-ea"/>
                    <a:cs typeface="+mn-cs"/>
                  </a:rPr>
                  <a:t>for 25,000 messages </a:t>
                </a:r>
              </a:p>
              <a:p>
                <a:pPr marL="0" marR="0" lvl="1" indent="0" algn="ctr" defTabSz="91419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a:ea typeface="+mn-ea"/>
                    <a:cs typeface="+mn-cs"/>
                  </a:rPr>
                  <a:t>per tenant / month</a:t>
                </a:r>
              </a:p>
            </p:txBody>
          </p:sp>
          <p:cxnSp>
            <p:nvCxnSpPr>
              <p:cNvPr id="55" name="Straight Connector 54">
                <a:extLst>
                  <a:ext uri="{FF2B5EF4-FFF2-40B4-BE49-F238E27FC236}">
                    <a16:creationId xmlns:a16="http://schemas.microsoft.com/office/drawing/2014/main" id="{369DB158-9212-C978-BE95-941A7963280C}"/>
                  </a:ext>
                </a:extLst>
              </p:cNvPr>
              <p:cNvCxnSpPr>
                <a:cxnSpLocks/>
              </p:cNvCxnSpPr>
              <p:nvPr/>
            </p:nvCxnSpPr>
            <p:spPr>
              <a:xfrm>
                <a:off x="6515171" y="4001112"/>
                <a:ext cx="1929384"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pic>
        <p:nvPicPr>
          <p:cNvPr id="74" name="Picture 73">
            <a:extLst>
              <a:ext uri="{FF2B5EF4-FFF2-40B4-BE49-F238E27FC236}">
                <a16:creationId xmlns:a16="http://schemas.microsoft.com/office/drawing/2014/main" id="{9E0593FC-525D-1434-1CE9-EE5BB46C9567}"/>
              </a:ext>
            </a:extLst>
          </p:cNvPr>
          <p:cNvPicPr>
            <a:picLocks noChangeAspect="1"/>
          </p:cNvPicPr>
          <p:nvPr/>
        </p:nvPicPr>
        <p:blipFill>
          <a:blip r:embed="rId7"/>
          <a:stretch>
            <a:fillRect/>
          </a:stretch>
        </p:blipFill>
        <p:spPr>
          <a:xfrm>
            <a:off x="6959639" y="1894985"/>
            <a:ext cx="950976" cy="950976"/>
          </a:xfrm>
          <a:prstGeom prst="rect">
            <a:avLst/>
          </a:prstGeom>
        </p:spPr>
      </p:pic>
    </p:spTree>
    <p:custDataLst>
      <p:tags r:id="rId1"/>
    </p:custDataLst>
    <p:extLst>
      <p:ext uri="{BB962C8B-B14F-4D97-AF65-F5344CB8AC3E}">
        <p14:creationId xmlns:p14="http://schemas.microsoft.com/office/powerpoint/2010/main" val="422423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2"/>
            </p:custDataLst>
          </p:nvPr>
        </p:nvSpPr>
        <p:spPr>
          <a:xfrm>
            <a:off x="584200" y="4847214"/>
            <a:ext cx="9996714" cy="503086"/>
          </a:xfrm>
        </p:spPr>
        <p:txBody>
          <a:bodyPr/>
          <a:lstStyle/>
          <a:p>
            <a:r>
              <a:rPr lang="en-US" sz="5400"/>
              <a:t>Power Apps License Plans</a:t>
            </a:r>
          </a:p>
        </p:txBody>
      </p:sp>
      <p:sp>
        <p:nvSpPr>
          <p:cNvPr id="11" name="Footer Placeholder 2">
            <a:extLst>
              <a:ext uri="{FF2B5EF4-FFF2-40B4-BE49-F238E27FC236}">
                <a16:creationId xmlns:a16="http://schemas.microsoft.com/office/drawing/2014/main" id="{B6557B7F-8930-45B3-8C92-8E2F48E4CF5E}"/>
              </a:ext>
            </a:extLst>
          </p:cNvPr>
          <p:cNvSpPr>
            <a:spLocks noGrp="1"/>
          </p:cNvSpPr>
          <p:nvPr>
            <p:ph type="ftr" sz="quarter" idx="3"/>
          </p:nvPr>
        </p:nvSpPr>
        <p:spPr>
          <a:xfrm>
            <a:off x="4038600" y="6539518"/>
            <a:ext cx="41148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Microsoft Confidential</a:t>
            </a:r>
          </a:p>
        </p:txBody>
      </p:sp>
      <p:sp>
        <p:nvSpPr>
          <p:cNvPr id="12" name="Slide Number Placeholder 8">
            <a:extLst>
              <a:ext uri="{FF2B5EF4-FFF2-40B4-BE49-F238E27FC236}">
                <a16:creationId xmlns:a16="http://schemas.microsoft.com/office/drawing/2014/main" id="{53D1B8DB-CDB5-4538-B1E2-EE9AC4FA8B61}"/>
              </a:ext>
            </a:extLst>
          </p:cNvPr>
          <p:cNvSpPr>
            <a:spLocks noGrp="1"/>
          </p:cNvSpPr>
          <p:nvPr>
            <p:ph type="sldNum" sz="quarter" idx="4"/>
          </p:nvPr>
        </p:nvSpPr>
        <p:spPr>
          <a:xfrm>
            <a:off x="11697272" y="6539518"/>
            <a:ext cx="40424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F881BB8-5469-4299-99B9-578BE3320A80}" type="slidenum">
              <a:rPr kumimoji="0" lang="en-US" sz="800" b="0" i="0" u="none" strike="noStrike" kern="1200" cap="none" spc="0" normalizeH="0" baseline="0" noProof="0" smtClean="0">
                <a:ln>
                  <a:noFill/>
                </a:ln>
                <a:solidFill>
                  <a:srgbClr val="FFFFFF"/>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60170628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243A5E"/>
                </a:solidFill>
              </a:rPr>
              <a:t>Power Apps standalone plans</a:t>
            </a:r>
          </a:p>
        </p:txBody>
      </p:sp>
      <p:sp>
        <p:nvSpPr>
          <p:cNvPr id="59" name="Rectangle 58">
            <a:extLst>
              <a:ext uri="{FF2B5EF4-FFF2-40B4-BE49-F238E27FC236}">
                <a16:creationId xmlns:a16="http://schemas.microsoft.com/office/drawing/2014/main" id="{A167763D-339D-45CF-B122-94C7D3597757}"/>
              </a:ext>
            </a:extLst>
          </p:cNvPr>
          <p:cNvSpPr/>
          <p:nvPr/>
        </p:nvSpPr>
        <p:spPr>
          <a:xfrm>
            <a:off x="478868" y="5805020"/>
            <a:ext cx="11221334" cy="461665"/>
          </a:xfrm>
          <a:prstGeom prst="rect">
            <a:avLst/>
          </a:prstGeom>
        </p:spPr>
        <p:txBody>
          <a:bodyPr wrap="square" lIns="0" tIns="0" rIns="0" bIns="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r>
              <a:rPr lang="en-US" sz="1000" kern="0" dirty="0">
                <a:gradFill>
                  <a:gsLst>
                    <a:gs pos="1250">
                      <a:srgbClr val="353535"/>
                    </a:gs>
                    <a:gs pos="100000">
                      <a:srgbClr val="353535"/>
                    </a:gs>
                  </a:gsLst>
                  <a:lin ang="5400000" scaled="0"/>
                </a:gradFill>
                <a:cs typeface="Segoe UI"/>
              </a:rPr>
              <a:t>Power Apps &amp; Power Automate for Office 365 and Dynamics 365 allow users to customize &amp; extend Office 365 and Dynamics 365 applications. For more information, please see </a:t>
            </a:r>
            <a:r>
              <a:rPr lang="en-US" sz="1000" kern="0" dirty="0">
                <a:gradFill>
                  <a:gsLst>
                    <a:gs pos="1250">
                      <a:srgbClr val="353535"/>
                    </a:gs>
                    <a:gs pos="100000">
                      <a:srgbClr val="353535"/>
                    </a:gs>
                  </a:gsLst>
                  <a:lin ang="5400000" scaled="0"/>
                </a:gradFill>
                <a:cs typeface="Segoe UI"/>
                <a:hlinkClick r:id="" action="ppaction://noaction"/>
              </a:rPr>
              <a:t>Office 365 </a:t>
            </a:r>
            <a:r>
              <a:rPr lang="en-US" sz="1000" kern="0" dirty="0">
                <a:gradFill>
                  <a:gsLst>
                    <a:gs pos="1250">
                      <a:srgbClr val="353535"/>
                    </a:gs>
                    <a:gs pos="100000">
                      <a:srgbClr val="353535"/>
                    </a:gs>
                  </a:gsLst>
                  <a:lin ang="5400000" scaled="0"/>
                </a:gradFill>
                <a:cs typeface="Segoe UI"/>
              </a:rPr>
              <a:t>/ </a:t>
            </a:r>
            <a:r>
              <a:rPr lang="en-US" sz="1000" kern="0" dirty="0">
                <a:gradFill>
                  <a:gsLst>
                    <a:gs pos="1250">
                      <a:srgbClr val="353535"/>
                    </a:gs>
                    <a:gs pos="100000">
                      <a:srgbClr val="353535"/>
                    </a:gs>
                  </a:gsLst>
                  <a:lin ang="5400000" scaled="0"/>
                </a:gradFill>
                <a:cs typeface="Segoe UI"/>
                <a:hlinkClick r:id="rId4" action="ppaction://hlinksldjump"/>
              </a:rPr>
              <a:t>Dynamics 365 </a:t>
            </a:r>
            <a:r>
              <a:rPr lang="en-US" sz="1000" kern="0" dirty="0">
                <a:gradFill>
                  <a:gsLst>
                    <a:gs pos="1250">
                      <a:srgbClr val="353535"/>
                    </a:gs>
                    <a:gs pos="100000">
                      <a:srgbClr val="353535"/>
                    </a:gs>
                  </a:gsLst>
                  <a:lin ang="5400000" scaled="0"/>
                </a:gradFill>
                <a:cs typeface="Segoe UI"/>
              </a:rPr>
              <a:t>sections in this deck.</a:t>
            </a:r>
          </a:p>
          <a:p>
            <a:pPr marL="0" marR="0" lvl="0" indent="0" defTabSz="914192" eaLnBrk="1" fontAlgn="auto" latinLnBrk="0" hangingPunct="1">
              <a:lnSpc>
                <a:spcPct val="100000"/>
              </a:lnSpc>
              <a:spcBef>
                <a:spcPts val="0"/>
              </a:spcBef>
              <a:spcAft>
                <a:spcPts val="0"/>
              </a:spcAft>
              <a:buClrTx/>
              <a:buSzTx/>
              <a:buFontTx/>
              <a:buNone/>
              <a:tabLst/>
              <a:defRPr/>
            </a:pPr>
            <a:endParaRPr kumimoji="0" lang="en-US" sz="1000" b="0" u="none" strike="noStrike" kern="0" cap="none" spc="0" normalizeH="0" baseline="0" noProof="0" dirty="0">
              <a:ln>
                <a:noFill/>
              </a:ln>
              <a:solidFill>
                <a:srgbClr val="000000"/>
              </a:solidFill>
              <a:effectLst/>
              <a:uLnTx/>
              <a:uFillTx/>
            </a:endParaRPr>
          </a:p>
        </p:txBody>
      </p:sp>
      <p:grpSp>
        <p:nvGrpSpPr>
          <p:cNvPr id="4" name="Group 3">
            <a:extLst>
              <a:ext uri="{FF2B5EF4-FFF2-40B4-BE49-F238E27FC236}">
                <a16:creationId xmlns:a16="http://schemas.microsoft.com/office/drawing/2014/main" id="{F8F8C954-6CC6-F613-FB5E-9E90E3BD93BE}"/>
              </a:ext>
            </a:extLst>
          </p:cNvPr>
          <p:cNvGrpSpPr/>
          <p:nvPr/>
        </p:nvGrpSpPr>
        <p:grpSpPr>
          <a:xfrm>
            <a:off x="478868" y="1075280"/>
            <a:ext cx="11417969" cy="4570881"/>
            <a:chOff x="387015" y="1564104"/>
            <a:chExt cx="11417969" cy="4570881"/>
          </a:xfrm>
        </p:grpSpPr>
        <p:sp>
          <p:nvSpPr>
            <p:cNvPr id="5" name="Rectangle: Rounded Corners 4">
              <a:extLst>
                <a:ext uri="{FF2B5EF4-FFF2-40B4-BE49-F238E27FC236}">
                  <a16:creationId xmlns:a16="http://schemas.microsoft.com/office/drawing/2014/main" id="{4BCDC83D-DE72-4FBB-50E8-2BF88160173D}"/>
                </a:ext>
              </a:extLst>
            </p:cNvPr>
            <p:cNvSpPr/>
            <p:nvPr/>
          </p:nvSpPr>
          <p:spPr bwMode="auto">
            <a:xfrm>
              <a:off x="387015" y="1564104"/>
              <a:ext cx="11417969" cy="4570881"/>
            </a:xfrm>
            <a:prstGeom prst="roundRect">
              <a:avLst>
                <a:gd name="adj" fmla="val 6395"/>
              </a:avLst>
            </a:prstGeom>
            <a:solidFill>
              <a:srgbClr val="F9F9F9"/>
            </a:solidFill>
            <a:ln w="22225">
              <a:noFill/>
              <a:headEnd type="none" w="lg" len="med"/>
              <a:tailEnd type="none" w="lg" len="med"/>
            </a:ln>
            <a:effectLst>
              <a:outerShdw blurRad="63500" sx="102000" sy="102000" algn="ctr" rotWithShape="0">
                <a:prstClr val="black">
                  <a:alpha val="5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nvGrpSpPr>
            <p:cNvPr id="6" name="Group 5">
              <a:extLst>
                <a:ext uri="{FF2B5EF4-FFF2-40B4-BE49-F238E27FC236}">
                  <a16:creationId xmlns:a16="http://schemas.microsoft.com/office/drawing/2014/main" id="{CDF7CE55-3989-E841-C9C5-57D930414D0A}"/>
                </a:ext>
              </a:extLst>
            </p:cNvPr>
            <p:cNvGrpSpPr/>
            <p:nvPr/>
          </p:nvGrpSpPr>
          <p:grpSpPr>
            <a:xfrm>
              <a:off x="8029071" y="1818229"/>
              <a:ext cx="3574663" cy="4015621"/>
              <a:chOff x="8029071" y="1818229"/>
              <a:chExt cx="3574663" cy="4015621"/>
            </a:xfrm>
            <a:effectLst>
              <a:outerShdw blurRad="63500" sx="102000" sy="102000" algn="ctr" rotWithShape="0">
                <a:prstClr val="black">
                  <a:alpha val="8000"/>
                </a:prstClr>
              </a:outerShdw>
            </a:effectLst>
          </p:grpSpPr>
          <p:sp>
            <p:nvSpPr>
              <p:cNvPr id="58" name="Rectangle: Rounded Corners 57">
                <a:extLst>
                  <a:ext uri="{FF2B5EF4-FFF2-40B4-BE49-F238E27FC236}">
                    <a16:creationId xmlns:a16="http://schemas.microsoft.com/office/drawing/2014/main" id="{EDA8AAAA-3075-A020-A37D-1476F03A0C32}"/>
                  </a:ext>
                </a:extLst>
              </p:cNvPr>
              <p:cNvSpPr/>
              <p:nvPr/>
            </p:nvSpPr>
            <p:spPr bwMode="auto">
              <a:xfrm>
                <a:off x="8029071" y="1818229"/>
                <a:ext cx="3574663" cy="4015621"/>
              </a:xfrm>
              <a:prstGeom prst="roundRect">
                <a:avLst>
                  <a:gd name="adj" fmla="val 6627"/>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60" name="Rectangle: Top Corners Rounded 59">
                <a:extLst>
                  <a:ext uri="{FF2B5EF4-FFF2-40B4-BE49-F238E27FC236}">
                    <a16:creationId xmlns:a16="http://schemas.microsoft.com/office/drawing/2014/main" id="{9F5899B7-FBD3-15F5-313E-0FB9B8E9D5BA}"/>
                  </a:ext>
                </a:extLst>
              </p:cNvPr>
              <p:cNvSpPr/>
              <p:nvPr/>
            </p:nvSpPr>
            <p:spPr bwMode="auto">
              <a:xfrm>
                <a:off x="8029071" y="1818229"/>
                <a:ext cx="3574663" cy="876846"/>
              </a:xfrm>
              <a:prstGeom prst="round2SameRect">
                <a:avLst/>
              </a:prstGeom>
              <a:solidFill>
                <a:srgbClr val="0078D4"/>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sp>
          <p:nvSpPr>
            <p:cNvPr id="7" name="TextBox 6">
              <a:extLst>
                <a:ext uri="{FF2B5EF4-FFF2-40B4-BE49-F238E27FC236}">
                  <a16:creationId xmlns:a16="http://schemas.microsoft.com/office/drawing/2014/main" id="{AEB0C7D7-123F-2A6E-62E1-6435249B3BAF}"/>
                </a:ext>
              </a:extLst>
            </p:cNvPr>
            <p:cNvSpPr txBox="1"/>
            <p:nvPr/>
          </p:nvSpPr>
          <p:spPr>
            <a:xfrm>
              <a:off x="8281696" y="1986361"/>
              <a:ext cx="3069412" cy="492443"/>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Power Apps per app</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pay-as-you-go</a:t>
              </a:r>
            </a:p>
          </p:txBody>
        </p:sp>
        <p:sp>
          <p:nvSpPr>
            <p:cNvPr id="8" name="Rectangle 7">
              <a:extLst>
                <a:ext uri="{FF2B5EF4-FFF2-40B4-BE49-F238E27FC236}">
                  <a16:creationId xmlns:a16="http://schemas.microsoft.com/office/drawing/2014/main" id="{D5849572-EE1F-EBA0-230F-CB71E782A95C}"/>
                </a:ext>
              </a:extLst>
            </p:cNvPr>
            <p:cNvSpPr/>
            <p:nvPr/>
          </p:nvSpPr>
          <p:spPr>
            <a:xfrm>
              <a:off x="8226191" y="2880950"/>
              <a:ext cx="3233065" cy="1231491"/>
            </a:xfrm>
            <a:prstGeom prst="rect">
              <a:avLst/>
            </a:prstGeom>
          </p:spPr>
          <p:txBody>
            <a:bodyPr wrap="square" lIns="91440" anchor="t">
              <a:noAutofit/>
            </a:bodyPr>
            <a:lstStyle/>
            <a:p>
              <a:pPr marL="285750" marR="0" lvl="0" indent="-285750" algn="l" defTabSz="91419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Entitles user to 1 app</a:t>
              </a:r>
            </a:p>
            <a:p>
              <a:pPr marL="285750" marR="0" lvl="0" indent="-285750" algn="l" defTabSz="91419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$10 per active user/app/month</a:t>
              </a:r>
            </a:p>
          </p:txBody>
        </p:sp>
        <p:sp>
          <p:nvSpPr>
            <p:cNvPr id="9" name="Rectangle 8">
              <a:extLst>
                <a:ext uri="{FF2B5EF4-FFF2-40B4-BE49-F238E27FC236}">
                  <a16:creationId xmlns:a16="http://schemas.microsoft.com/office/drawing/2014/main" id="{4EFC9A15-9388-8640-F059-7BF413DF1EA2}"/>
                </a:ext>
              </a:extLst>
            </p:cNvPr>
            <p:cNvSpPr/>
            <p:nvPr/>
          </p:nvSpPr>
          <p:spPr>
            <a:xfrm>
              <a:off x="8226191" y="4298316"/>
              <a:ext cx="3233065" cy="948045"/>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Best for businesses that want to </a:t>
              </a:r>
              <a:r>
                <a:rPr kumimoji="0" lang="en-US" sz="13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pay-as-you-go</a:t>
              </a: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for only the users who access a Power App one or more times in a month</a:t>
              </a: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cxnSp>
          <p:nvCxnSpPr>
            <p:cNvPr id="12" name="Straight Connector 11">
              <a:extLst>
                <a:ext uri="{FF2B5EF4-FFF2-40B4-BE49-F238E27FC236}">
                  <a16:creationId xmlns:a16="http://schemas.microsoft.com/office/drawing/2014/main" id="{F55FCFB3-DFCB-35A1-EC60-C75B1FA113B0}"/>
                </a:ext>
              </a:extLst>
            </p:cNvPr>
            <p:cNvCxnSpPr>
              <a:cxnSpLocks/>
            </p:cNvCxnSpPr>
            <p:nvPr/>
          </p:nvCxnSpPr>
          <p:spPr>
            <a:xfrm>
              <a:off x="8232389" y="4112441"/>
              <a:ext cx="3029989"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9B2BAE46-7D58-C85C-3770-190E39A6928A}"/>
              </a:ext>
            </a:extLst>
          </p:cNvPr>
          <p:cNvCxnSpPr>
            <a:cxnSpLocks/>
          </p:cNvCxnSpPr>
          <p:nvPr/>
        </p:nvCxnSpPr>
        <p:spPr>
          <a:xfrm>
            <a:off x="4643396" y="4175645"/>
            <a:ext cx="3029989" cy="0"/>
          </a:xfrm>
          <a:prstGeom prst="line">
            <a:avLst/>
          </a:prstGeom>
          <a:ln w="15875">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49B718BB-4A93-F228-5ACD-559C7C499808}"/>
              </a:ext>
            </a:extLst>
          </p:cNvPr>
          <p:cNvGrpSpPr/>
          <p:nvPr/>
        </p:nvGrpSpPr>
        <p:grpSpPr>
          <a:xfrm>
            <a:off x="622899" y="1319466"/>
            <a:ext cx="3574664" cy="4015621"/>
            <a:chOff x="4308666" y="1818229"/>
            <a:chExt cx="3574664" cy="4015621"/>
          </a:xfrm>
        </p:grpSpPr>
        <p:grpSp>
          <p:nvGrpSpPr>
            <p:cNvPr id="63" name="Group 62">
              <a:extLst>
                <a:ext uri="{FF2B5EF4-FFF2-40B4-BE49-F238E27FC236}">
                  <a16:creationId xmlns:a16="http://schemas.microsoft.com/office/drawing/2014/main" id="{C86348C3-17E2-FCFC-46B0-7ECA00D54542}"/>
                </a:ext>
              </a:extLst>
            </p:cNvPr>
            <p:cNvGrpSpPr/>
            <p:nvPr/>
          </p:nvGrpSpPr>
          <p:grpSpPr>
            <a:xfrm>
              <a:off x="4308666" y="1818229"/>
              <a:ext cx="3574664" cy="4015621"/>
              <a:chOff x="4308666" y="1818229"/>
              <a:chExt cx="3574664" cy="4015621"/>
            </a:xfrm>
            <a:effectLst>
              <a:outerShdw blurRad="63500" sx="102000" sy="102000" algn="ctr" rotWithShape="0">
                <a:prstClr val="black">
                  <a:alpha val="8000"/>
                </a:prstClr>
              </a:outerShdw>
            </a:effectLst>
          </p:grpSpPr>
          <p:sp>
            <p:nvSpPr>
              <p:cNvPr id="69" name="Rectangle: Rounded Corners 68">
                <a:extLst>
                  <a:ext uri="{FF2B5EF4-FFF2-40B4-BE49-F238E27FC236}">
                    <a16:creationId xmlns:a16="http://schemas.microsoft.com/office/drawing/2014/main" id="{CA6D7F4A-FF65-C606-B086-B117723AC7A5}"/>
                  </a:ext>
                </a:extLst>
              </p:cNvPr>
              <p:cNvSpPr/>
              <p:nvPr/>
            </p:nvSpPr>
            <p:spPr bwMode="auto">
              <a:xfrm>
                <a:off x="4308667" y="1818229"/>
                <a:ext cx="3574663" cy="4015621"/>
              </a:xfrm>
              <a:prstGeom prst="roundRect">
                <a:avLst>
                  <a:gd name="adj" fmla="val 6627"/>
                </a:avLst>
              </a:prstGeom>
              <a:solidFill>
                <a:schemeClr val="accent5">
                  <a:lumMod val="20000"/>
                  <a:lumOff val="8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70" name="Rectangle: Top Corners Rounded 69">
                <a:extLst>
                  <a:ext uri="{FF2B5EF4-FFF2-40B4-BE49-F238E27FC236}">
                    <a16:creationId xmlns:a16="http://schemas.microsoft.com/office/drawing/2014/main" id="{0474B915-4487-F1CF-EAD7-065560242C8C}"/>
                  </a:ext>
                </a:extLst>
              </p:cNvPr>
              <p:cNvSpPr/>
              <p:nvPr/>
            </p:nvSpPr>
            <p:spPr bwMode="auto">
              <a:xfrm>
                <a:off x="4308666" y="1818229"/>
                <a:ext cx="3574663" cy="876846"/>
              </a:xfrm>
              <a:prstGeom prst="round2SameRect">
                <a:avLst/>
              </a:prstGeom>
              <a:solidFill>
                <a:schemeClr val="accent5">
                  <a:lumMod val="40000"/>
                  <a:lumOff val="60000"/>
                </a:schemeClr>
              </a:solidFill>
              <a:ln w="28575">
                <a:gradFill flip="none" rotWithShape="1">
                  <a:gsLst>
                    <a:gs pos="4587">
                      <a:schemeClr val="accent5"/>
                    </a:gs>
                    <a:gs pos="100000">
                      <a:srgbClr val="D989DC"/>
                    </a:gs>
                  </a:gsLst>
                  <a:path path="circle">
                    <a:fillToRect l="100000" t="100000"/>
                  </a:path>
                  <a:tileRect r="-100000" b="-100000"/>
                </a:gradFill>
                <a:headEnd type="none" w="med" len="med"/>
                <a:tailEnd type="none" w="med" len="med"/>
              </a:ln>
              <a:effectLst>
                <a:glow rad="63500">
                  <a:schemeClr val="accent5">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64" name="Group 63">
              <a:extLst>
                <a:ext uri="{FF2B5EF4-FFF2-40B4-BE49-F238E27FC236}">
                  <a16:creationId xmlns:a16="http://schemas.microsoft.com/office/drawing/2014/main" id="{BD739137-812B-B90B-C451-A2755D639941}"/>
                </a:ext>
              </a:extLst>
            </p:cNvPr>
            <p:cNvGrpSpPr/>
            <p:nvPr/>
          </p:nvGrpSpPr>
          <p:grpSpPr>
            <a:xfrm>
              <a:off x="4556596" y="2041208"/>
              <a:ext cx="3233065" cy="3106141"/>
              <a:chOff x="4556596" y="2041208"/>
              <a:chExt cx="3233065" cy="3106141"/>
            </a:xfrm>
          </p:grpSpPr>
          <p:sp>
            <p:nvSpPr>
              <p:cNvPr id="65" name="TextBox 64">
                <a:extLst>
                  <a:ext uri="{FF2B5EF4-FFF2-40B4-BE49-F238E27FC236}">
                    <a16:creationId xmlns:a16="http://schemas.microsoft.com/office/drawing/2014/main" id="{410E8C24-29F6-CFBB-89D3-6DE8A8831B40}"/>
                  </a:ext>
                </a:extLst>
              </p:cNvPr>
              <p:cNvSpPr txBox="1"/>
              <p:nvPr/>
            </p:nvSpPr>
            <p:spPr>
              <a:xfrm>
                <a:off x="4561292" y="2041208"/>
                <a:ext cx="3069412" cy="415498"/>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gradFill flip="none" rotWithShape="1">
                      <a:gsLst>
                        <a:gs pos="0">
                          <a:srgbClr val="0078D4"/>
                        </a:gs>
                        <a:gs pos="100000">
                          <a:srgbClr val="C5B4E3">
                            <a:lumMod val="75000"/>
                          </a:srgbClr>
                        </a:gs>
                      </a:gsLst>
                      <a:lin ang="2700000" scaled="1"/>
                      <a:tileRect/>
                    </a:gradFill>
                    <a:effectLst/>
                    <a:uLnTx/>
                    <a:uFillTx/>
                    <a:latin typeface="Segoe UI Semibold"/>
                    <a:ea typeface="+mn-ea"/>
                    <a:cs typeface="Segoe UI Semibold"/>
                  </a:rPr>
                  <a:t>RECOMMENDED MOTION</a:t>
                </a:r>
              </a:p>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egoe UI Semibold"/>
                    <a:ea typeface="+mn-ea"/>
                    <a:cs typeface="Segoe UI Semibold" panose="020B0702040204020203" pitchFamily="34" charset="0"/>
                  </a:rPr>
                  <a:t>Power Apps Premium  </a:t>
                </a:r>
              </a:p>
            </p:txBody>
          </p:sp>
          <p:sp>
            <p:nvSpPr>
              <p:cNvPr id="66" name="Rectangle 65">
                <a:extLst>
                  <a:ext uri="{FF2B5EF4-FFF2-40B4-BE49-F238E27FC236}">
                    <a16:creationId xmlns:a16="http://schemas.microsoft.com/office/drawing/2014/main" id="{1FECF5D6-DC88-99A1-E232-9D3AECF8A2B0}"/>
                  </a:ext>
                </a:extLst>
              </p:cNvPr>
              <p:cNvSpPr/>
              <p:nvPr/>
            </p:nvSpPr>
            <p:spPr>
              <a:xfrm>
                <a:off x="4556596" y="2894437"/>
                <a:ext cx="3233065" cy="1518903"/>
              </a:xfrm>
              <a:prstGeom prst="rect">
                <a:avLst/>
              </a:prstGeom>
            </p:spPr>
            <p:txBody>
              <a:bodyPr wrap="square" lIns="91440" anchor="t">
                <a:noAutofit/>
              </a:bodyPr>
              <a:lstStyle/>
              <a:p>
                <a:pPr marL="285750" marR="0" lvl="0" indent="-285750" algn="l" defTabSz="91419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Entitles user to unlimited apps and websites</a:t>
                </a:r>
              </a:p>
              <a:p>
                <a:pPr marL="285750" marR="0" lvl="0" indent="-285750" algn="l" defTabSz="91419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$20 per user (or $12 per user w/2,000+ new licenses)</a:t>
                </a:r>
              </a:p>
            </p:txBody>
          </p:sp>
          <p:sp>
            <p:nvSpPr>
              <p:cNvPr id="67" name="Rectangle 66">
                <a:extLst>
                  <a:ext uri="{FF2B5EF4-FFF2-40B4-BE49-F238E27FC236}">
                    <a16:creationId xmlns:a16="http://schemas.microsoft.com/office/drawing/2014/main" id="{0A9D3C6D-B6AB-DEC0-627E-3E8B92D9C823}"/>
                  </a:ext>
                </a:extLst>
              </p:cNvPr>
              <p:cNvSpPr/>
              <p:nvPr/>
            </p:nvSpPr>
            <p:spPr>
              <a:xfrm>
                <a:off x="4556596" y="4199304"/>
                <a:ext cx="3233065" cy="948045"/>
              </a:xfrm>
              <a:prstGeom prst="rect">
                <a:avLst/>
              </a:prstGeom>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Build, modernize, and deploy unlimited applications for your team, department, or entire organization;</a:t>
                </a:r>
              </a:p>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Best for businesses that want one license for users, regardless of the number of apps they need to run or websites they access</a:t>
                </a: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cxnSp>
            <p:nvCxnSpPr>
              <p:cNvPr id="68" name="Straight Connector 67">
                <a:extLst>
                  <a:ext uri="{FF2B5EF4-FFF2-40B4-BE49-F238E27FC236}">
                    <a16:creationId xmlns:a16="http://schemas.microsoft.com/office/drawing/2014/main" id="{7E70BCA9-FD99-95FF-6614-C42FB9551B76}"/>
                  </a:ext>
                </a:extLst>
              </p:cNvPr>
              <p:cNvCxnSpPr>
                <a:cxnSpLocks/>
              </p:cNvCxnSpPr>
              <p:nvPr/>
            </p:nvCxnSpPr>
            <p:spPr>
              <a:xfrm>
                <a:off x="4556596" y="4098747"/>
                <a:ext cx="3029989"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71" name="Rectangle: Rounded Corners 70">
            <a:extLst>
              <a:ext uri="{FF2B5EF4-FFF2-40B4-BE49-F238E27FC236}">
                <a16:creationId xmlns:a16="http://schemas.microsoft.com/office/drawing/2014/main" id="{39E3840C-5C5C-62C3-60DD-1682FA04376E}"/>
              </a:ext>
            </a:extLst>
          </p:cNvPr>
          <p:cNvSpPr/>
          <p:nvPr/>
        </p:nvSpPr>
        <p:spPr bwMode="auto">
          <a:xfrm>
            <a:off x="4452592" y="1319465"/>
            <a:ext cx="3574663" cy="4015621"/>
          </a:xfrm>
          <a:prstGeom prst="roundRect">
            <a:avLst>
              <a:gd name="adj" fmla="val 6627"/>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
        <p:nvSpPr>
          <p:cNvPr id="72" name="Rectangle: Top Corners Rounded 71">
            <a:extLst>
              <a:ext uri="{FF2B5EF4-FFF2-40B4-BE49-F238E27FC236}">
                <a16:creationId xmlns:a16="http://schemas.microsoft.com/office/drawing/2014/main" id="{B841FA04-9F20-5B17-7964-66D2CFC8DAB0}"/>
              </a:ext>
            </a:extLst>
          </p:cNvPr>
          <p:cNvSpPr/>
          <p:nvPr/>
        </p:nvSpPr>
        <p:spPr bwMode="auto">
          <a:xfrm>
            <a:off x="4450187" y="1341339"/>
            <a:ext cx="3547225" cy="876846"/>
          </a:xfrm>
          <a:prstGeom prst="round2SameRect">
            <a:avLst/>
          </a:prstGeom>
          <a:solidFill>
            <a:srgbClr val="0078D4"/>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73" name="Rectangle 72">
            <a:extLst>
              <a:ext uri="{FF2B5EF4-FFF2-40B4-BE49-F238E27FC236}">
                <a16:creationId xmlns:a16="http://schemas.microsoft.com/office/drawing/2014/main" id="{1103858B-7ED6-9BF2-8E5E-1D88B2239A1A}"/>
              </a:ext>
            </a:extLst>
          </p:cNvPr>
          <p:cNvSpPr/>
          <p:nvPr/>
        </p:nvSpPr>
        <p:spPr>
          <a:xfrm>
            <a:off x="4686609" y="2455737"/>
            <a:ext cx="3233065" cy="1231491"/>
          </a:xfrm>
          <a:prstGeom prst="rect">
            <a:avLst/>
          </a:prstGeom>
        </p:spPr>
        <p:txBody>
          <a:bodyPr wrap="square" lIns="91440" anchor="t">
            <a:noAutofit/>
          </a:bodyPr>
          <a:lstStyle/>
          <a:p>
            <a:pPr marL="285750" marR="0" lvl="0" indent="-285750" algn="l" defTabSz="91419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Entitles user to 1 app or website</a:t>
            </a:r>
          </a:p>
          <a:p>
            <a:pPr marL="285750" marR="0" lvl="0" indent="-285750" algn="l" defTabSz="91419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$5 per user/month</a:t>
            </a:r>
          </a:p>
        </p:txBody>
      </p:sp>
      <p:cxnSp>
        <p:nvCxnSpPr>
          <p:cNvPr id="74" name="Straight Connector 73">
            <a:extLst>
              <a:ext uri="{FF2B5EF4-FFF2-40B4-BE49-F238E27FC236}">
                <a16:creationId xmlns:a16="http://schemas.microsoft.com/office/drawing/2014/main" id="{44B6F432-7302-86B8-E927-85D842AEF797}"/>
              </a:ext>
            </a:extLst>
          </p:cNvPr>
          <p:cNvCxnSpPr>
            <a:cxnSpLocks/>
          </p:cNvCxnSpPr>
          <p:nvPr/>
        </p:nvCxnSpPr>
        <p:spPr>
          <a:xfrm>
            <a:off x="4643396" y="3598772"/>
            <a:ext cx="3029989" cy="0"/>
          </a:xfrm>
          <a:prstGeom prst="line">
            <a:avLst/>
          </a:prstGeom>
          <a:ln w="15875">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0E495C35-3F48-2C84-C259-EF4D257EF6EB}"/>
              </a:ext>
            </a:extLst>
          </p:cNvPr>
          <p:cNvSpPr/>
          <p:nvPr/>
        </p:nvSpPr>
        <p:spPr>
          <a:xfrm>
            <a:off x="4607266" y="3700541"/>
            <a:ext cx="3233065" cy="948045"/>
          </a:xfrm>
          <a:prstGeom prst="rect">
            <a:avLst/>
          </a:prstGeom>
          <a:ln>
            <a:noFill/>
          </a:ln>
        </p:spPr>
        <p:txBody>
          <a:bodyPr wrap="square" lIns="91440" tIns="0" bIns="0" anchor="t">
            <a:noAutofit/>
          </a:bodyPr>
          <a:lstStyle/>
          <a:p>
            <a:pPr marL="0" marR="0" lvl="1" indent="0" algn="l" defTabSz="914192" rtl="0" eaLnBrk="1" fontAlgn="auto" latinLnBrk="0" hangingPunct="1">
              <a:lnSpc>
                <a:spcPct val="100000"/>
              </a:lnSpc>
              <a:spcBef>
                <a:spcPts val="0"/>
              </a:spcBef>
              <a:spcAft>
                <a:spcPts val="400"/>
              </a:spcAft>
              <a:buClrTx/>
              <a:buSzTx/>
              <a:buFontTx/>
              <a:buNone/>
              <a:tabLst/>
              <a:defRPr/>
            </a:pP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Best for businesses that want </a:t>
            </a:r>
            <a:r>
              <a:rPr kumimoji="0" lang="en-US" sz="13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to license users for each app they run or website they access, </a:t>
            </a:r>
            <a:r>
              <a:rPr kumimoji="0" lang="en-US" sz="13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with the flexibility to stack licenses for additional apps and websites.</a:t>
            </a:r>
          </a:p>
          <a:p>
            <a:pPr marL="0" marR="0" lvl="1" indent="0" algn="l" defTabSz="914192" rtl="0" eaLnBrk="1" fontAlgn="auto" latinLnBrk="0" hangingPunct="1">
              <a:lnSpc>
                <a:spcPct val="100000"/>
              </a:lnSpc>
              <a:spcBef>
                <a:spcPts val="0"/>
              </a:spcBef>
              <a:spcAft>
                <a:spcPts val="40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76" name="TextBox 75">
            <a:extLst>
              <a:ext uri="{FF2B5EF4-FFF2-40B4-BE49-F238E27FC236}">
                <a16:creationId xmlns:a16="http://schemas.microsoft.com/office/drawing/2014/main" id="{5E4635A9-F649-BAEA-910F-4386B71E7DCA}"/>
              </a:ext>
            </a:extLst>
          </p:cNvPr>
          <p:cNvSpPr txBox="1"/>
          <p:nvPr/>
        </p:nvSpPr>
        <p:spPr>
          <a:xfrm>
            <a:off x="4686609" y="1634778"/>
            <a:ext cx="3069412" cy="246221"/>
          </a:xfrm>
          <a:prstGeom prst="rect">
            <a:avLst/>
          </a:prstGeom>
          <a:noFill/>
        </p:spPr>
        <p:txBody>
          <a:bodyPr wrap="square" lIns="0" tIns="0" rIns="0" bIns="0" rtlCol="0">
            <a:spAutoFit/>
          </a:bodyPr>
          <a:lstStyle/>
          <a:p>
            <a:pPr marL="0" marR="0" lvl="1" indent="0" algn="ctr" defTabSz="914049"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Semibold"/>
                <a:ea typeface="+mn-ea"/>
                <a:cs typeface="Segoe UI Semibold" panose="020B0702040204020203" pitchFamily="34" charset="0"/>
              </a:rPr>
              <a:t>Power Apps per app</a:t>
            </a:r>
          </a:p>
        </p:txBody>
      </p:sp>
    </p:spTree>
    <p:custDataLst>
      <p:tags r:id="rId1"/>
    </p:custDataLst>
    <p:extLst>
      <p:ext uri="{BB962C8B-B14F-4D97-AF65-F5344CB8AC3E}">
        <p14:creationId xmlns:p14="http://schemas.microsoft.com/office/powerpoint/2010/main" val="9147073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7931" y="126078"/>
            <a:ext cx="3149744" cy="1003029"/>
          </a:xfrm>
        </p:spPr>
        <p:txBody>
          <a:bodyPr/>
          <a:lstStyle/>
          <a:p>
            <a:r>
              <a:rPr lang="en-US" noProof="1">
                <a:solidFill>
                  <a:srgbClr val="243A5E"/>
                </a:solidFill>
              </a:rPr>
              <a:t>Summary of Power Apps</a:t>
            </a:r>
          </a:p>
        </p:txBody>
      </p:sp>
      <p:graphicFrame>
        <p:nvGraphicFramePr>
          <p:cNvPr id="4" name="Table 3">
            <a:extLst>
              <a:ext uri="{FF2B5EF4-FFF2-40B4-BE49-F238E27FC236}">
                <a16:creationId xmlns:a16="http://schemas.microsoft.com/office/drawing/2014/main" id="{F302641B-45A4-3FB8-A549-53B2BC591880}"/>
              </a:ext>
            </a:extLst>
          </p:cNvPr>
          <p:cNvGraphicFramePr>
            <a:graphicFrameLocks noGrp="1"/>
          </p:cNvGraphicFramePr>
          <p:nvPr>
            <p:extLst>
              <p:ext uri="{D42A27DB-BD31-4B8C-83A1-F6EECF244321}">
                <p14:modId xmlns:p14="http://schemas.microsoft.com/office/powerpoint/2010/main" val="3423979455"/>
              </p:ext>
            </p:extLst>
          </p:nvPr>
        </p:nvGraphicFramePr>
        <p:xfrm>
          <a:off x="0" y="3895"/>
          <a:ext cx="12191998" cy="5760720"/>
        </p:xfrm>
        <a:graphic>
          <a:graphicData uri="http://schemas.openxmlformats.org/drawingml/2006/table">
            <a:tbl>
              <a:tblPr>
                <a:effectLst>
                  <a:outerShdw blurRad="50800" dist="38100" dir="5400000" algn="t" rotWithShape="0">
                    <a:prstClr val="black">
                      <a:alpha val="10000"/>
                    </a:prstClr>
                  </a:outerShdw>
                </a:effectLst>
              </a:tblPr>
              <a:tblGrid>
                <a:gridCol w="1687688">
                  <a:extLst>
                    <a:ext uri="{9D8B030D-6E8A-4147-A177-3AD203B41FA5}">
                      <a16:colId xmlns:a16="http://schemas.microsoft.com/office/drawing/2014/main" val="1807449127"/>
                    </a:ext>
                  </a:extLst>
                </a:gridCol>
                <a:gridCol w="2526503">
                  <a:extLst>
                    <a:ext uri="{9D8B030D-6E8A-4147-A177-3AD203B41FA5}">
                      <a16:colId xmlns:a16="http://schemas.microsoft.com/office/drawing/2014/main" val="731576719"/>
                    </a:ext>
                  </a:extLst>
                </a:gridCol>
                <a:gridCol w="1570383">
                  <a:extLst>
                    <a:ext uri="{9D8B030D-6E8A-4147-A177-3AD203B41FA5}">
                      <a16:colId xmlns:a16="http://schemas.microsoft.com/office/drawing/2014/main" val="880528590"/>
                    </a:ext>
                  </a:extLst>
                </a:gridCol>
                <a:gridCol w="1500809">
                  <a:extLst>
                    <a:ext uri="{9D8B030D-6E8A-4147-A177-3AD203B41FA5}">
                      <a16:colId xmlns:a16="http://schemas.microsoft.com/office/drawing/2014/main" val="2758511252"/>
                    </a:ext>
                  </a:extLst>
                </a:gridCol>
                <a:gridCol w="1292087">
                  <a:extLst>
                    <a:ext uri="{9D8B030D-6E8A-4147-A177-3AD203B41FA5}">
                      <a16:colId xmlns:a16="http://schemas.microsoft.com/office/drawing/2014/main" val="803303910"/>
                    </a:ext>
                  </a:extLst>
                </a:gridCol>
                <a:gridCol w="1490869">
                  <a:extLst>
                    <a:ext uri="{9D8B030D-6E8A-4147-A177-3AD203B41FA5}">
                      <a16:colId xmlns:a16="http://schemas.microsoft.com/office/drawing/2014/main" val="49442089"/>
                    </a:ext>
                  </a:extLst>
                </a:gridCol>
                <a:gridCol w="1024448">
                  <a:extLst>
                    <a:ext uri="{9D8B030D-6E8A-4147-A177-3AD203B41FA5}">
                      <a16:colId xmlns:a16="http://schemas.microsoft.com/office/drawing/2014/main" val="2508631051"/>
                    </a:ext>
                  </a:extLst>
                </a:gridCol>
                <a:gridCol w="1099211">
                  <a:extLst>
                    <a:ext uri="{9D8B030D-6E8A-4147-A177-3AD203B41FA5}">
                      <a16:colId xmlns:a16="http://schemas.microsoft.com/office/drawing/2014/main" val="1226619868"/>
                    </a:ext>
                  </a:extLst>
                </a:gridCol>
              </a:tblGrid>
              <a:tr h="741042">
                <a:tc>
                  <a:txBody>
                    <a:bodyPr/>
                    <a:lstStyle/>
                    <a:p>
                      <a:pPr marL="0" algn="l" defTabSz="932742" rtl="0" eaLnBrk="1" latinLnBrk="0" hangingPunct="1"/>
                      <a:endParaRPr lang="en-US" sz="1400" b="0" kern="1200" dirty="0">
                        <a:solidFill>
                          <a:schemeClr val="tx1"/>
                        </a:solidFill>
                        <a:latin typeface="Segoe UI Semibold"/>
                        <a:ea typeface="+mn-ea"/>
                        <a:cs typeface="Segoe UI Semibold"/>
                      </a:endParaRPr>
                    </a:p>
                  </a:txBody>
                  <a:tcPr marL="100570" marR="100570" marT="46616" marB="46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mj-lt"/>
                      </a:endParaRPr>
                    </a:p>
                  </a:txBody>
                  <a:tcPr marL="100570" marR="100570" marT="46616" marB="46616"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1400" b="0" kern="1200" baseline="30000" dirty="0">
                          <a:solidFill>
                            <a:schemeClr val="bg1"/>
                          </a:solidFill>
                          <a:latin typeface="Segoe UI Semibold"/>
                          <a:ea typeface="+mn-ea"/>
                          <a:cs typeface="Segoe UI Semibold"/>
                        </a:rPr>
                        <a:t>Power Apps </a:t>
                      </a:r>
                    </a:p>
                    <a:p>
                      <a:pPr marL="0" marR="0" lvl="0" indent="0" algn="ctr" defTabSz="932742" rtl="0" eaLnBrk="1" fontAlgn="auto" latinLnBrk="0" hangingPunct="1">
                        <a:lnSpc>
                          <a:spcPct val="100000"/>
                        </a:lnSpc>
                        <a:spcBef>
                          <a:spcPts val="600"/>
                        </a:spcBef>
                        <a:spcAft>
                          <a:spcPts val="0"/>
                        </a:spcAft>
                        <a:buClrTx/>
                        <a:buSzTx/>
                        <a:buFontTx/>
                        <a:buNone/>
                        <a:tabLst/>
                        <a:defRPr/>
                      </a:pPr>
                      <a:r>
                        <a:rPr lang="en-US" sz="1400" b="0" kern="1200" baseline="30000" dirty="0">
                          <a:solidFill>
                            <a:schemeClr val="bg1"/>
                          </a:solidFill>
                          <a:latin typeface="Segoe UI Semibold"/>
                          <a:ea typeface="+mn-ea"/>
                          <a:cs typeface="Segoe UI Semibold"/>
                        </a:rPr>
                        <a:t>subscription  </a:t>
                      </a:r>
                    </a:p>
                  </a:txBody>
                  <a:tcPr marL="137160" marR="137160" marT="137160" marB="137160" anchor="b">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1400" b="1" kern="1200" baseline="30000">
                          <a:solidFill>
                            <a:schemeClr val="bg1"/>
                          </a:solidFill>
                          <a:latin typeface="Segoe UI Semibold"/>
                          <a:ea typeface="+mn-ea"/>
                          <a:cs typeface="Segoe UI Semibold"/>
                        </a:rPr>
                        <a:t>Power Apps</a:t>
                      </a:r>
                    </a:p>
                    <a:p>
                      <a:pPr marL="0" marR="0" lvl="0" indent="0" algn="ctr" defTabSz="932742" rtl="0" eaLnBrk="1" fontAlgn="auto" latinLnBrk="0" hangingPunct="1">
                        <a:lnSpc>
                          <a:spcPct val="100000"/>
                        </a:lnSpc>
                        <a:spcBef>
                          <a:spcPts val="600"/>
                        </a:spcBef>
                        <a:spcAft>
                          <a:spcPts val="0"/>
                        </a:spcAft>
                        <a:buClrTx/>
                        <a:buSzTx/>
                        <a:buFontTx/>
                        <a:buNone/>
                        <a:tabLst/>
                        <a:defRPr/>
                      </a:pPr>
                      <a:r>
                        <a:rPr lang="en-US" sz="1400" b="1" kern="1200" baseline="30000">
                          <a:solidFill>
                            <a:schemeClr val="bg1"/>
                          </a:solidFill>
                          <a:latin typeface="Segoe UI Semibold"/>
                          <a:ea typeface="+mn-ea"/>
                          <a:cs typeface="Segoe UI Semibold"/>
                        </a:rPr>
                        <a:t>Special FLW Offer</a:t>
                      </a:r>
                    </a:p>
                  </a:txBody>
                  <a:tcPr marL="137160" marR="137160" marT="137160" marB="137160" anchor="ctr">
                    <a:lnL w="12700" cap="flat" cmpd="sng" algn="ctr">
                      <a:solidFill>
                        <a:srgbClr val="0070C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1800" b="0" kern="1200" baseline="30000">
                          <a:solidFill>
                            <a:schemeClr val="bg1"/>
                          </a:solidFill>
                          <a:latin typeface="Segoe UI Semibold"/>
                          <a:ea typeface="+mn-ea"/>
                          <a:cs typeface="Segoe UI Semibold"/>
                        </a:rPr>
                        <a:t>Power Apps </a:t>
                      </a:r>
                    </a:p>
                    <a:p>
                      <a:pPr marL="0" marR="0" lvl="0" indent="0" algn="ctr" defTabSz="932742" rtl="0" eaLnBrk="1" fontAlgn="auto" latinLnBrk="0" hangingPunct="1">
                        <a:lnSpc>
                          <a:spcPct val="100000"/>
                        </a:lnSpc>
                        <a:spcBef>
                          <a:spcPts val="600"/>
                        </a:spcBef>
                        <a:spcAft>
                          <a:spcPts val="0"/>
                        </a:spcAft>
                        <a:buClrTx/>
                        <a:buSzTx/>
                        <a:buFontTx/>
                        <a:buNone/>
                        <a:tabLst/>
                        <a:defRPr/>
                      </a:pPr>
                      <a:r>
                        <a:rPr lang="en-US" sz="1800" b="0" kern="1200" baseline="30000">
                          <a:solidFill>
                            <a:schemeClr val="bg1"/>
                          </a:solidFill>
                          <a:latin typeface="Segoe UI Semibold"/>
                          <a:ea typeface="+mn-ea"/>
                          <a:cs typeface="Segoe UI Semibold"/>
                        </a:rPr>
                        <a:t>subscription  </a:t>
                      </a:r>
                    </a:p>
                  </a:txBody>
                  <a:tcPr marL="137160" marR="137160" marT="137160" marB="137160"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1400" b="1" kern="1200" baseline="30000">
                          <a:solidFill>
                            <a:schemeClr val="bg1"/>
                          </a:solidFill>
                          <a:latin typeface="Segoe UI Semibold"/>
                          <a:ea typeface="+mn-ea"/>
                          <a:cs typeface="Segoe UI Semibold"/>
                        </a:rPr>
                        <a:t>Power Apps per app </a:t>
                      </a:r>
                    </a:p>
                    <a:p>
                      <a:pPr marL="0" marR="0" lvl="0" indent="0" algn="ctr" defTabSz="932742" rtl="0" eaLnBrk="1" fontAlgn="auto" latinLnBrk="0" hangingPunct="1">
                        <a:lnSpc>
                          <a:spcPct val="100000"/>
                        </a:lnSpc>
                        <a:spcBef>
                          <a:spcPts val="600"/>
                        </a:spcBef>
                        <a:spcAft>
                          <a:spcPts val="0"/>
                        </a:spcAft>
                        <a:buClrTx/>
                        <a:buSzTx/>
                        <a:buFontTx/>
                        <a:buNone/>
                        <a:tabLst/>
                        <a:defRPr/>
                      </a:pPr>
                      <a:r>
                        <a:rPr lang="en-US" sz="1400" b="1" kern="1200" baseline="30000">
                          <a:solidFill>
                            <a:schemeClr val="bg1"/>
                          </a:solidFill>
                          <a:latin typeface="Segoe UI Semibold"/>
                          <a:ea typeface="+mn-ea"/>
                          <a:cs typeface="Segoe UI Semibold"/>
                        </a:rPr>
                        <a:t>pay-as-you-go</a:t>
                      </a:r>
                    </a:p>
                  </a:txBody>
                  <a:tcPr marL="137160" marR="137160" marT="137160" marB="13716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1400" b="0" kern="1200" baseline="30000">
                          <a:solidFill>
                            <a:schemeClr val="bg1"/>
                          </a:solidFill>
                          <a:latin typeface="Segoe UI Semibold"/>
                          <a:ea typeface="+mn-ea"/>
                          <a:cs typeface="Segoe UI Semibold"/>
                        </a:rPr>
                        <a:t>Power Apps use rights</a:t>
                      </a:r>
                      <a:br>
                        <a:rPr lang="en-US" sz="1400" b="0" kern="1200" baseline="30000">
                          <a:solidFill>
                            <a:schemeClr val="bg1"/>
                          </a:solidFill>
                          <a:latin typeface="Segoe UI Semibold"/>
                          <a:ea typeface="+mn-ea"/>
                          <a:cs typeface="Segoe UI Semibold"/>
                        </a:rPr>
                      </a:br>
                      <a:r>
                        <a:rPr lang="en-US" sz="1400" b="0" kern="1200" baseline="30000">
                          <a:solidFill>
                            <a:schemeClr val="bg1"/>
                          </a:solidFill>
                          <a:latin typeface="Segoe UI Semibold"/>
                          <a:ea typeface="+mn-ea"/>
                          <a:cs typeface="Segoe UI Semibold"/>
                        </a:rPr>
                        <a:t>included with:</a:t>
                      </a:r>
                    </a:p>
                  </a:txBody>
                  <a:tcPr marL="137160" marR="137160" marT="137160" marB="137160"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hMerge="1">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endParaRPr lang="en-US" sz="1400" b="0" kern="1200" baseline="30000">
                        <a:solidFill>
                          <a:schemeClr val="lt1"/>
                        </a:solidFill>
                        <a:latin typeface="Segoe UI Semibold"/>
                        <a:ea typeface="+mn-ea"/>
                        <a:cs typeface="Segoe UI Semibold"/>
                      </a:endParaRPr>
                    </a:p>
                  </a:txBody>
                  <a:tcPr marL="93233" marR="93233" marT="46616" marB="46616"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951210494"/>
                  </a:ext>
                </a:extLst>
              </a:tr>
              <a:tr h="532909">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l" defTabSz="932742" rtl="0" eaLnBrk="1" latinLnBrk="0" hangingPunct="1"/>
                      <a:endParaRPr lang="en-US" sz="1200" b="0" kern="1200" dirty="0">
                        <a:solidFill>
                          <a:schemeClr val="bg1"/>
                        </a:solidFill>
                        <a:latin typeface="Segoe UI Semibold"/>
                        <a:ea typeface="+mn-ea"/>
                        <a:cs typeface="Segoe UI Semibold"/>
                      </a:endParaRPr>
                    </a:p>
                  </a:txBody>
                  <a:tcPr marL="100570" marR="100570" marT="46616" marB="4661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32742" rtl="0" eaLnBrk="1" latinLnBrk="0" hangingPunct="1"/>
                      <a:endParaRPr lang="en-US" sz="1200" b="0" kern="1200" dirty="0">
                        <a:solidFill>
                          <a:srgbClr val="742774"/>
                        </a:solidFill>
                        <a:latin typeface="+mj-lt"/>
                        <a:ea typeface="+mn-ea"/>
                        <a:cs typeface="+mn-cs"/>
                      </a:endParaRPr>
                    </a:p>
                  </a:txBody>
                  <a:tcPr marL="100570" marR="100570" marT="46616" marB="46616"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32742" rtl="0" eaLnBrk="1" latinLnBrk="0" hangingPunct="1">
                        <a:spcBef>
                          <a:spcPts val="600"/>
                        </a:spcBef>
                      </a:pPr>
                      <a:r>
                        <a:rPr lang="en-US" sz="900" b="0" kern="1200" dirty="0">
                          <a:gradFill flip="none" rotWithShape="1">
                            <a:gsLst>
                              <a:gs pos="0">
                                <a:srgbClr val="0078D4"/>
                              </a:gs>
                              <a:gs pos="100000">
                                <a:schemeClr val="accent5">
                                  <a:lumMod val="75000"/>
                                </a:schemeClr>
                              </a:gs>
                            </a:gsLst>
                            <a:lin ang="2700000" scaled="1"/>
                            <a:tileRect/>
                          </a:gradFill>
                          <a:latin typeface="Segoe UI Semibold"/>
                          <a:cs typeface="Segoe UI Semibold"/>
                        </a:rPr>
                        <a:t>RECOMMENDED MOTION</a:t>
                      </a:r>
                    </a:p>
                    <a:p>
                      <a:pPr marL="0" algn="ctr" defTabSz="932742" rtl="0" eaLnBrk="1" latinLnBrk="0" hangingPunct="1">
                        <a:spcBef>
                          <a:spcPts val="600"/>
                        </a:spcBef>
                      </a:pPr>
                      <a:r>
                        <a:rPr lang="en-US" sz="1050" b="0" kern="1200" dirty="0">
                          <a:solidFill>
                            <a:schemeClr val="accent1"/>
                          </a:solidFill>
                          <a:latin typeface="Segoe UI Semibold"/>
                          <a:cs typeface="Segoe UI Semibold"/>
                        </a:rPr>
                        <a:t>Power Apps Premium </a:t>
                      </a:r>
                      <a:endParaRPr lang="en-US" sz="1050" b="0" kern="1200" dirty="0">
                        <a:solidFill>
                          <a:schemeClr val="accent1"/>
                        </a:solidFill>
                        <a:highlight>
                          <a:srgbClr val="00FFFF"/>
                        </a:highlight>
                        <a:latin typeface="Segoe UI Semibold"/>
                        <a:cs typeface="Segoe UI Semibold"/>
                      </a:endParaRPr>
                    </a:p>
                    <a:p>
                      <a:pPr marL="0" algn="ctr" defTabSz="932742" rtl="0" eaLnBrk="1" latinLnBrk="0" hangingPunct="1">
                        <a:spcBef>
                          <a:spcPts val="0"/>
                        </a:spcBef>
                      </a:pPr>
                      <a:endParaRPr lang="en-US" sz="300" b="0" kern="1200" baseline="30000" dirty="0">
                        <a:solidFill>
                          <a:schemeClr val="accent1"/>
                        </a:solidFill>
                        <a:latin typeface="Segoe UI Semibold"/>
                        <a:ea typeface="+mn-ea"/>
                        <a:cs typeface="Segoe UI Semibold"/>
                      </a:endParaRPr>
                    </a:p>
                    <a:p>
                      <a:pPr marL="0" algn="ctr" defTabSz="932742" rtl="0" eaLnBrk="1" latinLnBrk="0" hangingPunct="1">
                        <a:spcBef>
                          <a:spcPts val="0"/>
                        </a:spcBef>
                      </a:pPr>
                      <a:endParaRPr lang="en-US" sz="300" b="0" kern="1200" baseline="30000" dirty="0">
                        <a:solidFill>
                          <a:schemeClr val="accent1"/>
                        </a:solidFill>
                        <a:latin typeface="Segoe UI Semibold"/>
                        <a:ea typeface="+mn-ea"/>
                        <a:cs typeface="Segoe UI Semibold"/>
                      </a:endParaRPr>
                    </a:p>
                    <a:p>
                      <a:pPr marL="0" algn="ctr" defTabSz="932742" rtl="0" eaLnBrk="1" latinLnBrk="0" hangingPunct="1">
                        <a:spcBef>
                          <a:spcPts val="0"/>
                        </a:spcBef>
                      </a:pPr>
                      <a:r>
                        <a:rPr lang="en-US" sz="1050" b="0" kern="1200" baseline="30000" dirty="0">
                          <a:solidFill>
                            <a:schemeClr val="accent1"/>
                          </a:solidFill>
                          <a:latin typeface="Segoe UI Semibold"/>
                          <a:ea typeface="+mn-ea"/>
                          <a:cs typeface="Segoe UI Semibold"/>
                        </a:rPr>
                        <a:t>$20 per user/month </a:t>
                      </a:r>
                    </a:p>
                    <a:p>
                      <a:pPr marL="0" algn="ctr" defTabSz="932742" rtl="0" eaLnBrk="1" latinLnBrk="0" hangingPunct="1">
                        <a:spcBef>
                          <a:spcPts val="0"/>
                        </a:spcBef>
                      </a:pPr>
                      <a:r>
                        <a:rPr lang="en-US" sz="1050" b="0" kern="1200" baseline="30000" dirty="0">
                          <a:solidFill>
                            <a:schemeClr val="accent1"/>
                          </a:solidFill>
                          <a:latin typeface="Segoe UI Semibold"/>
                          <a:ea typeface="+mn-ea"/>
                          <a:cs typeface="Segoe UI Semibold"/>
                        </a:rPr>
                        <a:t>(or $12 per user/month  </a:t>
                      </a:r>
                    </a:p>
                    <a:p>
                      <a:pPr marL="0" algn="ctr" defTabSz="932742" rtl="0" eaLnBrk="1" latinLnBrk="0" hangingPunct="1">
                        <a:spcBef>
                          <a:spcPts val="0"/>
                        </a:spcBef>
                      </a:pPr>
                      <a:r>
                        <a:rPr lang="en-US" sz="1050" b="0" kern="1200" baseline="30000" dirty="0">
                          <a:solidFill>
                            <a:schemeClr val="accent1"/>
                          </a:solidFill>
                          <a:latin typeface="Segoe UI Semibold"/>
                          <a:ea typeface="+mn-ea"/>
                          <a:cs typeface="Segoe UI Semibold"/>
                        </a:rPr>
                        <a:t>with 2K+ new per user licenses)</a:t>
                      </a:r>
                    </a:p>
                  </a:txBody>
                  <a:tcPr marL="93233" marR="93233"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ECF7FF"/>
                    </a:solidFill>
                  </a:tcPr>
                </a:tc>
                <a:tc row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b="0" kern="1200">
                          <a:solidFill>
                            <a:schemeClr val="tx1"/>
                          </a:solidFill>
                          <a:latin typeface="Segoe UI Semibold"/>
                          <a:ea typeface="+mn-ea"/>
                          <a:cs typeface="Segoe UI Semibold"/>
                        </a:rPr>
                        <a:t>Power Apps </a:t>
                      </a:r>
                    </a:p>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b="0" kern="1200">
                          <a:solidFill>
                            <a:schemeClr val="tx1"/>
                          </a:solidFill>
                          <a:latin typeface="Segoe UI Semibold"/>
                          <a:ea typeface="+mn-ea"/>
                          <a:cs typeface="Segoe UI Semibold"/>
                        </a:rPr>
                        <a:t>per user for </a:t>
                      </a:r>
                      <a:br>
                        <a:rPr lang="en-US" sz="1100" b="0" kern="1200">
                          <a:solidFill>
                            <a:schemeClr val="tx1"/>
                          </a:solidFill>
                          <a:latin typeface="Segoe UI Semibold"/>
                          <a:ea typeface="+mn-ea"/>
                          <a:cs typeface="Segoe UI Semibold"/>
                        </a:rPr>
                      </a:br>
                      <a:r>
                        <a:rPr lang="en-US" sz="1100" b="0" kern="1200">
                          <a:solidFill>
                            <a:schemeClr val="tx1"/>
                          </a:solidFill>
                          <a:latin typeface="Segoe UI Semibold"/>
                          <a:ea typeface="+mn-ea"/>
                          <a:cs typeface="Segoe UI Semibold"/>
                        </a:rPr>
                        <a:t>Frontline Workers</a:t>
                      </a:r>
                      <a:r>
                        <a:rPr lang="en-US" sz="800" b="1" kern="1200" baseline="30000">
                          <a:solidFill>
                            <a:schemeClr val="tx1"/>
                          </a:solidFill>
                          <a:latin typeface="Segoe UI Semibold"/>
                          <a:ea typeface="+mn-ea"/>
                          <a:cs typeface="Segoe UI Semibold"/>
                        </a:rPr>
                        <a:t>1</a:t>
                      </a:r>
                      <a:endParaRPr lang="en-US" sz="600" b="1" kern="1200">
                        <a:solidFill>
                          <a:schemeClr val="tx1"/>
                        </a:solidFill>
                        <a:latin typeface="Segoe UI Semibold"/>
                        <a:ea typeface="+mn-ea"/>
                        <a:cs typeface="Segoe UI Semibold"/>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lang="en-US" sz="300" b="0" kern="1200">
                        <a:solidFill>
                          <a:schemeClr val="tx1"/>
                        </a:solidFill>
                        <a:latin typeface="Segoe UI Semibold"/>
                        <a:ea typeface="+mn-ea"/>
                        <a:cs typeface="Segoe UI Semibold"/>
                      </a:endParaRPr>
                    </a:p>
                    <a:p>
                      <a:pPr marL="0" marR="0" lvl="0" indent="0" algn="ctr" defTabSz="932742" rtl="0" eaLnBrk="1" fontAlgn="auto" latinLnBrk="0" hangingPunct="1">
                        <a:lnSpc>
                          <a:spcPct val="100000"/>
                        </a:lnSpc>
                        <a:spcBef>
                          <a:spcPts val="0"/>
                        </a:spcBef>
                        <a:spcAft>
                          <a:spcPts val="0"/>
                        </a:spcAft>
                        <a:buClrTx/>
                        <a:buSzTx/>
                        <a:buFontTx/>
                        <a:buNone/>
                        <a:tabLst/>
                        <a:defRPr/>
                      </a:pPr>
                      <a:r>
                        <a:rPr lang="en-US" sz="1050" b="0" kern="1200" baseline="30000">
                          <a:solidFill>
                            <a:schemeClr val="tx1"/>
                          </a:solidFill>
                          <a:latin typeface="Segoe UI Semibold"/>
                          <a:ea typeface="+mn-ea"/>
                          <a:cs typeface="Segoe UI Semibold"/>
                        </a:rPr>
                        <a:t>$3 per user/month</a:t>
                      </a:r>
                    </a:p>
                    <a:p>
                      <a:pPr marL="0" marR="0" lvl="0" indent="0" algn="ctr" defTabSz="932742" rtl="0" eaLnBrk="1" fontAlgn="auto" latinLnBrk="0" hangingPunct="1">
                        <a:lnSpc>
                          <a:spcPct val="100000"/>
                        </a:lnSpc>
                        <a:spcBef>
                          <a:spcPts val="0"/>
                        </a:spcBef>
                        <a:spcAft>
                          <a:spcPts val="0"/>
                        </a:spcAft>
                        <a:buClrTx/>
                        <a:buSzTx/>
                        <a:buFontTx/>
                        <a:buNone/>
                        <a:tabLst/>
                        <a:defRPr/>
                      </a:pPr>
                      <a:r>
                        <a:rPr lang="en-US" sz="1050" b="0" kern="1200" baseline="30000">
                          <a:solidFill>
                            <a:schemeClr val="tx1"/>
                          </a:solidFill>
                          <a:latin typeface="Segoe UI Semibold"/>
                          <a:ea typeface="+mn-ea"/>
                          <a:cs typeface="Segoe UI Semibold"/>
                        </a:rPr>
                        <a:t>(Lead Status)</a:t>
                      </a:r>
                    </a:p>
                  </a:txBody>
                  <a:tcPr marL="93233" marR="93233"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marL="0" algn="ctr" defTabSz="932742" rtl="0" eaLnBrk="1" latinLnBrk="0" hangingPunct="1">
                        <a:spcBef>
                          <a:spcPts val="0"/>
                        </a:spcBef>
                      </a:pPr>
                      <a:r>
                        <a:rPr lang="en-US" sz="1100" b="0" kern="1200">
                          <a:solidFill>
                            <a:schemeClr val="tx1"/>
                          </a:solidFill>
                          <a:latin typeface="Segoe UI Semibold"/>
                          <a:ea typeface="+mn-ea"/>
                          <a:cs typeface="Segoe UI Semibold"/>
                        </a:rPr>
                        <a:t>Power Apps </a:t>
                      </a:r>
                    </a:p>
                    <a:p>
                      <a:pPr marL="0" algn="ctr" defTabSz="932742" rtl="0" eaLnBrk="1" latinLnBrk="0" hangingPunct="1">
                        <a:spcBef>
                          <a:spcPts val="0"/>
                        </a:spcBef>
                      </a:pPr>
                      <a:r>
                        <a:rPr lang="en-US" sz="1100" b="0" kern="1200">
                          <a:solidFill>
                            <a:schemeClr val="tx1"/>
                          </a:solidFill>
                          <a:latin typeface="Segoe UI Semibold"/>
                          <a:ea typeface="+mn-ea"/>
                          <a:cs typeface="Segoe UI Semibold"/>
                        </a:rPr>
                        <a:t>per app </a:t>
                      </a:r>
                    </a:p>
                    <a:p>
                      <a:pPr marL="0" algn="ctr" defTabSz="932742" rtl="0" eaLnBrk="1" latinLnBrk="0" hangingPunct="1">
                        <a:spcBef>
                          <a:spcPts val="600"/>
                        </a:spcBef>
                      </a:pPr>
                      <a:r>
                        <a:rPr lang="en-US" sz="1100" b="0" kern="1200" baseline="30000">
                          <a:solidFill>
                            <a:schemeClr val="tx1"/>
                          </a:solidFill>
                          <a:latin typeface="Segoe UI" panose="020B0502040204020203" pitchFamily="34" charset="0"/>
                          <a:ea typeface="+mn-ea"/>
                          <a:cs typeface="Segoe UI" panose="020B0502040204020203" pitchFamily="34" charset="0"/>
                        </a:rPr>
                        <a:t>$5 per user/month  </a:t>
                      </a:r>
                    </a:p>
                  </a:txBody>
                  <a:tcPr marL="93233" marR="93233"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1100" b="0" kern="1200">
                          <a:solidFill>
                            <a:schemeClr val="tx1"/>
                          </a:solidFill>
                          <a:latin typeface="Segoe UI Semibold"/>
                          <a:ea typeface="+mn-ea"/>
                          <a:cs typeface="Segoe UI Semibold"/>
                        </a:rPr>
                        <a:t>Power Apps</a:t>
                      </a:r>
                      <a:br>
                        <a:rPr lang="en-US" sz="1100" b="0" kern="1200">
                          <a:solidFill>
                            <a:schemeClr val="tx1"/>
                          </a:solidFill>
                          <a:latin typeface="Segoe UI Semibold"/>
                          <a:ea typeface="+mn-ea"/>
                          <a:cs typeface="Segoe UI Semibold"/>
                        </a:rPr>
                      </a:br>
                      <a:r>
                        <a:rPr lang="en-US" sz="1100" b="0" kern="1200">
                          <a:solidFill>
                            <a:schemeClr val="tx1"/>
                          </a:solidFill>
                          <a:latin typeface="Segoe UI Semibold"/>
                          <a:ea typeface="+mn-ea"/>
                          <a:cs typeface="Segoe UI Semibold"/>
                        </a:rPr>
                        <a:t>per app meter</a:t>
                      </a:r>
                      <a:r>
                        <a:rPr lang="en-US" sz="1100" b="1" kern="1200" baseline="30000">
                          <a:solidFill>
                            <a:schemeClr val="tx1"/>
                          </a:solidFill>
                          <a:latin typeface="Segoe UI Semibold"/>
                          <a:ea typeface="+mn-ea"/>
                          <a:cs typeface="Segoe UI Semibold"/>
                        </a:rPr>
                        <a:t>2</a:t>
                      </a:r>
                      <a:endParaRPr lang="en-US" sz="1100" b="1" kern="1200">
                        <a:solidFill>
                          <a:schemeClr val="tx1"/>
                        </a:solidFill>
                        <a:latin typeface="Segoe UI Semibold"/>
                        <a:ea typeface="+mn-ea"/>
                        <a:cs typeface="Segoe UI Semibold"/>
                      </a:endParaRPr>
                    </a:p>
                    <a:p>
                      <a:pPr marL="0" marR="0" lvl="0" indent="0" algn="ctr" defTabSz="932742" rtl="0" eaLnBrk="1" fontAlgn="auto" latinLnBrk="0" hangingPunct="1">
                        <a:lnSpc>
                          <a:spcPct val="100000"/>
                        </a:lnSpc>
                        <a:spcBef>
                          <a:spcPts val="600"/>
                        </a:spcBef>
                        <a:spcAft>
                          <a:spcPts val="0"/>
                        </a:spcAft>
                        <a:buClrTx/>
                        <a:buSzTx/>
                        <a:buFontTx/>
                        <a:buNone/>
                        <a:tabLst/>
                        <a:defRPr/>
                      </a:pPr>
                      <a:r>
                        <a:rPr lang="en-US" sz="1100" b="0" kern="1200" baseline="30000">
                          <a:solidFill>
                            <a:schemeClr val="tx1"/>
                          </a:solidFill>
                          <a:latin typeface="Segoe UI" panose="020B0502040204020203" pitchFamily="34" charset="0"/>
                          <a:ea typeface="+mn-ea"/>
                          <a:cs typeface="Segoe UI" panose="020B0502040204020203" pitchFamily="34" charset="0"/>
                        </a:rPr>
                        <a:t>   $10 per active user/app/month </a:t>
                      </a:r>
                    </a:p>
                  </a:txBody>
                  <a:tcPr marL="93233" marR="93233"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100" b="0" u="none" kern="1200">
                          <a:solidFill>
                            <a:schemeClr val="tx1"/>
                          </a:solidFill>
                          <a:latin typeface="Segoe UI Semibold"/>
                          <a:ea typeface="+mn-ea"/>
                          <a:cs typeface="Segoe UI Semibold"/>
                          <a:hlinkClick r:id="rId4">
                            <a:extLst>
                              <a:ext uri="{A12FA001-AC4F-418D-AE19-62706E023703}">
                                <ahyp:hlinkClr xmlns:ahyp="http://schemas.microsoft.com/office/drawing/2018/hyperlinkcolor" val="tx"/>
                              </a:ext>
                            </a:extLst>
                          </a:hlinkClick>
                        </a:rPr>
                        <a:t>Select</a:t>
                      </a:r>
                      <a:r>
                        <a:rPr lang="en-US" sz="1100" b="0" u="none" kern="1200">
                          <a:solidFill>
                            <a:schemeClr val="tx1"/>
                          </a:solidFill>
                          <a:latin typeface="Segoe UI Semibold"/>
                          <a:ea typeface="+mn-ea"/>
                          <a:cs typeface="Segoe UI Semibold"/>
                        </a:rPr>
                        <a:t> </a:t>
                      </a:r>
                      <a:r>
                        <a:rPr lang="en-US" sz="1100" b="0" kern="1200">
                          <a:solidFill>
                            <a:schemeClr val="tx1"/>
                          </a:solidFill>
                          <a:latin typeface="Segoe UI Semibold"/>
                          <a:ea typeface="+mn-ea"/>
                          <a:cs typeface="Segoe UI Semibold"/>
                        </a:rPr>
                        <a:t>D365</a:t>
                      </a:r>
                      <a:br>
                        <a:rPr lang="en-US" sz="1100" b="0" kern="1200">
                          <a:solidFill>
                            <a:schemeClr val="tx1"/>
                          </a:solidFill>
                          <a:latin typeface="Segoe UI Semibold"/>
                          <a:ea typeface="+mn-ea"/>
                          <a:cs typeface="Segoe UI Semibold"/>
                        </a:rPr>
                      </a:br>
                      <a:r>
                        <a:rPr lang="en-US" sz="1100" b="0" kern="1200">
                          <a:solidFill>
                            <a:schemeClr val="tx1"/>
                          </a:solidFill>
                          <a:latin typeface="Segoe UI Semibold"/>
                          <a:ea typeface="+mn-ea"/>
                          <a:cs typeface="Segoe UI Semibold"/>
                        </a:rPr>
                        <a:t>Pro &amp; Enterprise licenses</a:t>
                      </a:r>
                      <a:r>
                        <a:rPr lang="en-US" sz="1100" b="1" kern="1200" baseline="30000">
                          <a:solidFill>
                            <a:schemeClr val="tx1"/>
                          </a:solidFill>
                          <a:latin typeface="Segoe UI Semibold"/>
                          <a:ea typeface="+mn-ea"/>
                          <a:cs typeface="Segoe UI Semibold"/>
                        </a:rPr>
                        <a:t>3</a:t>
                      </a:r>
                      <a:endParaRPr lang="en-US" sz="1100" b="1" kern="1200">
                        <a:solidFill>
                          <a:schemeClr val="tx1"/>
                        </a:solidFill>
                        <a:latin typeface="Segoe UI Semibold"/>
                        <a:ea typeface="+mn-ea"/>
                        <a:cs typeface="Segoe UI Semibold"/>
                      </a:endParaRPr>
                    </a:p>
                  </a:txBody>
                  <a:tcPr marL="93233" marR="93233"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2">
                  <a:txBody>
                    <a:bodyPr/>
                    <a:lstStyle/>
                    <a:p>
                      <a:pPr marL="0" marR="0" lvl="0" indent="0" algn="ctr" defTabSz="932742" rtl="0" eaLnBrk="1" fontAlgn="auto" latinLnBrk="0" hangingPunct="1">
                        <a:lnSpc>
                          <a:spcPct val="100000"/>
                        </a:lnSpc>
                        <a:spcBef>
                          <a:spcPts val="600"/>
                        </a:spcBef>
                        <a:spcAft>
                          <a:spcPts val="0"/>
                        </a:spcAft>
                        <a:buClrTx/>
                        <a:buSzTx/>
                        <a:buFontTx/>
                        <a:buNone/>
                        <a:tabLst/>
                        <a:defRPr/>
                      </a:pPr>
                      <a:r>
                        <a:rPr lang="en-US" sz="1100" b="0" kern="1200">
                          <a:solidFill>
                            <a:schemeClr val="tx1"/>
                          </a:solidFill>
                          <a:latin typeface="Segoe UI Semibold"/>
                          <a:ea typeface="+mn-ea"/>
                          <a:cs typeface="Segoe UI Semibold"/>
                          <a:hlinkClick r:id="rId5">
                            <a:extLst>
                              <a:ext uri="{A12FA001-AC4F-418D-AE19-62706E023703}">
                                <ahyp:hlinkClr xmlns:ahyp="http://schemas.microsoft.com/office/drawing/2018/hyperlinkcolor" val="tx"/>
                              </a:ext>
                            </a:extLst>
                          </a:hlinkClick>
                        </a:rPr>
                        <a:t>Select</a:t>
                      </a:r>
                      <a:r>
                        <a:rPr lang="en-US" sz="1100" b="0" kern="1200">
                          <a:solidFill>
                            <a:schemeClr val="tx1"/>
                          </a:solidFill>
                          <a:latin typeface="Segoe UI Semibold"/>
                          <a:ea typeface="+mn-ea"/>
                          <a:cs typeface="Segoe UI Semibold"/>
                        </a:rPr>
                        <a:t> Microsoft 365 and Office 365 licenses</a:t>
                      </a:r>
                    </a:p>
                  </a:txBody>
                  <a:tcPr marL="93233" marR="93233" marT="46616" marB="46616"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27406336"/>
                  </a:ext>
                </a:extLst>
              </a:tr>
              <a:tr h="532909">
                <a:tc>
                  <a:txBody>
                    <a:bodyPr/>
                    <a:lstStyle/>
                    <a:p>
                      <a:pPr marL="0" algn="l" defTabSz="932742" rtl="0" eaLnBrk="1" latinLnBrk="0" hangingPunct="1"/>
                      <a:r>
                        <a:rPr lang="en-US" sz="1200" b="0" kern="1200" dirty="0">
                          <a:solidFill>
                            <a:schemeClr val="bg1"/>
                          </a:solidFill>
                          <a:latin typeface="Segoe UI Semibold"/>
                          <a:ea typeface="+mn-ea"/>
                          <a:cs typeface="Segoe UI Semibold"/>
                        </a:rPr>
                        <a:t>Plans</a:t>
                      </a:r>
                    </a:p>
                  </a:txBody>
                  <a:tcPr marL="100570" marR="100570"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algn="l" defTabSz="932742" rtl="0" eaLnBrk="1" latinLnBrk="0" hangingPunct="1"/>
                      <a:r>
                        <a:rPr lang="en-US" sz="1200" b="0" kern="1200" dirty="0">
                          <a:solidFill>
                            <a:schemeClr val="bg1"/>
                          </a:solidFill>
                          <a:latin typeface="+mj-lt"/>
                          <a:ea typeface="+mn-ea"/>
                          <a:cs typeface="+mn-cs"/>
                        </a:rPr>
                        <a:t>Capabilities</a:t>
                      </a:r>
                    </a:p>
                  </a:txBody>
                  <a:tcPr marL="100570" marR="100570"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27191705"/>
                  </a:ext>
                </a:extLst>
              </a:tr>
              <a:tr h="606194">
                <a:tc rowSpan="3">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l" defTabSz="932742" rtl="0" eaLnBrk="1" latinLnBrk="0" hangingPunct="1"/>
                      <a:r>
                        <a:rPr lang="en-US" sz="1200" u="none" kern="1200">
                          <a:solidFill>
                            <a:schemeClr val="tx1"/>
                          </a:solidFill>
                          <a:latin typeface="+mj-lt"/>
                        </a:rPr>
                        <a:t>Power Apps</a:t>
                      </a:r>
                      <a:endParaRPr lang="en-US" sz="1000" b="1" i="0" u="none" kern="1200">
                        <a:solidFill>
                          <a:schemeClr val="tx1"/>
                        </a:solidFill>
                        <a:latin typeface="+mj-lt"/>
                        <a:ea typeface="+mn-ea"/>
                        <a:cs typeface="Segoe UI Semibold" panose="020B0702040204020203" pitchFamily="34" charset="0"/>
                      </a:endParaRPr>
                    </a:p>
                  </a:txBody>
                  <a:tcPr marL="102572" marR="102572"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l" defTabSz="932742" rtl="0" eaLnBrk="1" latinLnBrk="0" hangingPunct="1"/>
                      <a:r>
                        <a:rPr lang="en-US" sz="1000" kern="1200" dirty="0">
                          <a:solidFill>
                            <a:srgbClr val="000000"/>
                          </a:solidFill>
                          <a:latin typeface="+mn-lt"/>
                        </a:rPr>
                        <a:t>Run custom apps</a:t>
                      </a:r>
                    </a:p>
                  </a:txBody>
                  <a:tcPr marL="93233" marR="93233"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dirty="0">
                          <a:solidFill>
                            <a:schemeClr val="accent1"/>
                          </a:solidFill>
                          <a:latin typeface="+mn-lt"/>
                          <a:sym typeface="Wingdings" panose="05000000000000000000" pitchFamily="2" charset="2"/>
                        </a:rPr>
                        <a:t>Unlimited apps</a:t>
                      </a:r>
                      <a:endParaRPr lang="en-US" sz="1000" kern="1200" noProof="0" dirty="0">
                        <a:solidFill>
                          <a:schemeClr val="accent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sym typeface="Wingdings" panose="05000000000000000000" pitchFamily="2" charset="2"/>
                        </a:rPr>
                        <a:t>Unlimited apps</a:t>
                      </a:r>
                      <a:endParaRPr lang="en-US" sz="1000" kern="1200" noProof="0">
                        <a:solidFill>
                          <a:schemeClr val="tx1"/>
                        </a:solidFill>
                        <a:latin typeface="+mn-lt"/>
                        <a:ea typeface="+mn-ea"/>
                        <a:cs typeface="+mn-cs"/>
                      </a:endParaRPr>
                    </a:p>
                  </a:txBody>
                  <a:tcPr marL="102556" marR="102556"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sym typeface="Wingdings" panose="05000000000000000000" pitchFamily="2" charset="2"/>
                        </a:rPr>
                        <a:t>1 app </a:t>
                      </a:r>
                      <a:r>
                        <a:rPr lang="en-US" sz="1000" b="1" kern="1200" noProof="0">
                          <a:solidFill>
                            <a:schemeClr val="tx1"/>
                          </a:solidFill>
                          <a:latin typeface="+mn-lt"/>
                          <a:ea typeface="+mn-ea"/>
                          <a:cs typeface="+mn-cs"/>
                          <a:sym typeface="Wingdings" panose="05000000000000000000" pitchFamily="2" charset="2"/>
                        </a:rPr>
                        <a:t>or</a:t>
                      </a:r>
                      <a:r>
                        <a:rPr lang="en-US" sz="1000" kern="1200" noProof="0">
                          <a:solidFill>
                            <a:schemeClr val="tx1"/>
                          </a:solidFill>
                          <a:latin typeface="+mn-lt"/>
                          <a:ea typeface="+mn-ea"/>
                          <a:cs typeface="+mn-cs"/>
                          <a:sym typeface="Wingdings" panose="05000000000000000000" pitchFamily="2" charset="2"/>
                        </a:rPr>
                        <a:t> </a:t>
                      </a:r>
                    </a:p>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sym typeface="Wingdings" panose="05000000000000000000" pitchFamily="2" charset="2"/>
                        </a:rPr>
                        <a:t>1 website</a:t>
                      </a:r>
                      <a:endParaRPr lang="en-US" sz="1000" kern="1200" noProof="0">
                        <a:solidFill>
                          <a:schemeClr val="tx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1 app</a:t>
                      </a:r>
                    </a:p>
                  </a:txBody>
                  <a:tcPr marL="102556" marR="102556"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900" kern="1200" noProof="0">
                          <a:solidFill>
                            <a:schemeClr val="tx1"/>
                          </a:solidFill>
                          <a:latin typeface="+mn-lt"/>
                          <a:sym typeface="Wingdings" panose="05000000000000000000" pitchFamily="2" charset="2"/>
                        </a:rPr>
                        <a:t>Within same environ. as licensed D365 application(s)</a:t>
                      </a:r>
                      <a:r>
                        <a:rPr lang="en-US" sz="900" b="0" kern="1200" baseline="30000" noProof="0">
                          <a:solidFill>
                            <a:schemeClr val="tx1"/>
                          </a:solidFill>
                          <a:latin typeface="+mn-lt"/>
                          <a:sym typeface="Wingdings" panose="05000000000000000000" pitchFamily="2" charset="2"/>
                        </a:rPr>
                        <a:t>4</a:t>
                      </a:r>
                      <a:endParaRPr lang="en-US" sz="900" b="0" kern="1200" noProof="0">
                        <a:solidFill>
                          <a:schemeClr val="tx1"/>
                        </a:solidFill>
                        <a:latin typeface="+mn-lt"/>
                        <a:ea typeface="+mn-ea"/>
                        <a:cs typeface="+mn-cs"/>
                      </a:endParaRPr>
                    </a:p>
                  </a:txBody>
                  <a:tcPr marL="100584" marR="100584"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b="0" i="0" u="none" strike="noStrike" kern="1200">
                          <a:solidFill>
                            <a:schemeClr val="tx1"/>
                          </a:solidFill>
                          <a:effectLst/>
                          <a:latin typeface="+mn-lt"/>
                          <a:ea typeface="Times New Roman" panose="02020603050405020304" pitchFamily="18" charset="0"/>
                          <a:cs typeface="Segoe UI"/>
                        </a:rPr>
                        <a:t>Unlimited </a:t>
                      </a:r>
                      <a:endParaRPr lang="en-US" sz="1000" b="0" i="0" u="none" strike="noStrike">
                        <a:solidFill>
                          <a:schemeClr val="tx1"/>
                        </a:solidFill>
                        <a:effectLst/>
                        <a:latin typeface="+mn-lt"/>
                        <a:cs typeface="Segoe UI"/>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41259492"/>
                  </a:ext>
                </a:extLst>
              </a:tr>
              <a:tr h="322390">
                <a:tc vMerge="1">
                  <a:txBody>
                    <a:bodyPr/>
                    <a:lstStyle/>
                    <a:p>
                      <a:endParaRPr lang="en-US"/>
                    </a:p>
                  </a:txBody>
                  <a:tcPr>
                    <a:lnT w="6350" cap="flat" cmpd="sng" algn="ctr">
                      <a:solidFill>
                        <a:srgbClr val="FFFFFF">
                          <a:lumMod val="85000"/>
                        </a:srgbClr>
                      </a:solidFill>
                      <a:prstDash val="solid"/>
                      <a:round/>
                      <a:headEnd type="none" w="med" len="med"/>
                      <a:tailEnd type="none" w="med" len="med"/>
                    </a:lnT>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l" defTabSz="932742" rtl="0" eaLnBrk="1" latinLnBrk="0" hangingPunct="1"/>
                      <a:r>
                        <a:rPr lang="en-US" sz="1000" b="0" kern="1200" dirty="0">
                          <a:solidFill>
                            <a:srgbClr val="000000"/>
                          </a:solidFill>
                          <a:latin typeface="+mn-lt"/>
                          <a:ea typeface="+mn-ea"/>
                          <a:cs typeface="+mn-cs"/>
                        </a:rPr>
                        <a:t>Run custom websites</a:t>
                      </a:r>
                    </a:p>
                  </a:txBody>
                  <a:tcPr marL="93233" marR="93233"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accent1"/>
                          </a:solidFill>
                          <a:latin typeface="+mn-lt"/>
                          <a:sym typeface="Wingdings" panose="05000000000000000000" pitchFamily="2" charset="2"/>
                        </a:rPr>
                        <a:t>Unlimited websites</a:t>
                      </a:r>
                      <a:endParaRPr lang="en-US" sz="1000" kern="1200" noProof="0">
                        <a:solidFill>
                          <a:schemeClr val="accent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sym typeface="Wingdings" panose="05000000000000000000" pitchFamily="2" charset="2"/>
                        </a:rPr>
                        <a:t>Unlimited websites</a:t>
                      </a:r>
                      <a:endParaRPr lang="en-US" sz="1000" kern="1200" noProof="0">
                        <a:solidFill>
                          <a:schemeClr val="tx1"/>
                        </a:solidFill>
                        <a:latin typeface="+mn-lt"/>
                        <a:ea typeface="+mn-ea"/>
                        <a:cs typeface="+mn-cs"/>
                      </a:endParaRPr>
                    </a:p>
                  </a:txBody>
                  <a:tcPr marL="102556" marR="102556"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vMerge="1">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accent1"/>
                          </a:solidFill>
                          <a:latin typeface="+mn-lt"/>
                          <a:sym typeface="Wingdings" panose="05000000000000000000" pitchFamily="2" charset="2"/>
                        </a:rPr>
                        <a:t>Unlimited websites</a:t>
                      </a:r>
                      <a:endParaRPr lang="en-US" sz="1000" kern="1200" noProof="0">
                        <a:solidFill>
                          <a:schemeClr val="accent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chemeClr val="tx1"/>
                        </a:solidFill>
                        <a:latin typeface="+mn-lt"/>
                        <a:ea typeface="+mn-ea"/>
                        <a:cs typeface="+mn-cs"/>
                      </a:endParaRPr>
                    </a:p>
                  </a:txBody>
                  <a:tcPr marL="102556" marR="102556"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solidFill>
                          <a:schemeClr val="tx1"/>
                        </a:solidFill>
                      </a:endParaRPr>
                    </a:p>
                  </a:txBody>
                  <a:tcPr marL="100584" marR="100584"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chemeClr val="tx1"/>
                        </a:solidFill>
                        <a:highlight>
                          <a:srgbClr val="FFFF00"/>
                        </a:highlight>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33303944"/>
                  </a:ext>
                </a:extLst>
              </a:tr>
              <a:tr h="394772">
                <a:tc vMerge="1">
                  <a:txBody>
                    <a:bodyPr/>
                    <a:lstStyle/>
                    <a:p>
                      <a:endParaRPr lang="en-US"/>
                    </a:p>
                  </a:txBody>
                  <a:tcPr>
                    <a:lnT w="12700" cap="flat" cmpd="sng" algn="ctr">
                      <a:solidFill>
                        <a:schemeClr val="bg1">
                          <a:lumMod val="85000"/>
                        </a:schemeClr>
                      </a:solidFill>
                      <a:prstDash val="solid"/>
                      <a:round/>
                      <a:headEnd type="none" w="med" len="med"/>
                      <a:tailEnd type="none" w="med" len="med"/>
                    </a:lnT>
                  </a:tcPr>
                </a:tc>
                <a:tc>
                  <a:txBody>
                    <a:bodyPr/>
                    <a:lstStyle/>
                    <a:p>
                      <a:pPr marL="0" algn="l" defTabSz="932742" rtl="0" eaLnBrk="1" latinLnBrk="0" hangingPunct="1"/>
                      <a:r>
                        <a:rPr lang="en-US" sz="1000" b="0" kern="1200" dirty="0">
                          <a:solidFill>
                            <a:srgbClr val="000000"/>
                          </a:solidFill>
                          <a:latin typeface="+mn-lt"/>
                          <a:ea typeface="+mn-ea"/>
                          <a:cs typeface="+mn-cs"/>
                        </a:rPr>
                        <a:t>Run workflows within the custom app</a:t>
                      </a:r>
                      <a:r>
                        <a:rPr lang="en-US" sz="1000" b="0" kern="1200" baseline="30000" dirty="0">
                          <a:solidFill>
                            <a:schemeClr val="tx1"/>
                          </a:solidFill>
                          <a:latin typeface="+mn-lt"/>
                          <a:ea typeface="+mn-ea"/>
                          <a:cs typeface="+mn-cs"/>
                        </a:rPr>
                        <a:t>5</a:t>
                      </a:r>
                      <a:endParaRPr lang="en-US" sz="1000" b="0" kern="1200" dirty="0">
                        <a:solidFill>
                          <a:schemeClr val="tx1"/>
                        </a:solidFill>
                        <a:latin typeface="+mn-lt"/>
                        <a:ea typeface="+mn-ea"/>
                        <a:cs typeface="+mn-cs"/>
                      </a:endParaRPr>
                    </a:p>
                  </a:txBody>
                  <a:tcPr marL="93233" marR="93233" marT="46616" marB="46616"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  </a:t>
                      </a:r>
                      <a:r>
                        <a:rPr lang="en-US" sz="1000" b="0" kern="1200" baseline="30000" noProof="0">
                          <a:solidFill>
                            <a:schemeClr val="accent1"/>
                          </a:solidFill>
                          <a:latin typeface="+mn-lt"/>
                          <a:ea typeface="+mn-ea"/>
                          <a:cs typeface="+mn-cs"/>
                        </a:rPr>
                        <a:t>6</a:t>
                      </a:r>
                      <a:endParaRPr lang="en-US" sz="1000" kern="1200" noProof="0">
                        <a:solidFill>
                          <a:schemeClr val="accent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tx1"/>
                          </a:solidFill>
                          <a:effectLst/>
                          <a:uLnTx/>
                          <a:uFillTx/>
                          <a:latin typeface="+mn-lt"/>
                          <a:sym typeface="Wingdings" panose="05000000000000000000" pitchFamily="2" charset="2"/>
                        </a:rPr>
                        <a:t> </a:t>
                      </a:r>
                      <a:r>
                        <a:rPr lang="en-US" sz="1000" b="0" kern="1200" baseline="30000" noProof="0">
                          <a:solidFill>
                            <a:schemeClr val="tx1"/>
                          </a:solidFill>
                          <a:latin typeface="+mn-lt"/>
                          <a:ea typeface="+mn-ea"/>
                          <a:cs typeface="+mn-cs"/>
                        </a:rPr>
                        <a:t>6</a:t>
                      </a:r>
                      <a:endParaRPr lang="en-US" sz="1000" kern="1200" noProof="0">
                        <a:solidFill>
                          <a:schemeClr val="tx1"/>
                        </a:solidFill>
                        <a:latin typeface="+mn-lt"/>
                        <a:ea typeface="+mn-ea"/>
                        <a:cs typeface="+mn-cs"/>
                      </a:endParaRPr>
                    </a:p>
                  </a:txBody>
                  <a:tcPr marL="102556" marR="102556"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tx1"/>
                          </a:solidFill>
                          <a:effectLst/>
                          <a:uLnTx/>
                          <a:uFillTx/>
                          <a:latin typeface="+mn-lt"/>
                          <a:sym typeface="Wingdings" panose="05000000000000000000" pitchFamily="2" charset="2"/>
                        </a:rPr>
                        <a:t> </a:t>
                      </a:r>
                      <a:r>
                        <a:rPr lang="en-US" sz="1000" b="0" kern="1200" baseline="30000" noProof="0">
                          <a:solidFill>
                            <a:schemeClr val="tx1"/>
                          </a:solidFill>
                          <a:latin typeface="+mn-lt"/>
                          <a:ea typeface="+mn-ea"/>
                          <a:cs typeface="+mn-cs"/>
                        </a:rPr>
                        <a:t>6</a:t>
                      </a:r>
                      <a:endParaRPr lang="en-US" sz="1000" kern="1200" noProof="0">
                        <a:solidFill>
                          <a:schemeClr val="tx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tx1"/>
                          </a:solidFill>
                          <a:effectLst/>
                          <a:uLnTx/>
                          <a:uFillTx/>
                          <a:latin typeface="+mn-lt"/>
                          <a:sym typeface="Wingdings" panose="05000000000000000000" pitchFamily="2" charset="2"/>
                        </a:rPr>
                        <a:t> </a:t>
                      </a:r>
                      <a:r>
                        <a:rPr lang="en-US" sz="1000" b="0" kern="1200" baseline="30000" noProof="0">
                          <a:solidFill>
                            <a:schemeClr val="tx1"/>
                          </a:solidFill>
                          <a:latin typeface="+mn-lt"/>
                          <a:ea typeface="+mn-ea"/>
                          <a:cs typeface="+mn-cs"/>
                        </a:rPr>
                        <a:t>6</a:t>
                      </a:r>
                      <a:endParaRPr lang="en-US" sz="1000" kern="1200" noProof="0">
                        <a:solidFill>
                          <a:schemeClr val="tx1"/>
                        </a:solidFill>
                        <a:latin typeface="+mn-lt"/>
                        <a:ea typeface="+mn-ea"/>
                        <a:cs typeface="+mn-cs"/>
                      </a:endParaRPr>
                    </a:p>
                  </a:txBody>
                  <a:tcPr marL="102556" marR="102556"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tx1"/>
                          </a:solidFill>
                          <a:effectLst/>
                          <a:uLnTx/>
                          <a:uFillTx/>
                          <a:latin typeface="+mn-lt"/>
                          <a:sym typeface="Wingdings" panose="05000000000000000000" pitchFamily="2" charset="2"/>
                        </a:rPr>
                        <a:t> </a:t>
                      </a:r>
                      <a:r>
                        <a:rPr lang="en-US" sz="1000" b="0" kern="1200" baseline="30000" noProof="0">
                          <a:solidFill>
                            <a:schemeClr val="tx1"/>
                          </a:solidFill>
                          <a:latin typeface="+mn-lt"/>
                          <a:ea typeface="+mn-ea"/>
                          <a:cs typeface="+mn-cs"/>
                        </a:rPr>
                        <a:t>6</a:t>
                      </a:r>
                      <a:endParaRPr lang="en-US" sz="1000" kern="1200" noProof="0">
                        <a:solidFill>
                          <a:schemeClr val="tx1"/>
                        </a:solidFill>
                        <a:latin typeface="+mn-lt"/>
                        <a:ea typeface="+mn-ea"/>
                        <a:cs typeface="+mn-cs"/>
                      </a:endParaRPr>
                    </a:p>
                  </a:txBody>
                  <a:tcPr marL="100584" marR="100584"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31888439"/>
                  </a:ext>
                </a:extLst>
              </a:tr>
              <a:tr h="200072">
                <a:tc>
                  <a:txBody>
                    <a:bodyPr/>
                    <a:lstStyle/>
                    <a:p>
                      <a:pPr marL="0" algn="l" defTabSz="932742" rtl="0" eaLnBrk="1" latinLnBrk="0" hangingPunct="1"/>
                      <a:r>
                        <a:rPr lang="en-US" sz="1200" u="none" kern="1200">
                          <a:solidFill>
                            <a:schemeClr val="tx1"/>
                          </a:solidFill>
                          <a:latin typeface="+mj-lt"/>
                          <a:ea typeface="+mn-ea"/>
                          <a:cs typeface="+mn-cs"/>
                        </a:rPr>
                        <a:t>AI Builder</a:t>
                      </a:r>
                    </a:p>
                  </a:txBody>
                  <a:tcPr marL="93247" marR="93247"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latinLnBrk="0" hangingPunct="1"/>
                      <a:r>
                        <a:rPr lang="en-US" sz="1000" kern="1200" dirty="0">
                          <a:solidFill>
                            <a:srgbClr val="000000"/>
                          </a:solidFill>
                          <a:latin typeface="+mn-lt"/>
                          <a:ea typeface="+mn-ea"/>
                          <a:cs typeface="+mn-cs"/>
                        </a:rPr>
                        <a:t>  Service credits</a:t>
                      </a:r>
                      <a:r>
                        <a:rPr lang="en-US" sz="1000" b="0" kern="1200" baseline="30000" dirty="0">
                          <a:solidFill>
                            <a:schemeClr val="tx1"/>
                          </a:solidFill>
                          <a:latin typeface="+mn-lt"/>
                          <a:ea typeface="+mn-ea"/>
                          <a:cs typeface="+mn-cs"/>
                        </a:rPr>
                        <a:t>7</a:t>
                      </a: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accent1"/>
                          </a:solidFill>
                          <a:latin typeface="+mn-lt"/>
                          <a:ea typeface="+mn-ea"/>
                          <a:cs typeface="+mn-cs"/>
                        </a:rPr>
                        <a:t>500 credits</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0 credits</a:t>
                      </a: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ysClr val="windowText" lastClr="000000"/>
                          </a:solidFill>
                          <a:latin typeface="+mn-lt"/>
                          <a:ea typeface="+mn-ea"/>
                          <a:cs typeface="+mn-cs"/>
                        </a:rPr>
                        <a:t>250 credits</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40734007"/>
                  </a:ext>
                </a:extLst>
              </a:tr>
              <a:tr h="200072">
                <a:tc rowSpan="3">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l" defTabSz="932742" rtl="0" eaLnBrk="1" latinLnBrk="0" hangingPunct="1"/>
                      <a:r>
                        <a:rPr lang="en-US" sz="1200" u="none" kern="1200">
                          <a:solidFill>
                            <a:schemeClr val="tx1"/>
                          </a:solidFill>
                          <a:latin typeface="+mj-lt"/>
                        </a:rPr>
                        <a:t>Power Platform connectors</a:t>
                      </a:r>
                      <a:endParaRPr lang="en-US" sz="1000" b="1" i="0" u="none" kern="1200">
                        <a:solidFill>
                          <a:schemeClr val="tx1"/>
                        </a:solidFill>
                        <a:latin typeface="+mj-lt"/>
                        <a:ea typeface="+mn-ea"/>
                        <a:cs typeface="Segoe UI Semibold" panose="020B0702040204020203" pitchFamily="34" charset="0"/>
                      </a:endParaRPr>
                    </a:p>
                  </a:txBody>
                  <a:tcPr marL="100570" marR="10057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53975" algn="l" defTabSz="932742" rtl="0" eaLnBrk="1" latinLnBrk="0" hangingPunct="1">
                        <a:lnSpc>
                          <a:spcPts val="1000"/>
                        </a:lnSpc>
                        <a:spcBef>
                          <a:spcPts val="0"/>
                        </a:spcBef>
                        <a:spcAft>
                          <a:spcPts val="0"/>
                        </a:spcAft>
                      </a:pPr>
                      <a:r>
                        <a:rPr lang="en-US" sz="1000" kern="1200" dirty="0">
                          <a:solidFill>
                            <a:srgbClr val="000000"/>
                          </a:solidFill>
                          <a:latin typeface="+mn-lt"/>
                          <a:ea typeface="+mn-ea"/>
                          <a:cs typeface="+mn-cs"/>
                          <a:hlinkClick r:id="rId6">
                            <a:extLst>
                              <a:ext uri="{A12FA001-AC4F-418D-AE19-62706E023703}">
                                <ahyp:hlinkClr xmlns:ahyp="http://schemas.microsoft.com/office/drawing/2018/hyperlinkcolor" val="tx"/>
                              </a:ext>
                            </a:extLst>
                          </a:hlinkClick>
                        </a:rPr>
                        <a:t>Standard</a:t>
                      </a:r>
                      <a:r>
                        <a:rPr lang="en-US" sz="1000" kern="1200" dirty="0">
                          <a:solidFill>
                            <a:srgbClr val="000000"/>
                          </a:solidFill>
                          <a:latin typeface="+mn-lt"/>
                          <a:ea typeface="+mn-ea"/>
                          <a:cs typeface="+mn-cs"/>
                        </a:rPr>
                        <a:t> connectors</a:t>
                      </a: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endParaRPr lang="en-US" sz="1000" kern="1200" noProof="0">
                        <a:solidFill>
                          <a:sysClr val="windowText" lastClr="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endParaRPr lang="en-US" sz="1000" kern="1200" noProof="0">
                        <a:solidFill>
                          <a:sysClr val="windowText" lastClr="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44851210"/>
                  </a:ext>
                </a:extLst>
              </a:tr>
              <a:tr h="200072">
                <a:tc vMerge="1">
                  <a:txBody>
                    <a:bodyPr/>
                    <a:lstStyle/>
                    <a:p>
                      <a:endParaRPr lang="en-US"/>
                    </a:p>
                  </a:txBody>
                  <a:tcPr/>
                </a:tc>
                <a:tc>
                  <a:txBody>
                    <a:bodyPr/>
                    <a:lstStyle/>
                    <a:p>
                      <a:pPr marL="0" marR="0" indent="53975" algn="l" defTabSz="932742" rtl="0" eaLnBrk="1" latinLnBrk="0" hangingPunct="1">
                        <a:lnSpc>
                          <a:spcPts val="1000"/>
                        </a:lnSpc>
                        <a:spcBef>
                          <a:spcPts val="0"/>
                        </a:spcBef>
                        <a:spcAft>
                          <a:spcPts val="0"/>
                        </a:spcAft>
                      </a:pPr>
                      <a:r>
                        <a:rPr lang="en-US" sz="1000" kern="1200" dirty="0">
                          <a:solidFill>
                            <a:srgbClr val="000000"/>
                          </a:solidFill>
                          <a:latin typeface="+mn-lt"/>
                          <a:ea typeface="+mn-ea"/>
                          <a:cs typeface="+mn-cs"/>
                          <a:hlinkClick r:id="rId7">
                            <a:extLst>
                              <a:ext uri="{A12FA001-AC4F-418D-AE19-62706E023703}">
                                <ahyp:hlinkClr xmlns:ahyp="http://schemas.microsoft.com/office/drawing/2018/hyperlinkcolor" val="tx"/>
                              </a:ext>
                            </a:extLst>
                          </a:hlinkClick>
                        </a:rPr>
                        <a:t>Premium</a:t>
                      </a:r>
                      <a:r>
                        <a:rPr lang="en-US" sz="1000" kern="1200" dirty="0">
                          <a:solidFill>
                            <a:srgbClr val="000000"/>
                          </a:solidFill>
                          <a:latin typeface="+mn-lt"/>
                          <a:ea typeface="+mn-ea"/>
                          <a:cs typeface="+mn-cs"/>
                        </a:rPr>
                        <a:t> and </a:t>
                      </a:r>
                      <a:r>
                        <a:rPr lang="en-US" sz="1000" kern="1200" dirty="0">
                          <a:solidFill>
                            <a:srgbClr val="000000"/>
                          </a:solidFill>
                          <a:latin typeface="+mn-lt"/>
                          <a:ea typeface="+mn-ea"/>
                          <a:cs typeface="+mn-cs"/>
                          <a:hlinkClick r:id="rId8">
                            <a:extLst>
                              <a:ext uri="{A12FA001-AC4F-418D-AE19-62706E023703}">
                                <ahyp:hlinkClr xmlns:ahyp="http://schemas.microsoft.com/office/drawing/2018/hyperlinkcolor" val="tx"/>
                              </a:ext>
                            </a:extLst>
                          </a:hlinkClick>
                        </a:rPr>
                        <a:t>custom</a:t>
                      </a:r>
                      <a:r>
                        <a:rPr lang="en-US" sz="1000" kern="1200" dirty="0">
                          <a:solidFill>
                            <a:srgbClr val="000000"/>
                          </a:solidFill>
                          <a:latin typeface="+mn-lt"/>
                          <a:ea typeface="+mn-ea"/>
                          <a:cs typeface="+mn-cs"/>
                        </a:rPr>
                        <a:t> connectors</a:t>
                      </a: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accent1"/>
                          </a:solidFill>
                          <a:effectLst/>
                          <a:uLnTx/>
                          <a:uFillTx/>
                          <a:latin typeface="+mn-lt"/>
                          <a:sym typeface="Wingdings" panose="05000000000000000000" pitchFamily="2" charset="2"/>
                        </a:rPr>
                        <a:t></a:t>
                      </a:r>
                      <a:endParaRPr lang="en-US" sz="1000" kern="1200" noProof="0" dirty="0">
                        <a:solidFill>
                          <a:schemeClr val="accent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endParaRPr lang="en-US" sz="1000" kern="1200" noProof="0">
                        <a:solidFill>
                          <a:sysClr val="windowText" lastClr="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endParaRPr lang="en-US" sz="1000" kern="1200" noProof="0">
                        <a:solidFill>
                          <a:sysClr val="windowText" lastClr="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746990187"/>
                  </a:ext>
                </a:extLst>
              </a:tr>
              <a:tr h="286643">
                <a:tc vMerge="1">
                  <a:txBody>
                    <a:bodyPr/>
                    <a:lstStyle/>
                    <a:p>
                      <a:pPr marL="0" algn="ctr" defTabSz="932742" rtl="0" eaLnBrk="1" latinLnBrk="0" hangingPunct="1"/>
                      <a:endParaRPr lang="en-US" sz="1100" b="1" kern="1200">
                        <a:solidFill>
                          <a:schemeClr val="bg1"/>
                        </a:solidFill>
                        <a:latin typeface="+mj-lt"/>
                        <a:ea typeface="+mn-ea"/>
                        <a:cs typeface="+mn-cs"/>
                      </a:endParaRPr>
                    </a:p>
                  </a:txBody>
                  <a:tcPr marL="91427" marR="91427" marT="45713" marB="45713" vert="vert270">
                    <a:lnL w="12700" cap="flat" cmpd="sng" algn="ctr">
                      <a:solidFill>
                        <a:schemeClr val="bg2">
                          <a:lumMod val="85000"/>
                        </a:schemeClr>
                      </a:solidFill>
                      <a:prstDash val="solid"/>
                      <a:round/>
                      <a:headEnd type="none" w="med" len="med"/>
                      <a:tailEnd type="none" w="med" len="med"/>
                    </a:lnL>
                    <a:lnR w="12700" cap="flat" cmpd="sng" algn="ctr">
                      <a:solidFill>
                        <a:schemeClr val="bg2">
                          <a:lumMod val="85000"/>
                        </a:schemeClr>
                      </a:solidFill>
                      <a:prstDash val="solid"/>
                      <a:round/>
                      <a:headEnd type="none" w="med" len="med"/>
                      <a:tailEnd type="none" w="med" len="med"/>
                    </a:lnR>
                    <a:lnT w="12700" cap="flat" cmpd="sng" algn="ctr">
                      <a:solidFill>
                        <a:schemeClr val="bg2">
                          <a:lumMod val="85000"/>
                        </a:schemeClr>
                      </a:solidFill>
                      <a:prstDash val="solid"/>
                      <a:round/>
                      <a:headEnd type="none" w="med" len="med"/>
                      <a:tailEnd type="none" w="med" len="med"/>
                    </a:lnT>
                    <a:lnB w="12700" cap="flat" cmpd="sng" algn="ctr">
                      <a:solidFill>
                        <a:schemeClr val="bg2">
                          <a:lumMod val="85000"/>
                        </a:schemeClr>
                      </a:solidFill>
                      <a:prstDash val="solid"/>
                      <a:round/>
                      <a:headEnd type="none" w="med" len="med"/>
                      <a:tailEnd type="none" w="med" len="med"/>
                    </a:lnB>
                    <a:solidFill>
                      <a:srgbClr val="75757A"/>
                    </a:solidFill>
                  </a:tcPr>
                </a:tc>
                <a:tc>
                  <a:txBody>
                    <a:bodyPr/>
                    <a:lstStyle/>
                    <a:p>
                      <a:pPr marL="0" marR="0" indent="53975" algn="l" defTabSz="932742" rtl="0" eaLnBrk="1" latinLnBrk="0" hangingPunct="1">
                        <a:lnSpc>
                          <a:spcPts val="1000"/>
                        </a:lnSpc>
                        <a:spcBef>
                          <a:spcPts val="0"/>
                        </a:spcBef>
                        <a:spcAft>
                          <a:spcPts val="0"/>
                        </a:spcAft>
                      </a:pPr>
                      <a:r>
                        <a:rPr lang="en-US" sz="1000" b="0" kern="1200" dirty="0">
                          <a:solidFill>
                            <a:srgbClr val="000000"/>
                          </a:solidFill>
                          <a:latin typeface="+mn-lt"/>
                          <a:ea typeface="+mn-ea"/>
                          <a:cs typeface="+mn-cs"/>
                        </a:rPr>
                        <a:t>On premises and cloud services </a:t>
                      </a:r>
                    </a:p>
                    <a:p>
                      <a:pPr marL="0" marR="0" indent="53975" algn="l" defTabSz="932742" rtl="0" eaLnBrk="1" latinLnBrk="0" hangingPunct="1">
                        <a:lnSpc>
                          <a:spcPts val="1000"/>
                        </a:lnSpc>
                        <a:spcBef>
                          <a:spcPts val="0"/>
                        </a:spcBef>
                        <a:spcAft>
                          <a:spcPts val="0"/>
                        </a:spcAft>
                      </a:pPr>
                      <a:r>
                        <a:rPr lang="en-US" sz="1000" b="0" kern="1200" dirty="0">
                          <a:solidFill>
                            <a:srgbClr val="000000"/>
                          </a:solidFill>
                          <a:latin typeface="+mn-lt"/>
                          <a:ea typeface="+mn-ea"/>
                          <a:cs typeface="+mn-cs"/>
                        </a:rPr>
                        <a:t>data transfer</a:t>
                      </a: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accent1"/>
                          </a:solidFill>
                          <a:effectLst/>
                          <a:uLnTx/>
                          <a:uFillTx/>
                          <a:latin typeface="+mn-lt"/>
                          <a:sym typeface="Wingdings" panose="05000000000000000000" pitchFamily="2" charset="2"/>
                        </a:rPr>
                        <a:t></a:t>
                      </a:r>
                      <a:endParaRPr lang="en-US" sz="1000" kern="1200" noProof="0" dirty="0">
                        <a:solidFill>
                          <a:schemeClr val="accent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endParaRPr lang="en-US" sz="1000" kern="1200" noProof="0">
                        <a:solidFill>
                          <a:sysClr val="windowText" lastClr="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endParaRPr lang="en-US" sz="1000" kern="1200" noProof="0">
                        <a:solidFill>
                          <a:sysClr val="windowText" lastClr="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27305" marR="18415" marT="8890" marB="8890"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62594571"/>
                  </a:ext>
                </a:extLst>
              </a:tr>
              <a:tr h="360805">
                <a:tc rowSpan="4">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l" defTabSz="932742" rtl="0" eaLnBrk="1" latinLnBrk="0" hangingPunct="1"/>
                      <a:r>
                        <a:rPr lang="en-US" sz="1200" u="none" kern="1200">
                          <a:solidFill>
                            <a:schemeClr val="tx1"/>
                          </a:solidFill>
                          <a:latin typeface="+mj-lt"/>
                        </a:rPr>
                        <a:t>Dataverse</a:t>
                      </a:r>
                      <a:endParaRPr lang="en-US" sz="1000" b="1" i="0" u="none" kern="1200">
                        <a:solidFill>
                          <a:schemeClr val="tx1"/>
                        </a:solidFill>
                        <a:latin typeface="+mj-lt"/>
                        <a:ea typeface="+mn-ea"/>
                        <a:cs typeface="Segoe UI Semibold" panose="020B0702040204020203" pitchFamily="34" charset="0"/>
                      </a:endParaRPr>
                    </a:p>
                  </a:txBody>
                  <a:tcPr marL="102572" marR="102572"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000" b="0" kern="1200" dirty="0">
                          <a:solidFill>
                            <a:srgbClr val="000000"/>
                          </a:solidFill>
                          <a:latin typeface="+mn-lt"/>
                          <a:ea typeface="+mn-ea"/>
                          <a:cs typeface="+mn-cs"/>
                        </a:rPr>
                        <a:t>Full Dataverse access</a:t>
                      </a:r>
                      <a:endParaRPr lang="en-US" sz="900" b="0" kern="1200" dirty="0">
                        <a:solidFill>
                          <a:srgbClr val="FF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lang="en-US" sz="1000" kern="1200" noProof="0">
                        <a:solidFill>
                          <a:schemeClr val="accent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ysClr val="windowText" lastClr="000000"/>
                          </a:solidFill>
                          <a:effectLst/>
                          <a:uLnTx/>
                          <a:uFillTx/>
                          <a:latin typeface="+mn-lt"/>
                          <a:sym typeface="Wingdings" panose="05000000000000000000" pitchFamily="2" charset="2"/>
                        </a:rPr>
                        <a:t></a:t>
                      </a:r>
                      <a:endParaRPr lang="en-US" sz="1000" kern="1200" noProof="0" dirty="0">
                        <a:solidFill>
                          <a:sysClr val="windowText" lastClr="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endParaRPr lang="en-US" sz="1000" kern="1200" noProof="0">
                        <a:solidFill>
                          <a:sysClr val="windowText" lastClr="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tx1"/>
                          </a:solidFill>
                          <a:effectLst/>
                          <a:uLnTx/>
                          <a:uFillTx/>
                          <a:latin typeface="+mn-lt"/>
                          <a:sym typeface="Wingdings" panose="05000000000000000000" pitchFamily="2" charset="2"/>
                        </a:rPr>
                        <a:t></a:t>
                      </a:r>
                      <a:endParaRPr lang="en-US" sz="1000" kern="1200" noProof="0">
                        <a:solidFill>
                          <a:schemeClr val="tx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rPr>
                        <a: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Dataverse for Teams only</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92468886"/>
                  </a:ext>
                </a:extLst>
              </a:tr>
              <a:tr h="360805">
                <a:tc vMerge="1">
                  <a:txBody>
                    <a:bodyPr/>
                    <a:lstStyle/>
                    <a:p>
                      <a:endParaRPr lang="en-US"/>
                    </a:p>
                  </a:txBody>
                  <a:tcPr>
                    <a:lnT w="6350" cap="flat" cmpd="sng" algn="ctr">
                      <a:solidFill>
                        <a:srgbClr val="FFFFFF">
                          <a:lumMod val="85000"/>
                        </a:srgbClr>
                      </a:solidFill>
                      <a:prstDash val="solid"/>
                      <a:round/>
                      <a:headEnd type="none" w="med" len="med"/>
                      <a:tailEnd type="none" w="med" len="med"/>
                    </a:lnT>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l" defTabSz="932742" rtl="0" eaLnBrk="1" latinLnBrk="0" hangingPunct="1"/>
                      <a:r>
                        <a:rPr lang="en-US" sz="1000" b="0" kern="1200" dirty="0">
                          <a:solidFill>
                            <a:srgbClr val="000000"/>
                          </a:solidFill>
                          <a:latin typeface="+mn-lt"/>
                        </a:rPr>
                        <a:t>Create and access custom tables</a:t>
                      </a:r>
                      <a:r>
                        <a:rPr lang="en-US" sz="1000" b="0" kern="1200" baseline="30000" dirty="0">
                          <a:solidFill>
                            <a:schemeClr val="tx1"/>
                          </a:solidFill>
                          <a:latin typeface="+mn-lt"/>
                          <a:ea typeface="+mn-ea"/>
                          <a:cs typeface="+mn-cs"/>
                        </a:rPr>
                        <a:t>8,9</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chemeClr val="accent1"/>
                        </a:solidFill>
                        <a:effectLst/>
                        <a:uLnTx/>
                        <a:uFillTx/>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endParaRPr kumimoji="0" lang="en-US" sz="1000" b="0" i="0" u="none" strike="noStrike" kern="1200" cap="none" spc="0" normalizeH="0" baseline="0" noProof="0">
                        <a:ln>
                          <a:noFill/>
                        </a:ln>
                        <a:solidFill>
                          <a:sysClr val="windowText" lastClr="000000"/>
                        </a:solidFill>
                        <a:effectLst/>
                        <a:uLnTx/>
                        <a:uFillTx/>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ysClr val="windowText" lastClr="000000"/>
                          </a:solidFill>
                          <a:effectLst/>
                          <a:uLnTx/>
                          <a:uFillTx/>
                          <a:latin typeface="+mn-lt"/>
                          <a:sym typeface="Wingdings" panose="05000000000000000000" pitchFamily="2" charset="2"/>
                        </a:rPr>
                        <a:t></a:t>
                      </a:r>
                      <a:endParaRPr kumimoji="0" lang="en-US" sz="1000" b="0" i="0" u="none" strike="noStrike" kern="1200" cap="none" spc="0" normalizeH="0" baseline="0" noProof="0" dirty="0">
                        <a:ln>
                          <a:noFill/>
                        </a:ln>
                        <a:solidFill>
                          <a:sysClr val="windowText" lastClr="000000"/>
                        </a:solidFill>
                        <a:effectLst/>
                        <a:uLnTx/>
                        <a:uFillTx/>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tx1"/>
                          </a:solidFill>
                          <a:effectLst/>
                          <a:uLnTx/>
                          <a:uFillTx/>
                          <a:latin typeface="+mn-lt"/>
                          <a:sym typeface="Wingdings" panose="05000000000000000000" pitchFamily="2" charset="2"/>
                        </a:rPr>
                        <a:t></a:t>
                      </a:r>
                      <a:endParaRPr lang="en-US" sz="1000" kern="1200" noProof="0">
                        <a:solidFill>
                          <a:schemeClr val="tx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tx1"/>
                          </a:solidFill>
                          <a:latin typeface="+mn-lt"/>
                          <a:ea typeface="+mn-ea"/>
                          <a:cs typeface="+mn-cs"/>
                        </a:rPr>
                        <a:t>Pro limited to 15 per app</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chemeClr val="tx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893047321"/>
                  </a:ext>
                </a:extLst>
              </a:tr>
              <a:tr h="339296">
                <a:tc vMerge="1">
                  <a:txBody>
                    <a:bodyPr/>
                    <a:lstStyle/>
                    <a:p>
                      <a:pPr marL="0" algn="l" defTabSz="932742" rtl="0" eaLnBrk="1" latinLnBrk="0" hangingPunct="1"/>
                      <a:endParaRPr lang="en-US" sz="900" b="1" i="0" u="none" kern="1200">
                        <a:solidFill>
                          <a:srgbClr val="FF0000"/>
                        </a:solidFill>
                        <a:latin typeface="+mj-lt"/>
                        <a:ea typeface="+mn-ea"/>
                        <a:cs typeface="Segoe UI Semibold" panose="020B0702040204020203" pitchFamily="34" charset="0"/>
                      </a:endParaRPr>
                    </a:p>
                  </a:txBody>
                  <a:tcPr marL="93247" marR="93247" marT="0" marB="0"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l" rtl="0" eaLnBrk="1" latinLnBrk="0" hangingPunct="1"/>
                      <a:r>
                        <a:rPr lang="en-US" sz="1000" b="0" kern="1200" dirty="0">
                          <a:solidFill>
                            <a:srgbClr val="000000"/>
                          </a:solidFill>
                          <a:latin typeface="+mn-lt"/>
                        </a:rPr>
                        <a:t>Dataverse Database capacity (Accrued)</a:t>
                      </a:r>
                      <a:endParaRPr lang="en-US" sz="1000" b="0" kern="1200" baseline="30000" dirty="0">
                        <a:solidFill>
                          <a:srgbClr val="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accent1"/>
                          </a:solidFill>
                          <a:latin typeface="+mn-lt"/>
                        </a:rPr>
                        <a:t>250 MB</a:t>
                      </a:r>
                      <a:r>
                        <a:rPr lang="en-US" sz="1000" b="0" kern="1200" baseline="30000" noProof="0">
                          <a:solidFill>
                            <a:schemeClr val="accent1"/>
                          </a:solidFill>
                          <a:latin typeface="Segoe UI"/>
                          <a:ea typeface="+mn-ea"/>
                          <a:cs typeface="+mn-cs"/>
                        </a:rPr>
                        <a:t>10</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32742" rtl="0" eaLnBrk="1" latinLnBrk="0" hangingPunct="1"/>
                      <a:r>
                        <a:rPr lang="en-US" sz="1000" kern="1200">
                          <a:solidFill>
                            <a:sysClr val="windowText" lastClr="000000"/>
                          </a:solidFill>
                          <a:latin typeface="+mn-lt"/>
                          <a:ea typeface="+mn-ea"/>
                          <a:cs typeface="+mn-cs"/>
                        </a:rPr>
                        <a:t>0 MB</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ysClr val="windowText" lastClr="000000"/>
                          </a:solidFill>
                          <a:latin typeface="+mn-lt"/>
                        </a:rPr>
                        <a:t>50 MB</a:t>
                      </a:r>
                      <a:r>
                        <a:rPr lang="en-US" sz="1000" b="0" kern="1200" baseline="30000" noProof="0">
                          <a:solidFill>
                            <a:sysClr val="windowText" lastClr="000000"/>
                          </a:solidFill>
                          <a:latin typeface="Segoe UI"/>
                          <a:ea typeface="+mn-ea"/>
                          <a:cs typeface="+mn-cs"/>
                        </a:rPr>
                        <a:t>10</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ctr" defTabSz="932742" rtl="0" eaLnBrk="1" latinLnBrk="0" hangingPunct="1"/>
                      <a:endParaRPr lang="en-US" sz="1000" b="0" kern="1200" baseline="30000" dirty="0">
                        <a:solidFill>
                          <a:srgbClr val="FF0000"/>
                        </a:solidFill>
                        <a:latin typeface="Segoe UI"/>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chemeClr val="tx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chemeClr val="tx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096987618"/>
                  </a:ext>
                </a:extLst>
              </a:tr>
              <a:tr h="304334">
                <a:tc vMerge="1">
                  <a:txBody>
                    <a:bodyPr/>
                    <a:lstStyle/>
                    <a:p>
                      <a:pPr marL="0" algn="l" defTabSz="932742" rtl="0" eaLnBrk="1" latinLnBrk="0" hangingPunct="1"/>
                      <a:endParaRPr lang="en-US" sz="900" b="1" i="0" u="none" kern="1200">
                        <a:solidFill>
                          <a:srgbClr val="FF0000"/>
                        </a:solidFill>
                        <a:latin typeface="+mj-lt"/>
                        <a:ea typeface="+mn-ea"/>
                        <a:cs typeface="Segoe UI Semibold" panose="020B0702040204020203" pitchFamily="34" charset="0"/>
                      </a:endParaRPr>
                    </a:p>
                  </a:txBody>
                  <a:tcPr marL="93247" marR="93247" marT="0" marB="0"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l" defTabSz="932742" rtl="0" eaLnBrk="1" latinLnBrk="0" hangingPunct="1"/>
                      <a:r>
                        <a:rPr lang="en-US" sz="1000" b="0" kern="1200" dirty="0">
                          <a:solidFill>
                            <a:srgbClr val="000000"/>
                          </a:solidFill>
                          <a:latin typeface="+mn-lt"/>
                        </a:rPr>
                        <a:t>Dataverse File capacity (Accrued)</a:t>
                      </a:r>
                      <a:endParaRPr lang="en-US" sz="1000" b="0" kern="1200" baseline="30000" dirty="0">
                        <a:solidFill>
                          <a:srgbClr val="000000"/>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chemeClr val="accent1"/>
                          </a:solidFill>
                          <a:latin typeface="+mn-lt"/>
                        </a:rPr>
                        <a:t>2 GB</a:t>
                      </a:r>
                      <a:r>
                        <a:rPr lang="en-US" sz="1000" b="0" kern="1200" baseline="30000" noProof="0">
                          <a:solidFill>
                            <a:schemeClr val="accent1"/>
                          </a:solidFill>
                          <a:latin typeface="Segoe UI"/>
                          <a:ea typeface="+mn-ea"/>
                          <a:cs typeface="+mn-cs"/>
                        </a:rPr>
                        <a:t>10</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a:solidFill>
                            <a:sysClr val="windowText" lastClr="000000"/>
                          </a:solidFill>
                          <a:latin typeface="+mn-lt"/>
                          <a:ea typeface="+mn-ea"/>
                          <a:cs typeface="+mn-cs"/>
                        </a:rPr>
                        <a:t>0 MB</a:t>
                      </a:r>
                      <a:endParaRPr lang="en-US" sz="1000" b="0" kern="1200" baseline="30000">
                        <a:solidFill>
                          <a:srgbClr val="FF0000"/>
                        </a:solidFill>
                        <a:latin typeface="Segoe UI"/>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000" kern="1200" noProof="0">
                          <a:solidFill>
                            <a:sysClr val="windowText" lastClr="000000"/>
                          </a:solidFill>
                          <a:latin typeface="+mn-lt"/>
                          <a:ea typeface="+mn-ea"/>
                          <a:cs typeface="+mn-cs"/>
                        </a:rPr>
                        <a:t>400 MB</a:t>
                      </a:r>
                      <a:r>
                        <a:rPr lang="en-US" sz="1000" b="0" kern="1200" baseline="30000" noProof="0">
                          <a:solidFill>
                            <a:sysClr val="windowText" lastClr="000000"/>
                          </a:solidFill>
                          <a:latin typeface="Segoe UI"/>
                          <a:ea typeface="+mn-ea"/>
                          <a:cs typeface="+mn-cs"/>
                        </a:rPr>
                        <a:t>10</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algn="ctr" defTabSz="932742" rtl="0" eaLnBrk="1" latinLnBrk="0" hangingPunct="1"/>
                      <a:endParaRPr lang="en-US" sz="1000" b="0" kern="1200" baseline="30000">
                        <a:solidFill>
                          <a:srgbClr val="FF0000"/>
                        </a:solidFill>
                        <a:latin typeface="Segoe UI"/>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dirty="0">
                        <a:solidFill>
                          <a:schemeClr val="tx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noProof="0">
                        <a:solidFill>
                          <a:schemeClr val="tx1"/>
                        </a:solidFill>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24275905"/>
                  </a:ext>
                </a:extLst>
              </a:tr>
              <a:tr h="378405">
                <a:tc>
                  <a:txBody>
                    <a:bodyPr/>
                    <a:lstStyle/>
                    <a:p>
                      <a:pPr marL="0" lvl="0" algn="l" rtl="0">
                        <a:buNone/>
                      </a:pPr>
                      <a:r>
                        <a:rPr lang="en-US" sz="1200" u="none" kern="1200">
                          <a:solidFill>
                            <a:schemeClr val="tx1"/>
                          </a:solidFill>
                          <a:latin typeface="+mj-lt"/>
                        </a:rPr>
                        <a:t>Managed Environments</a:t>
                      </a:r>
                      <a:endParaRPr lang="en-US" sz="1200" b="1" i="0" u="none" kern="1200">
                        <a:solidFill>
                          <a:schemeClr val="tx1"/>
                        </a:solidFill>
                        <a:latin typeface="+mj-lt"/>
                        <a:ea typeface="+mn-ea"/>
                        <a:cs typeface="Segoe UI Semibold"/>
                      </a:endParaRPr>
                    </a:p>
                  </a:txBody>
                  <a:tcPr marL="93247" marR="93247"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latinLnBrk="0" hangingPunct="1"/>
                      <a:r>
                        <a:rPr lang="en-US" sz="1000" b="0" kern="1200" dirty="0">
                          <a:solidFill>
                            <a:srgbClr val="000000"/>
                          </a:solidFill>
                          <a:latin typeface="+mn-lt"/>
                          <a:ea typeface="+mn-ea"/>
                          <a:cs typeface="+mn-cs"/>
                        </a:rPr>
                        <a:t>Admin and governance at scale</a:t>
                      </a:r>
                      <a:r>
                        <a:rPr lang="en-US" sz="1000" b="0" kern="1200" baseline="30000" dirty="0">
                          <a:solidFill>
                            <a:srgbClr val="000000"/>
                          </a:solidFill>
                          <a:latin typeface="+mn-lt"/>
                          <a:ea typeface="+mn-ea"/>
                          <a:cs typeface="+mn-cs"/>
                        </a:rPr>
                        <a:t>11</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chemeClr val="accent1"/>
                          </a:solidFill>
                          <a:effectLst/>
                          <a:uLnTx/>
                          <a:uFillTx/>
                          <a:latin typeface="+mn-lt"/>
                          <a:sym typeface="Wingdings" panose="05000000000000000000" pitchFamily="2" charset="2"/>
                        </a:rPr>
                        <a:t></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a:ln>
                            <a:noFill/>
                          </a:ln>
                          <a:solidFill>
                            <a:sysClr val="windowText" lastClr="000000"/>
                          </a:solidFill>
                          <a:effectLst/>
                          <a:uLnTx/>
                          <a:uFillTx/>
                          <a:latin typeface="+mn-lt"/>
                          <a:sym typeface="Wingdings" panose="05000000000000000000" pitchFamily="2" charset="2"/>
                        </a:rPr>
                        <a:t></a:t>
                      </a: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900" u="none" strike="noStrike" kern="1200" cap="none" spc="0" normalizeH="0" baseline="0" noProof="0">
                        <a:ln>
                          <a:noFill/>
                        </a:ln>
                        <a:solidFill>
                          <a:schemeClr val="tx1"/>
                        </a:solidFill>
                        <a:effectLst/>
                        <a:uLnTx/>
                        <a:uFillTx/>
                        <a:latin typeface="+mn-lt"/>
                        <a:sym typeface="Wingdings" panose="05000000000000000000" pitchFamily="2" charset="2"/>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300" u="none" strike="noStrike" kern="1200" cap="none" spc="0" normalizeH="0" baseline="0" noProof="0" dirty="0">
                          <a:ln>
                            <a:noFill/>
                          </a:ln>
                          <a:solidFill>
                            <a:schemeClr val="tx1"/>
                          </a:solidFill>
                          <a:effectLst/>
                          <a:uLnTx/>
                          <a:uFillTx/>
                          <a:latin typeface="+mn-lt"/>
                          <a:sym typeface="Wingdings" panose="05000000000000000000" pitchFamily="2" charset="2"/>
                        </a:rPr>
                        <a:t>        </a:t>
                      </a:r>
                      <a:r>
                        <a:rPr kumimoji="0" lang="en-US" sz="1000" u="none" strike="noStrike" kern="1200" cap="none" spc="0" normalizeH="0" baseline="0" noProof="0" dirty="0">
                          <a:ln>
                            <a:noFill/>
                          </a:ln>
                          <a:solidFill>
                            <a:schemeClr val="tx1"/>
                          </a:solidFill>
                          <a:effectLst/>
                          <a:uLnTx/>
                          <a:uFillTx/>
                          <a:latin typeface="+mn-lt"/>
                          <a:sym typeface="Wingdings" panose="05000000000000000000" pitchFamily="2" charset="2"/>
                        </a:rPr>
                        <a:t></a:t>
                      </a:r>
                      <a:r>
                        <a:rPr lang="en-US" sz="900" b="0" kern="1200" baseline="30000" dirty="0">
                          <a:solidFill>
                            <a:schemeClr val="tx1"/>
                          </a:solidFill>
                          <a:latin typeface="+mn-lt"/>
                          <a:ea typeface="+mn-ea"/>
                          <a:cs typeface="+mn-cs"/>
                        </a:rPr>
                        <a:t>6,12</a:t>
                      </a:r>
                      <a:r>
                        <a:rPr lang="en-US" sz="900" b="0" kern="1200" dirty="0">
                          <a:solidFill>
                            <a:srgbClr val="000000"/>
                          </a:solidFill>
                          <a:latin typeface="+mn-lt"/>
                          <a:ea typeface="+mn-ea"/>
                          <a:cs typeface="+mn-cs"/>
                        </a:rPr>
                        <a:t> </a:t>
                      </a:r>
                      <a:endParaRPr lang="en-US" sz="900" dirty="0">
                        <a:solidFill>
                          <a:schemeClr val="tx1"/>
                        </a:solidFill>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highlight>
                          <a:srgbClr val="FFFF00"/>
                        </a:highlight>
                        <a:latin typeface="+mn-lt"/>
                        <a:ea typeface="+mn-ea"/>
                        <a:cs typeface="+mn-cs"/>
                      </a:endParaRPr>
                    </a:p>
                  </a:txBody>
                  <a:tcPr marL="93233" marR="93233" marT="18649" marB="18649" anchor="ctr">
                    <a:lnL w="12700" cap="flat" cmpd="sng" algn="ctr">
                      <a:solidFill>
                        <a:schemeClr val="bg1">
                          <a:lumMod val="85000"/>
                        </a:schemeClr>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58113419"/>
                  </a:ext>
                </a:extLst>
              </a:tr>
            </a:tbl>
          </a:graphicData>
        </a:graphic>
      </p:graphicFrame>
      <p:sp>
        <p:nvSpPr>
          <p:cNvPr id="10" name="TextBox 9">
            <a:extLst>
              <a:ext uri="{FF2B5EF4-FFF2-40B4-BE49-F238E27FC236}">
                <a16:creationId xmlns:a16="http://schemas.microsoft.com/office/drawing/2014/main" id="{CF46CF1D-7898-DB8A-C345-C74F20DE6AE5}"/>
              </a:ext>
            </a:extLst>
          </p:cNvPr>
          <p:cNvSpPr txBox="1"/>
          <p:nvPr/>
        </p:nvSpPr>
        <p:spPr>
          <a:xfrm>
            <a:off x="2" y="5764615"/>
            <a:ext cx="12191998" cy="1281313"/>
          </a:xfrm>
          <a:prstGeom prst="rect">
            <a:avLst/>
          </a:prstGeom>
          <a:noFill/>
        </p:spPr>
        <p:txBody>
          <a:bodyPr wrap="square" numCol="2">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1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Power Apps per user for FLW Requirements: 1) Licensed FLW user must meet the requirements for </a:t>
            </a:r>
            <a:r>
              <a:rPr lang="en-US" sz="600" kern="0" dirty="0">
                <a:solidFill>
                  <a:srgbClr val="000000">
                    <a:lumMod val="65000"/>
                    <a:lumOff val="35000"/>
                  </a:srgbClr>
                </a:solidFill>
                <a:latin typeface="Segoe UI"/>
                <a:hlinkClick r:id="rId9">
                  <a:extLst>
                    <a:ext uri="{A12FA001-AC4F-418D-AE19-62706E023703}">
                      <ahyp:hlinkClr xmlns:ahyp="http://schemas.microsoft.com/office/drawing/2018/hyperlinkcolor" val="tx"/>
                    </a:ext>
                  </a:extLst>
                </a:hlinkClick>
              </a:rPr>
              <a:t>License Eligibility for Frontline Worker (FLW) Licenses</a:t>
            </a:r>
            <a:r>
              <a:rPr lang="en-US" sz="600" kern="0" dirty="0">
                <a:solidFill>
                  <a:srgbClr val="000000">
                    <a:lumMod val="65000"/>
                    <a:lumOff val="35000"/>
                  </a:srgbClr>
                </a:solidFill>
                <a:latin typeface="Segoe UI"/>
              </a:rPr>
              <a:t> per the </a:t>
            </a:r>
          </a:p>
          <a:p>
            <a:pPr marL="0" marR="0" lvl="0" indent="0" algn="l" defTabSz="914400" rtl="0" eaLnBrk="1" fontAlgn="auto" latinLnBrk="0" hangingPunct="1">
              <a:lnSpc>
                <a:spcPct val="107000"/>
              </a:lnSpc>
              <a:spcBef>
                <a:spcPts val="0"/>
              </a:spcBef>
              <a:spcAft>
                <a:spcPts val="0"/>
              </a:spcAft>
              <a:buClrTx/>
              <a:buSzTx/>
              <a:buFontTx/>
              <a:buNone/>
              <a:tabLst/>
              <a:defRPr/>
            </a:pPr>
            <a:r>
              <a:rPr lang="en-US" sz="600" kern="0" dirty="0">
                <a:solidFill>
                  <a:srgbClr val="000000">
                    <a:lumMod val="65000"/>
                    <a:lumOff val="35000"/>
                  </a:srgbClr>
                </a:solidFill>
                <a:latin typeface="Segoe UI"/>
              </a:rPr>
              <a:t>Microsoft Product Terms, 2) Customer must own equivalent amounts of F-SKU licenses (MF1/MF3/OF3</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 3) Minimum purchase of 2,000 licenses is</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 required. The Power Apps per user FLW SKU available in lead status until January 1, 2024, via EA and EAS.</a:t>
            </a: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2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Environments that are configured to use Power Platform pay-as-you-go, receive a one-time entitlement of 1 GB of Dataverse </a:t>
            </a: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Database capacity and 1 GB of Dataverse File capacity per environment.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hlinkClick r:id="" action="ppaction://noaction">
                  <a:extLst>
                    <a:ext uri="{A12FA001-AC4F-418D-AE19-62706E023703}">
                      <ahyp:hlinkClr xmlns:ahyp="http://schemas.microsoft.com/office/drawing/2018/hyperlinkcolor" val="tx"/>
                    </a:ext>
                  </a:extLst>
                </a:hlinkClick>
              </a:rPr>
              <a:t>Additional</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 Dataverse Database, Dataverse File and </a:t>
            </a: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Dataverse Log capacity can be purchased in increments of 1 GB. </a:t>
            </a: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3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For exceptions to Dynamics 365 Field Service use rights for Power Apps users, refer to the </a:t>
            </a:r>
            <a:r>
              <a:rPr kumimoji="0" lang="en-US" sz="600" b="0" i="0" u="sng"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Arial" panose="020B0604020202020204" pitchFamily="34" charset="0"/>
                <a:hlinkClick r:id="rId10">
                  <a:extLst>
                    <a:ext uri="{A12FA001-AC4F-418D-AE19-62706E023703}">
                      <ahyp:hlinkClr xmlns:ahyp="http://schemas.microsoft.com/office/drawing/2018/hyperlinkcolor" val="tx"/>
                    </a:ext>
                  </a:extLst>
                </a:hlinkClick>
              </a:rPr>
              <a:t>Dynamics 365 Licensing Guide</a:t>
            </a:r>
            <a:r>
              <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Arial" panose="020B0604020202020204" pitchFamily="34" charset="0"/>
              </a:rPr>
              <a:t>.</a:t>
            </a: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4</a:t>
            </a:r>
            <a:r>
              <a:rPr kumimoji="0" lang="en-US" sz="600" b="0" i="0" u="none" strike="noStrike" kern="0" cap="none" spc="0" normalizeH="0" baseline="30000" noProof="0" dirty="0">
                <a:ln>
                  <a:noFill/>
                </a:ln>
                <a:solidFill>
                  <a:srgbClr val="000000">
                    <a:lumMod val="65000"/>
                    <a:lumOff val="35000"/>
                  </a:srgbClr>
                </a:solidFill>
                <a:effectLst/>
                <a:uLnTx/>
                <a:uFillTx/>
                <a:latin typeface="Segoe UI"/>
                <a:ea typeface="+mn-ea"/>
                <a:cs typeface="+mn-cs"/>
              </a:rPr>
              <a:t>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Dynamics 365 Pro does not have use rights for Power Apps or Power Pages</a:t>
            </a:r>
            <a:endPar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Arial" panose="020B0604020202020204" pitchFamily="34" charset="0"/>
            </a:endParaRP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5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Power Automate use rights included with Power Apps do not include RPA functionality, which requires a separate purchase of Power Automate Premium.</a:t>
            </a:r>
          </a:p>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endParaRPr>
          </a:p>
          <a:p>
            <a:pPr marL="0" marR="0" lvl="0" indent="0" algn="l" defTabSz="914049" rtl="0" eaLnBrk="1" fontAlgn="auto" latinLnBrk="0" hangingPunct="1">
              <a:lnSpc>
                <a:spcPct val="100000"/>
              </a:lnSpc>
              <a:spcBef>
                <a:spcPts val="0"/>
              </a:spcBef>
              <a:spcAft>
                <a:spcPts val="0"/>
              </a:spcAft>
              <a:buClrTx/>
              <a:buSzTx/>
              <a:buFontTx/>
              <a:buNone/>
              <a:tabLst/>
              <a:defRPr/>
            </a:pPr>
            <a:endParaRPr lang="en-US" sz="600" b="1" kern="0" baseline="30000" dirty="0">
              <a:solidFill>
                <a:srgbClr val="000000">
                  <a:lumMod val="65000"/>
                  <a:lumOff val="35000"/>
                </a:srgbClr>
              </a:solidFill>
              <a:latin typeface="Segoe UI"/>
            </a:endParaRPr>
          </a:p>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endParaRPr>
          </a:p>
          <a:p>
            <a:pPr marL="0" marR="0" lvl="0" indent="0" algn="l" defTabSz="914049" rtl="0" eaLnBrk="1" fontAlgn="auto" latinLnBrk="0" hangingPunct="1">
              <a:lnSpc>
                <a:spcPct val="100000"/>
              </a:lnSpc>
              <a:spcBef>
                <a:spcPts val="0"/>
              </a:spcBef>
              <a:spcAft>
                <a:spcPts val="0"/>
              </a:spcAft>
              <a:buClrTx/>
              <a:buSzTx/>
              <a:buFontTx/>
              <a:buNone/>
              <a:tabLst/>
              <a:defRPr/>
            </a:pPr>
            <a:endParaRPr lang="en-US" sz="600" b="1" kern="0" baseline="30000" dirty="0">
              <a:solidFill>
                <a:srgbClr val="000000">
                  <a:lumMod val="65000"/>
                  <a:lumOff val="35000"/>
                </a:srgbClr>
              </a:solidFill>
              <a:latin typeface="Segoe UI"/>
            </a:endParaRPr>
          </a:p>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endParaRP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6 </a:t>
            </a:r>
            <a:r>
              <a:rPr lang="en-US" sz="600" kern="0" dirty="0">
                <a:solidFill>
                  <a:srgbClr val="000000">
                    <a:lumMod val="65000"/>
                    <a:lumOff val="35000"/>
                  </a:srgbClr>
                </a:solidFill>
                <a:latin typeface="Segoe UI"/>
              </a:rPr>
              <a:t>Within app context</a:t>
            </a: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7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Cap on accrued capacity: 1,000,000 credits per tenant. For more AI Builder service credits, use the AI Builder capacity add-on. </a:t>
            </a:r>
            <a:endPar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Arial" panose="020B0604020202020204" pitchFamily="34" charset="0"/>
            </a:endParaRP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30000" noProof="0" dirty="0">
                <a:ln>
                  <a:noFill/>
                </a:ln>
                <a:solidFill>
                  <a:srgbClr val="000000">
                    <a:lumMod val="65000"/>
                    <a:lumOff val="35000"/>
                  </a:srgbClr>
                </a:solidFill>
                <a:effectLst/>
                <a:uLnTx/>
                <a:uFillTx/>
                <a:latin typeface="Segoe UI"/>
                <a:ea typeface="+mn-ea"/>
                <a:cs typeface="+mn-cs"/>
              </a:rPr>
              <a:t>8</a:t>
            </a:r>
            <a:r>
              <a:rPr kumimoji="0" lang="en-US" sz="600" b="0" i="0" u="none" strike="noStrike" kern="1200" cap="none" spc="0" normalizeH="0" baseline="30000" noProof="0" dirty="0">
                <a:ln>
                  <a:noFill/>
                </a:ln>
                <a:solidFill>
                  <a:srgbClr val="000000">
                    <a:lumMod val="65000"/>
                    <a:lumOff val="35000"/>
                  </a:srgbClr>
                </a:solidFill>
                <a:effectLst/>
                <a:uLnTx/>
                <a:uFillTx/>
                <a:latin typeface="Segoe UI"/>
                <a:ea typeface="+mn-ea"/>
                <a:cs typeface="+mn-cs"/>
              </a:rPr>
              <a:t> </a:t>
            </a:r>
            <a:r>
              <a:rPr kumimoji="0" lang="en-US" sz="600" b="0" i="0" u="none" strike="noStrike" kern="1200" cap="none" spc="0" normalizeH="0" baseline="0" noProof="0" dirty="0">
                <a:ln>
                  <a:noFill/>
                </a:ln>
                <a:solidFill>
                  <a:srgbClr val="000000">
                    <a:lumMod val="65000"/>
                    <a:lumOff val="35000"/>
                  </a:srgbClr>
                </a:solidFill>
                <a:effectLst/>
                <a:uLnTx/>
                <a:uFillTx/>
                <a:latin typeface="Segoe UI"/>
                <a:ea typeface="+mn-ea"/>
                <a:cs typeface="+mn-cs"/>
              </a:rPr>
              <a:t>For Power Apps use rights with restricted tables and exceptions for case tables, see </a:t>
            </a:r>
            <a:r>
              <a:rPr kumimoji="0" lang="en-US" sz="600" b="0" i="0" u="none" strike="noStrike" kern="1200" cap="none" spc="0" normalizeH="0" baseline="0" noProof="0" dirty="0">
                <a:ln>
                  <a:noFill/>
                </a:ln>
                <a:solidFill>
                  <a:srgbClr val="000000">
                    <a:lumMod val="65000"/>
                    <a:lumOff val="35000"/>
                  </a:srgbClr>
                </a:solidFill>
                <a:effectLst/>
                <a:uLnTx/>
                <a:uFillTx/>
                <a:latin typeface="Segoe UI"/>
                <a:ea typeface="+mn-ea"/>
                <a:cs typeface="+mn-cs"/>
                <a:hlinkClick r:id="rId11">
                  <a:extLst>
                    <a:ext uri="{A12FA001-AC4F-418D-AE19-62706E023703}">
                      <ahyp:hlinkClr xmlns:ahyp="http://schemas.microsoft.com/office/drawing/2018/hyperlinkcolor" val="tx"/>
                    </a:ext>
                  </a:extLst>
                </a:hlinkClick>
              </a:rPr>
              <a:t>Restricted tables requiring Dynamics 365 licenses</a:t>
            </a:r>
            <a:r>
              <a:rPr kumimoji="0" lang="en-US" sz="600" b="0" i="0" u="none" strike="noStrike" kern="1200" cap="none" spc="0" normalizeH="0" baseline="0" noProof="0" dirty="0">
                <a:ln>
                  <a:noFill/>
                </a:ln>
                <a:solidFill>
                  <a:srgbClr val="000000">
                    <a:lumMod val="65000"/>
                    <a:lumOff val="35000"/>
                  </a:srgbClr>
                </a:solidFill>
                <a:effectLst/>
                <a:uLnTx/>
                <a:uFillTx/>
                <a:latin typeface="Segoe UI"/>
                <a:ea typeface="+mn-ea"/>
                <a:cs typeface="+mn-cs"/>
              </a:rPr>
              <a:t>.</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 </a:t>
            </a: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9</a:t>
            </a:r>
            <a:r>
              <a:rPr kumimoji="0" lang="en-US" sz="600" b="0" i="0" u="none" strike="noStrike" kern="0" cap="none" spc="0" normalizeH="0" baseline="30000" noProof="0" dirty="0">
                <a:ln>
                  <a:noFill/>
                </a:ln>
                <a:solidFill>
                  <a:srgbClr val="000000">
                    <a:lumMod val="65000"/>
                    <a:lumOff val="35000"/>
                  </a:srgbClr>
                </a:solidFill>
                <a:effectLst/>
                <a:uLnTx/>
                <a:uFillTx/>
                <a:latin typeface="Segoe UI"/>
                <a:ea typeface="+mn-ea"/>
                <a:cs typeface="+mn-cs"/>
              </a:rPr>
              <a:t>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For exceptions to Dynamics 365 Field Service use rights for Power Apps users, refer to the </a:t>
            </a:r>
            <a:r>
              <a:rPr kumimoji="0" lang="en-US" sz="600" b="0" i="0" u="sng"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Arial" panose="020B0604020202020204" pitchFamily="34" charset="0"/>
                <a:hlinkClick r:id="rId10">
                  <a:extLst>
                    <a:ext uri="{A12FA001-AC4F-418D-AE19-62706E023703}">
                      <ahyp:hlinkClr xmlns:ahyp="http://schemas.microsoft.com/office/drawing/2018/hyperlinkcolor" val="tx"/>
                    </a:ext>
                  </a:extLst>
                </a:hlinkClick>
              </a:rPr>
              <a:t>Dynamics 365 Licensing Guide</a:t>
            </a:r>
            <a:r>
              <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panose="02020609040205080304" pitchFamily="49" charset="-128"/>
                <a:cs typeface="Arial" panose="020B0604020202020204" pitchFamily="34" charset="0"/>
              </a:rPr>
              <a:t>.</a:t>
            </a: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10</a:t>
            </a:r>
            <a:r>
              <a:rPr kumimoji="0" lang="en-US" sz="600" b="0" i="0" u="none" strike="noStrike" kern="0" cap="none" spc="0" normalizeH="0" baseline="30000" noProof="0" dirty="0">
                <a:ln>
                  <a:noFill/>
                </a:ln>
                <a:solidFill>
                  <a:srgbClr val="000000">
                    <a:lumMod val="65000"/>
                    <a:lumOff val="35000"/>
                  </a:srgbClr>
                </a:solidFill>
                <a:effectLst/>
                <a:uLnTx/>
                <a:uFillTx/>
                <a:latin typeface="Segoe UI"/>
                <a:ea typeface="+mn-ea"/>
                <a:cs typeface="+mn-cs"/>
              </a:rPr>
              <a:t>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Dataverse Database and Database File capacity entitlements accrue at the tenant level. </a:t>
            </a:r>
            <a:r>
              <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a:cs typeface="Segoe UI" panose="020B0502040204020203" pitchFamily="34" charset="0"/>
              </a:rPr>
              <a:t>Additional Dataverse Database, Dataverse File and</a:t>
            </a: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a:cs typeface="Segoe UI" panose="020B0502040204020203" pitchFamily="34" charset="0"/>
              </a:rPr>
              <a:t> Dataverse Log subscription capacity can be purchased in increments of 1 GB via the </a:t>
            </a:r>
            <a:r>
              <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a:cs typeface="Segoe UI" panose="020B0502040204020203" pitchFamily="34" charset="0"/>
                <a:hlinkClick r:id="" action="ppaction://noaction">
                  <a:extLst>
                    <a:ext uri="{A12FA001-AC4F-418D-AE19-62706E023703}">
                      <ahyp:hlinkClr xmlns:ahyp="http://schemas.microsoft.com/office/drawing/2018/hyperlinkcolor" val="tx"/>
                    </a:ext>
                  </a:extLst>
                </a:hlinkClick>
              </a:rPr>
              <a:t>Dataverse capacity add-ons</a:t>
            </a:r>
            <a:r>
              <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a:cs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30000" noProof="0" dirty="0">
                <a:ln>
                  <a:noFill/>
                </a:ln>
                <a:solidFill>
                  <a:srgbClr val="000000">
                    <a:lumMod val="65000"/>
                    <a:lumOff val="35000"/>
                  </a:srgbClr>
                </a:solidFill>
                <a:effectLst/>
                <a:uLnTx/>
                <a:uFillTx/>
                <a:latin typeface="Segoe UI"/>
                <a:ea typeface="Calibri" panose="020F0502020204030204" pitchFamily="34" charset="0"/>
                <a:cs typeface="+mn-cs"/>
              </a:rPr>
              <a:t>11</a:t>
            </a:r>
            <a:r>
              <a:rPr kumimoji="0" lang="en-US" sz="600" b="0" i="0" u="none" strike="noStrike" kern="1200" cap="none" spc="0" normalizeH="0" baseline="30000" noProof="0" dirty="0">
                <a:ln>
                  <a:noFill/>
                </a:ln>
                <a:solidFill>
                  <a:srgbClr val="000000">
                    <a:lumMod val="65000"/>
                    <a:lumOff val="35000"/>
                  </a:srgbClr>
                </a:solidFill>
                <a:effectLst/>
                <a:uLnTx/>
                <a:uFillTx/>
                <a:latin typeface="Segoe UI"/>
                <a:ea typeface="Calibri" panose="020F0502020204030204" pitchFamily="34" charset="0"/>
                <a:cs typeface="+mn-cs"/>
              </a:rPr>
              <a:t> </a:t>
            </a:r>
            <a:r>
              <a:rPr kumimoji="0" lang="en-US" sz="600" b="0" i="0" u="none" strike="noStrike" kern="1200" cap="none" spc="0" normalizeH="0" baseline="0" noProof="0" dirty="0">
                <a:ln>
                  <a:noFill/>
                </a:ln>
                <a:solidFill>
                  <a:srgbClr val="000000">
                    <a:lumMod val="65000"/>
                    <a:lumOff val="35000"/>
                  </a:srgbClr>
                </a:solidFill>
                <a:effectLst/>
                <a:uLnTx/>
                <a:uFillTx/>
                <a:latin typeface="Segoe UI"/>
                <a:ea typeface="Calibri" panose="020F0502020204030204" pitchFamily="34" charset="0"/>
                <a:cs typeface="+mn-cs"/>
              </a:rPr>
              <a:t>When Managed Environments is activated in a specific environment, all Power Apps, Power Automate, Power Virtual Agents, and Power Pages usage in that environment requires standalone licenses. Please review </a:t>
            </a:r>
            <a:r>
              <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a:cs typeface="Segoe UI" panose="020B0502040204020203" pitchFamily="34" charset="0"/>
                <a:hlinkClick r:id="rId12">
                  <a:extLst>
                    <a:ext uri="{A12FA001-AC4F-418D-AE19-62706E023703}">
                      <ahyp:hlinkClr xmlns:ahyp="http://schemas.microsoft.com/office/drawing/2018/hyperlinkcolor" val="tx"/>
                    </a:ext>
                  </a:extLst>
                </a:hlinkClick>
              </a:rPr>
              <a:t>Power Platform Managed Environments</a:t>
            </a:r>
            <a:r>
              <a:rPr kumimoji="0" lang="en-US" sz="600" b="0" i="0" u="none" strike="noStrike" kern="1200" cap="none" spc="0" normalizeH="0" baseline="0" noProof="0" dirty="0">
                <a:ln>
                  <a:noFill/>
                </a:ln>
                <a:solidFill>
                  <a:srgbClr val="000000">
                    <a:lumMod val="65000"/>
                    <a:lumOff val="35000"/>
                  </a:srgbClr>
                </a:solidFill>
                <a:effectLst/>
                <a:uLnTx/>
                <a:uFillTx/>
                <a:latin typeface="Segoe UI" panose="020B0502040204020203" pitchFamily="34" charset="0"/>
                <a:ea typeface="MS Mincho"/>
                <a:cs typeface="Segoe UI" panose="020B0502040204020203" pitchFamily="34" charset="0"/>
              </a:rPr>
              <a:t> </a:t>
            </a:r>
            <a:r>
              <a:rPr kumimoji="0" lang="en-US" sz="600" b="0" i="0" u="none" strike="noStrike" kern="1200" cap="none" spc="0" normalizeH="0" baseline="0" noProof="0" dirty="0">
                <a:ln>
                  <a:noFill/>
                </a:ln>
                <a:solidFill>
                  <a:srgbClr val="000000">
                    <a:lumMod val="65000"/>
                    <a:lumOff val="35000"/>
                  </a:srgbClr>
                </a:solidFill>
                <a:effectLst/>
                <a:uLnTx/>
                <a:uFillTx/>
                <a:latin typeface="Segoe UI"/>
                <a:ea typeface="Calibri" panose="020F0502020204030204" pitchFamily="34" charset="0"/>
                <a:cs typeface="+mn-cs"/>
              </a:rPr>
              <a:t>for more details.</a:t>
            </a:r>
            <a:r>
              <a:rPr kumimoji="0" lang="en-US" sz="600" b="0" i="0" u="none" strike="noStrike" kern="1200" cap="none" spc="0" normalizeH="0" baseline="0" noProof="0" dirty="0">
                <a:ln>
                  <a:noFill/>
                </a:ln>
                <a:solidFill>
                  <a:srgbClr val="000000">
                    <a:lumMod val="65000"/>
                    <a:lumOff val="35000"/>
                  </a:srgbClr>
                </a:solidFill>
                <a:effectLst/>
                <a:uLnTx/>
                <a:uFillTx/>
                <a:latin typeface="Segoe UI"/>
                <a:ea typeface="+mn-ea"/>
                <a:cs typeface="+mn-cs"/>
              </a:rPr>
              <a:t> </a:t>
            </a:r>
            <a:endPar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endParaRPr>
          </a:p>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600" b="1" i="0" u="none" strike="noStrike" kern="0" cap="none" spc="0" normalizeH="0" baseline="30000" noProof="0" dirty="0">
                <a:ln>
                  <a:noFill/>
                </a:ln>
                <a:solidFill>
                  <a:srgbClr val="000000">
                    <a:lumMod val="65000"/>
                    <a:lumOff val="35000"/>
                  </a:srgbClr>
                </a:solidFill>
                <a:effectLst/>
                <a:uLnTx/>
                <a:uFillTx/>
                <a:latin typeface="Segoe UI"/>
                <a:ea typeface="+mn-ea"/>
                <a:cs typeface="+mn-cs"/>
              </a:rPr>
              <a:t>12 </a:t>
            </a:r>
            <a:r>
              <a:rPr kumimoji="0" lang="en-US" sz="600" b="0" i="0" u="none" strike="noStrike" kern="0" cap="none" spc="0" normalizeH="0" baseline="0" noProof="0" dirty="0">
                <a:ln>
                  <a:noFill/>
                </a:ln>
                <a:solidFill>
                  <a:srgbClr val="000000">
                    <a:lumMod val="65000"/>
                    <a:lumOff val="35000"/>
                  </a:srgbClr>
                </a:solidFill>
                <a:effectLst/>
                <a:uLnTx/>
                <a:uFillTx/>
                <a:latin typeface="Segoe UI"/>
                <a:ea typeface="+mn-ea"/>
                <a:cs typeface="+mn-cs"/>
              </a:rPr>
              <a:t>Managed Environments is not included with Dynamics 365 Pro licenses. </a:t>
            </a:r>
          </a:p>
          <a:p>
            <a:pPr marL="0" marR="0" lvl="0" indent="0" algn="l" defTabSz="914049" rtl="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30000" noProof="0" dirty="0">
              <a:ln>
                <a:noFill/>
              </a:ln>
              <a:solidFill>
                <a:srgbClr val="000000">
                  <a:lumMod val="65000"/>
                  <a:lumOff val="35000"/>
                </a:srgbClr>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247878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chemeClr val="tx2"/>
                </a:solidFill>
              </a:rPr>
              <a:t>Power Apps </a:t>
            </a:r>
            <a:r>
              <a:rPr lang="en-FI" noProof="1">
                <a:solidFill>
                  <a:schemeClr val="tx2"/>
                </a:solidFill>
              </a:rPr>
              <a:t>Premium</a:t>
            </a:r>
            <a:endParaRPr lang="en-US" noProof="1">
              <a:solidFill>
                <a:schemeClr val="tx2"/>
              </a:solidFill>
            </a:endParaRPr>
          </a:p>
        </p:txBody>
      </p:sp>
      <p:sp>
        <p:nvSpPr>
          <p:cNvPr id="7" name="Rectangle 6">
            <a:extLst>
              <a:ext uri="{FF2B5EF4-FFF2-40B4-BE49-F238E27FC236}">
                <a16:creationId xmlns:a16="http://schemas.microsoft.com/office/drawing/2014/main" id="{282E19CF-B0E4-4266-BEFD-AB1CCA45F86D}"/>
              </a:ext>
            </a:extLst>
          </p:cNvPr>
          <p:cNvSpPr/>
          <p:nvPr/>
        </p:nvSpPr>
        <p:spPr>
          <a:xfrm>
            <a:off x="546983" y="1550497"/>
            <a:ext cx="10723389" cy="907941"/>
          </a:xfrm>
          <a:prstGeom prst="rect">
            <a:avLst/>
          </a:prstGeom>
        </p:spPr>
        <p:txBody>
          <a:bodyPr wrap="square">
            <a:spAutoFit/>
          </a:bodyPr>
          <a:lstStyle/>
          <a:p>
            <a:pPr marR="0" lvl="0" defTabSz="914192" eaLnBrk="1" fontAlgn="auto" latinLnBrk="0" hangingPunct="1">
              <a:lnSpc>
                <a:spcPct val="100000"/>
              </a:lnSpc>
              <a:spcBef>
                <a:spcPts val="600"/>
              </a:spcBef>
              <a:spcAft>
                <a:spcPts val="0"/>
              </a:spcAft>
              <a:buClrTx/>
              <a:buSzTx/>
              <a:tabLst/>
              <a:defRPr/>
            </a:pPr>
            <a:r>
              <a:rPr kumimoji="0" lang="en-US" sz="1600" b="0" i="0" u="none" strike="noStrike" kern="0" cap="none" spc="0" normalizeH="0" baseline="0" noProof="0">
                <a:ln>
                  <a:noFill/>
                </a:ln>
                <a:solidFill>
                  <a:srgbClr val="000000"/>
                </a:solidFill>
                <a:effectLst/>
                <a:uLnTx/>
                <a:uFillTx/>
              </a:rPr>
              <a:t>Allows licensed users to run </a:t>
            </a:r>
            <a:r>
              <a:rPr lang="en-US" sz="1600" kern="0">
                <a:solidFill>
                  <a:srgbClr val="000000"/>
                </a:solidFill>
              </a:rPr>
              <a:t>unlimited custom applications (both canvas and model driven).</a:t>
            </a:r>
          </a:p>
          <a:p>
            <a:pPr marR="0" lvl="0" defTabSz="914192" eaLnBrk="1" fontAlgn="auto" latinLnBrk="0" hangingPunct="1">
              <a:lnSpc>
                <a:spcPct val="100000"/>
              </a:lnSpc>
              <a:spcBef>
                <a:spcPts val="600"/>
              </a:spcBef>
              <a:spcAft>
                <a:spcPts val="0"/>
              </a:spcAft>
              <a:buClrTx/>
              <a:buSzTx/>
              <a:tabLst/>
              <a:defRPr/>
            </a:pPr>
            <a:br>
              <a:rPr kumimoji="0" lang="en-US" sz="1600" b="0" i="0" u="none" strike="noStrike" kern="0" cap="none" spc="0" normalizeH="0" baseline="0" noProof="0">
                <a:ln>
                  <a:noFill/>
                </a:ln>
                <a:solidFill>
                  <a:srgbClr val="000000"/>
                </a:solidFill>
                <a:effectLst/>
                <a:uLnTx/>
                <a:uFillTx/>
              </a:rPr>
            </a:br>
            <a:endParaRPr kumimoji="0" lang="en-US" sz="1600" b="1" i="0" u="none" strike="noStrike" kern="0" cap="none" spc="0" normalizeH="0" baseline="0" noProof="0">
              <a:ln>
                <a:noFill/>
              </a:ln>
              <a:solidFill>
                <a:srgbClr val="000000"/>
              </a:solidFill>
              <a:effectLst/>
              <a:uLnTx/>
              <a:uFillTx/>
            </a:endParaRPr>
          </a:p>
        </p:txBody>
      </p:sp>
      <p:sp>
        <p:nvSpPr>
          <p:cNvPr id="9" name="Rectangle 8">
            <a:extLst>
              <a:ext uri="{FF2B5EF4-FFF2-40B4-BE49-F238E27FC236}">
                <a16:creationId xmlns:a16="http://schemas.microsoft.com/office/drawing/2014/main" id="{EBED6E79-E0D8-464F-B6FF-C99B0B6D3988}"/>
              </a:ext>
            </a:extLst>
          </p:cNvPr>
          <p:cNvSpPr>
            <a:spLocks noChangeArrowheads="1"/>
          </p:cNvSpPr>
          <p:nvPr/>
        </p:nvSpPr>
        <p:spPr bwMode="auto">
          <a:xfrm>
            <a:off x="655638" y="1242720"/>
            <a:ext cx="33066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nchor="b">
            <a:spAutoFit/>
          </a:bodyPr>
          <a:lstStyle>
            <a:lvl1pPr defTabSz="895350" eaLnBrk="0" hangingPunct="0">
              <a:buSzPct val="120000"/>
              <a:defRPr sz="1600">
                <a:solidFill>
                  <a:schemeClr val="tx1"/>
                </a:solidFill>
                <a:latin typeface="Arial" charset="0"/>
                <a:ea typeface="-윤고딕130" charset="0"/>
              </a:defRPr>
            </a:lvl1pPr>
            <a:lvl2pPr marL="144463" indent="-142875" defTabSz="895350" eaLnBrk="0" hangingPunct="0">
              <a:buSzPct val="120000"/>
              <a:buChar char="•"/>
              <a:defRPr sz="1600">
                <a:solidFill>
                  <a:schemeClr val="tx1"/>
                </a:solidFill>
                <a:latin typeface="Arial" charset="0"/>
                <a:ea typeface="-윤고딕130" charset="0"/>
              </a:defRPr>
            </a:lvl2pPr>
            <a:lvl3pPr marL="295275" indent="-149225" defTabSz="895350" eaLnBrk="0" hangingPunct="0">
              <a:buChar char="–"/>
              <a:defRPr sz="1600">
                <a:solidFill>
                  <a:schemeClr val="tx1"/>
                </a:solidFill>
                <a:latin typeface="Arial" charset="0"/>
                <a:ea typeface="-윤고딕130" charset="0"/>
              </a:defRPr>
            </a:lvl3pPr>
            <a:lvl4pPr marL="431800" indent="-134938" defTabSz="895350" eaLnBrk="0" hangingPunct="0">
              <a:buSzPct val="89000"/>
              <a:buChar char="•"/>
              <a:defRPr sz="1600">
                <a:solidFill>
                  <a:schemeClr val="tx1"/>
                </a:solidFill>
                <a:latin typeface="Arial" charset="0"/>
                <a:ea typeface="-윤고딕130" charset="0"/>
              </a:defRPr>
            </a:lvl4pPr>
            <a:lvl5pPr marL="582613" indent="-149225" defTabSz="895350" eaLnBrk="0" hangingPunct="0">
              <a:buSzPct val="75000"/>
              <a:buChar char="–"/>
              <a:defRPr sz="1600">
                <a:solidFill>
                  <a:schemeClr val="tx1"/>
                </a:solidFill>
                <a:latin typeface="Arial" charset="0"/>
                <a:ea typeface="-윤고딕130"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9pPr>
          </a:lstStyle>
          <a:p>
            <a:pPr defTabSz="895178" eaLnBrk="1" fontAlgn="base" hangingPunct="1">
              <a:spcBef>
                <a:spcPct val="0"/>
              </a:spcBef>
              <a:spcAft>
                <a:spcPct val="0"/>
              </a:spcAft>
              <a:defRPr/>
            </a:pPr>
            <a:r>
              <a:rPr lang="en-US" altLang="ko-KR" sz="2000">
                <a:solidFill>
                  <a:srgbClr val="000000"/>
                </a:solidFill>
                <a:latin typeface="Segoe UI Semibold" panose="020B0702040204020203" pitchFamily="34" charset="0"/>
                <a:ea typeface="Gulim" charset="-127"/>
                <a:cs typeface="Segoe UI Semibold" panose="020B0702040204020203" pitchFamily="34" charset="0"/>
              </a:rPr>
              <a:t>Overview</a:t>
            </a:r>
          </a:p>
        </p:txBody>
      </p:sp>
      <p:graphicFrame>
        <p:nvGraphicFramePr>
          <p:cNvPr id="11" name="Table 10">
            <a:extLst>
              <a:ext uri="{FF2B5EF4-FFF2-40B4-BE49-F238E27FC236}">
                <a16:creationId xmlns:a16="http://schemas.microsoft.com/office/drawing/2014/main" id="{332401A1-9970-4C16-8AF9-78775079C9DB}"/>
              </a:ext>
            </a:extLst>
          </p:cNvPr>
          <p:cNvGraphicFramePr>
            <a:graphicFrameLocks noGrp="1"/>
          </p:cNvGraphicFramePr>
          <p:nvPr>
            <p:extLst>
              <p:ext uri="{D42A27DB-BD31-4B8C-83A1-F6EECF244321}">
                <p14:modId xmlns:p14="http://schemas.microsoft.com/office/powerpoint/2010/main" val="2809813537"/>
              </p:ext>
            </p:extLst>
          </p:nvPr>
        </p:nvGraphicFramePr>
        <p:xfrm>
          <a:off x="546981" y="2348502"/>
          <a:ext cx="9651949" cy="3199945"/>
        </p:xfrm>
        <a:graphic>
          <a:graphicData uri="http://schemas.openxmlformats.org/drawingml/2006/table">
            <a:tbl>
              <a:tblPr firstRow="1" bandRow="1">
                <a:effectLst/>
              </a:tblPr>
              <a:tblGrid>
                <a:gridCol w="3091765">
                  <a:extLst>
                    <a:ext uri="{9D8B030D-6E8A-4147-A177-3AD203B41FA5}">
                      <a16:colId xmlns:a16="http://schemas.microsoft.com/office/drawing/2014/main" val="3994979072"/>
                    </a:ext>
                  </a:extLst>
                </a:gridCol>
                <a:gridCol w="6560184">
                  <a:extLst>
                    <a:ext uri="{9D8B030D-6E8A-4147-A177-3AD203B41FA5}">
                      <a16:colId xmlns:a16="http://schemas.microsoft.com/office/drawing/2014/main" val="2640365796"/>
                    </a:ext>
                  </a:extLst>
                </a:gridCol>
              </a:tblGrid>
              <a:tr h="639989">
                <a:tc gridSpan="2">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r>
                        <a:rPr lang="en-US" sz="1800">
                          <a:latin typeface="+mj-lt"/>
                        </a:rPr>
                        <a:t>Offer Details</a:t>
                      </a:r>
                      <a:endParaRPr lang="en-US" sz="1400" b="0">
                        <a:solidFill>
                          <a:schemeClr val="tx1"/>
                        </a:solidFill>
                        <a:latin typeface="+mj-lt"/>
                        <a:cs typeface="Segoe UI Semibold"/>
                      </a:endParaRPr>
                    </a:p>
                  </a:txBody>
                  <a:tcPr marL="89630" marR="89630" marT="44814" marB="44814"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hMerge="1">
                  <a:txBody>
                    <a:bodyPr/>
                    <a:lstStyle/>
                    <a:p>
                      <a:endParaRPr lang="en-US" sz="1600"/>
                    </a:p>
                  </a:txBody>
                  <a:tcPr marL="89642" marR="89642" marT="44821" marB="44821"/>
                </a:tc>
                <a:extLst>
                  <a:ext uri="{0D108BD9-81ED-4DB2-BD59-A6C34878D82A}">
                    <a16:rowId xmlns:a16="http://schemas.microsoft.com/office/drawing/2014/main" val="99048358"/>
                  </a:ext>
                </a:extLst>
              </a:tr>
              <a:tr h="63998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solidFill>
                            <a:srgbClr val="002060"/>
                          </a:solidFill>
                          <a:latin typeface="+mj-lt"/>
                        </a:rPr>
                        <a:t>License overview</a:t>
                      </a:r>
                    </a:p>
                  </a:txBody>
                  <a:tcPr marL="89630" marR="89630" marT="44814" marB="44814"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t>Provides use rights to unlimited custom apps and pages for 1 user</a:t>
                      </a:r>
                      <a:endParaRPr lang="en-US" sz="1400">
                        <a:solidFill>
                          <a:schemeClr val="tx1"/>
                        </a:solidFill>
                      </a:endParaRPr>
                    </a:p>
                  </a:txBody>
                  <a:tcPr marL="89630" marR="89630" marT="44814" marB="44814"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5290498"/>
                  </a:ext>
                </a:extLst>
              </a:tr>
              <a:tr h="63998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solidFill>
                            <a:srgbClr val="002060"/>
                          </a:solidFill>
                          <a:latin typeface="+mj-lt"/>
                        </a:rPr>
                        <a:t>Pricing</a:t>
                      </a:r>
                    </a:p>
                  </a:txBody>
                  <a:tcPr marL="89630" marR="89630" marT="44814" marB="44814"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kern="1200">
                          <a:solidFill>
                            <a:srgbClr val="8661C5"/>
                          </a:solidFill>
                          <a:latin typeface="Segoe UI"/>
                          <a:ea typeface="+mn-ea"/>
                          <a:cs typeface="+mn-cs"/>
                        </a:rPr>
                        <a:t>$20 per user/month</a:t>
                      </a:r>
                    </a:p>
                  </a:txBody>
                  <a:tcPr marL="89630" marR="89630" marT="44814" marB="44814"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951216"/>
                  </a:ext>
                </a:extLst>
              </a:tr>
              <a:tr h="63998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solidFill>
                            <a:srgbClr val="002060"/>
                          </a:solidFill>
                          <a:latin typeface="+mj-lt"/>
                        </a:rPr>
                        <a:t>License overview</a:t>
                      </a:r>
                    </a:p>
                  </a:txBody>
                  <a:tcPr marL="89630" marR="89630" marT="44814" marB="44814"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t>Provides use rights to unlimited custom apps and Power Pages for 1 user</a:t>
                      </a:r>
                      <a:endParaRPr lang="en-US" sz="1400">
                        <a:solidFill>
                          <a:schemeClr val="tx1"/>
                        </a:solidFill>
                      </a:endParaRPr>
                    </a:p>
                  </a:txBody>
                  <a:tcPr marL="89630" marR="89630" marT="44814" marB="44814"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907226716"/>
                  </a:ext>
                </a:extLst>
              </a:tr>
              <a:tr h="639989">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b="1" kern="1200" spc="0" baseline="0">
                          <a:solidFill>
                            <a:srgbClr val="002060"/>
                          </a:solidFill>
                          <a:latin typeface="+mj-lt"/>
                          <a:ea typeface="+mn-ea"/>
                          <a:cs typeface="+mn-cs"/>
                        </a:rPr>
                        <a:t>Daily Power Platform requests</a:t>
                      </a:r>
                      <a:r>
                        <a:rPr lang="en-US" sz="1400" b="1" kern="1200" spc="0" baseline="30000">
                          <a:solidFill>
                            <a:srgbClr val="002060"/>
                          </a:solidFill>
                          <a:latin typeface="+mj-lt"/>
                          <a:ea typeface="+mn-ea"/>
                          <a:cs typeface="+mn-cs"/>
                        </a:rPr>
                        <a:t>1</a:t>
                      </a:r>
                    </a:p>
                  </a:txBody>
                  <a:tcPr marL="89630" marR="89630" marT="44814" marB="44814"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lgn="l"/>
                      <a:r>
                        <a:rPr lang="en-US" sz="1400" kern="1200"/>
                        <a:t>40,000 </a:t>
                      </a:r>
                      <a:r>
                        <a:rPr lang="en-US" sz="1400" kern="1200">
                          <a:solidFill>
                            <a:schemeClr val="dk1"/>
                          </a:solidFill>
                          <a:latin typeface="Segoe UI"/>
                          <a:ea typeface="+mn-ea"/>
                          <a:cs typeface="+mn-cs"/>
                        </a:rPr>
                        <a:t>per licensed user / 24h</a:t>
                      </a:r>
                    </a:p>
                  </a:txBody>
                  <a:tcPr marL="89630" marR="89630" marT="44814" marB="44814" anchor="ctr">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0461767"/>
                  </a:ext>
                </a:extLst>
              </a:tr>
            </a:tbl>
          </a:graphicData>
        </a:graphic>
      </p:graphicFrame>
    </p:spTree>
    <p:custDataLst>
      <p:tags r:id="rId1"/>
    </p:custDataLst>
    <p:extLst>
      <p:ext uri="{BB962C8B-B14F-4D97-AF65-F5344CB8AC3E}">
        <p14:creationId xmlns:p14="http://schemas.microsoft.com/office/powerpoint/2010/main" val="93786416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solidFill>
                  <a:schemeClr val="tx2"/>
                </a:solidFill>
              </a:rPr>
              <a:t>Power Apps per app plan overview</a:t>
            </a:r>
          </a:p>
        </p:txBody>
      </p:sp>
      <p:sp>
        <p:nvSpPr>
          <p:cNvPr id="7" name="Rectangle 6">
            <a:extLst>
              <a:ext uri="{FF2B5EF4-FFF2-40B4-BE49-F238E27FC236}">
                <a16:creationId xmlns:a16="http://schemas.microsoft.com/office/drawing/2014/main" id="{794E84DC-592F-4FAB-B16D-5FA9AEBA1D31}"/>
              </a:ext>
            </a:extLst>
          </p:cNvPr>
          <p:cNvSpPr/>
          <p:nvPr/>
        </p:nvSpPr>
        <p:spPr>
          <a:xfrm>
            <a:off x="577180" y="1575793"/>
            <a:ext cx="10854134" cy="907941"/>
          </a:xfrm>
          <a:prstGeom prst="rect">
            <a:avLst/>
          </a:prstGeom>
        </p:spPr>
        <p:txBody>
          <a:bodyPr wrap="square" lIns="91440" tIns="45720" rIns="91440" bIns="45720" anchor="t">
            <a:spAutoFit/>
          </a:bodyPr>
          <a:lstStyle/>
          <a:p>
            <a:pPr marL="279400" marR="0" lvl="0" indent="-279400" defTabSz="914192"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effectLst/>
                <a:uLnTx/>
                <a:uFillTx/>
              </a:rPr>
              <a:t>An “app” is a combination of Power Platform assets that solves a specific business scenario</a:t>
            </a:r>
            <a:r>
              <a:rPr lang="en-US" sz="1600" kern="0"/>
              <a:t>.</a:t>
            </a:r>
            <a:endParaRPr lang="en-US" sz="1600" b="0" i="0" u="none" strike="noStrike" kern="0" cap="none" spc="0" normalizeH="0" baseline="0" noProof="0">
              <a:ln>
                <a:noFill/>
              </a:ln>
              <a:effectLst/>
              <a:uLnTx/>
              <a:uFillTx/>
              <a:cs typeface="Segoe UI"/>
            </a:endParaRPr>
          </a:p>
          <a:p>
            <a:pPr marL="279982" lvl="0" indent="-279982" defTabSz="914192">
              <a:spcBef>
                <a:spcPts val="300"/>
              </a:spcBef>
              <a:buFont typeface="Arial" panose="020B0604020202020204" pitchFamily="34" charset="0"/>
              <a:buChar char="•"/>
              <a:defRPr/>
            </a:pPr>
            <a:r>
              <a:rPr kumimoji="0" lang="en-US" sz="1600" b="0" i="0" u="none" strike="noStrike" kern="0" cap="none" spc="0" normalizeH="0" baseline="0" noProof="0">
                <a:ln>
                  <a:noFill/>
                </a:ln>
                <a:effectLst/>
                <a:uLnTx/>
                <a:uFillTx/>
              </a:rPr>
              <a:t>Each “per app” license provides use rights to </a:t>
            </a:r>
            <a:r>
              <a:rPr lang="en-US" sz="1600">
                <a:solidFill>
                  <a:srgbClr val="8661C5"/>
                </a:solidFill>
                <a:latin typeface="Segoe UI"/>
              </a:rPr>
              <a:t>1 app </a:t>
            </a:r>
            <a:r>
              <a:rPr lang="en-US" sz="1600" b="1">
                <a:solidFill>
                  <a:srgbClr val="8661C5"/>
                </a:solidFill>
                <a:latin typeface="Segoe UI"/>
              </a:rPr>
              <a:t>or</a:t>
            </a:r>
            <a:r>
              <a:rPr lang="en-US" sz="1600">
                <a:solidFill>
                  <a:srgbClr val="8661C5"/>
                </a:solidFill>
                <a:latin typeface="Segoe UI"/>
              </a:rPr>
              <a:t> 1 portal  </a:t>
            </a:r>
          </a:p>
          <a:p>
            <a:pPr marL="737165" marR="0" lvl="1" indent="-279982" defTabSz="914192"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cs typeface="Segoe UI Semibold"/>
              </a:rPr>
              <a:t>No limits on other components (e.g., forms, dashboards, etc.)</a:t>
            </a:r>
          </a:p>
        </p:txBody>
      </p:sp>
      <p:sp>
        <p:nvSpPr>
          <p:cNvPr id="9" name="Rectangle 5">
            <a:extLst>
              <a:ext uri="{FF2B5EF4-FFF2-40B4-BE49-F238E27FC236}">
                <a16:creationId xmlns:a16="http://schemas.microsoft.com/office/drawing/2014/main" id="{E02EB250-17A4-45C3-817C-0256BA8A73D2}"/>
              </a:ext>
            </a:extLst>
          </p:cNvPr>
          <p:cNvSpPr>
            <a:spLocks noChangeArrowheads="1"/>
          </p:cNvSpPr>
          <p:nvPr/>
        </p:nvSpPr>
        <p:spPr bwMode="auto">
          <a:xfrm>
            <a:off x="655638" y="1177903"/>
            <a:ext cx="34373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lvl1pPr defTabSz="895350" eaLnBrk="0" hangingPunct="0">
              <a:buSzPct val="120000"/>
              <a:defRPr sz="1600">
                <a:solidFill>
                  <a:schemeClr val="tx1"/>
                </a:solidFill>
                <a:latin typeface="Arial" charset="0"/>
                <a:ea typeface="-윤고딕130" charset="0"/>
              </a:defRPr>
            </a:lvl1pPr>
            <a:lvl2pPr marL="144463" indent="-142875" defTabSz="895350" eaLnBrk="0" hangingPunct="0">
              <a:buSzPct val="120000"/>
              <a:buChar char="•"/>
              <a:defRPr sz="1600">
                <a:solidFill>
                  <a:schemeClr val="tx1"/>
                </a:solidFill>
                <a:latin typeface="Arial" charset="0"/>
                <a:ea typeface="-윤고딕130" charset="0"/>
              </a:defRPr>
            </a:lvl2pPr>
            <a:lvl3pPr marL="295275" indent="-149225" defTabSz="895350" eaLnBrk="0" hangingPunct="0">
              <a:buChar char="–"/>
              <a:defRPr sz="1600">
                <a:solidFill>
                  <a:schemeClr val="tx1"/>
                </a:solidFill>
                <a:latin typeface="Arial" charset="0"/>
                <a:ea typeface="-윤고딕130" charset="0"/>
              </a:defRPr>
            </a:lvl3pPr>
            <a:lvl4pPr marL="431800" indent="-134938" defTabSz="895350" eaLnBrk="0" hangingPunct="0">
              <a:buSzPct val="89000"/>
              <a:buChar char="•"/>
              <a:defRPr sz="1600">
                <a:solidFill>
                  <a:schemeClr val="tx1"/>
                </a:solidFill>
                <a:latin typeface="Arial" charset="0"/>
                <a:ea typeface="-윤고딕130" charset="0"/>
              </a:defRPr>
            </a:lvl4pPr>
            <a:lvl5pPr marL="582613" indent="-149225" defTabSz="895350" eaLnBrk="0" hangingPunct="0">
              <a:buSzPct val="75000"/>
              <a:buChar char="–"/>
              <a:defRPr sz="1600">
                <a:solidFill>
                  <a:schemeClr val="tx1"/>
                </a:solidFill>
                <a:latin typeface="Arial" charset="0"/>
                <a:ea typeface="-윤고딕130"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ea typeface="-윤고딕130" charset="0"/>
              </a:defRPr>
            </a:lvl9pPr>
          </a:lstStyle>
          <a:p>
            <a:pPr defTabSz="895178" eaLnBrk="1" fontAlgn="base" hangingPunct="1">
              <a:spcBef>
                <a:spcPct val="0"/>
              </a:spcBef>
              <a:spcAft>
                <a:spcPct val="0"/>
              </a:spcAft>
              <a:defRPr/>
            </a:pPr>
            <a:r>
              <a:rPr lang="en-US" altLang="ko-KR" sz="2200" b="1">
                <a:solidFill>
                  <a:srgbClr val="000000"/>
                </a:solidFill>
                <a:latin typeface="Segoe UI Semibold"/>
                <a:ea typeface="Gulim" charset="-127"/>
                <a:cs typeface="Segoe UI Semibold" panose="020B0702040204020203" pitchFamily="34" charset="0"/>
              </a:rPr>
              <a:t>App definition</a:t>
            </a:r>
          </a:p>
        </p:txBody>
      </p:sp>
      <p:graphicFrame>
        <p:nvGraphicFramePr>
          <p:cNvPr id="11" name="Table 10">
            <a:extLst>
              <a:ext uri="{FF2B5EF4-FFF2-40B4-BE49-F238E27FC236}">
                <a16:creationId xmlns:a16="http://schemas.microsoft.com/office/drawing/2014/main" id="{ED743C1F-E7BC-4A84-8E1F-F6F1ED078F77}"/>
              </a:ext>
            </a:extLst>
          </p:cNvPr>
          <p:cNvGraphicFramePr>
            <a:graphicFrameLocks noGrp="1"/>
          </p:cNvGraphicFramePr>
          <p:nvPr>
            <p:extLst>
              <p:ext uri="{D42A27DB-BD31-4B8C-83A1-F6EECF244321}">
                <p14:modId xmlns:p14="http://schemas.microsoft.com/office/powerpoint/2010/main" val="3397685888"/>
              </p:ext>
            </p:extLst>
          </p:nvPr>
        </p:nvGraphicFramePr>
        <p:xfrm>
          <a:off x="577180" y="2632592"/>
          <a:ext cx="7619369" cy="2181438"/>
        </p:xfrm>
        <a:graphic>
          <a:graphicData uri="http://schemas.openxmlformats.org/drawingml/2006/table">
            <a:tbl>
              <a:tblPr firstRow="1" bandRow="1">
                <a:effectLst/>
              </a:tblPr>
              <a:tblGrid>
                <a:gridCol w="2783230">
                  <a:extLst>
                    <a:ext uri="{9D8B030D-6E8A-4147-A177-3AD203B41FA5}">
                      <a16:colId xmlns:a16="http://schemas.microsoft.com/office/drawing/2014/main" val="3994979072"/>
                    </a:ext>
                  </a:extLst>
                </a:gridCol>
                <a:gridCol w="4836139">
                  <a:extLst>
                    <a:ext uri="{9D8B030D-6E8A-4147-A177-3AD203B41FA5}">
                      <a16:colId xmlns:a16="http://schemas.microsoft.com/office/drawing/2014/main" val="2640365796"/>
                    </a:ext>
                  </a:extLst>
                </a:gridCol>
              </a:tblGrid>
              <a:tr h="363498">
                <a:tc gridSpan="2">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r>
                        <a:rPr lang="en-US" sz="1800" b="0">
                          <a:latin typeface="Segoe UI Semibold" panose="020B0702040204020203" pitchFamily="34" charset="0"/>
                          <a:cs typeface="Segoe UI Semibold" panose="020B0702040204020203" pitchFamily="34" charset="0"/>
                        </a:rPr>
                        <a:t>Offer Details</a:t>
                      </a:r>
                      <a:endParaRPr lang="en-US" sz="1400" b="0">
                        <a:solidFill>
                          <a:schemeClr val="tx1"/>
                        </a:solidFill>
                        <a:latin typeface="Segoe UI Semibold" panose="020B0702040204020203" pitchFamily="34" charset="0"/>
                        <a:cs typeface="Segoe UI Semibold" panose="020B0702040204020203" pitchFamily="34" charset="0"/>
                      </a:endParaRP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hMerge="1">
                  <a:txBody>
                    <a:bodyPr/>
                    <a:lstStyle/>
                    <a:p>
                      <a:endParaRPr lang="en-US" sz="1600"/>
                    </a:p>
                  </a:txBody>
                  <a:tcPr marL="89642" marR="89642" marT="44821" marB="44821"/>
                </a:tc>
                <a:extLst>
                  <a:ext uri="{0D108BD9-81ED-4DB2-BD59-A6C34878D82A}">
                    <a16:rowId xmlns:a16="http://schemas.microsoft.com/office/drawing/2014/main" val="99048358"/>
                  </a:ext>
                </a:extLst>
              </a:tr>
              <a:tr h="36349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solidFill>
                            <a:schemeClr val="tx2"/>
                          </a:solidFill>
                          <a:latin typeface="+mj-lt"/>
                        </a:rPr>
                        <a:t>SKU Name</a:t>
                      </a: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t>Power Apps per app</a:t>
                      </a:r>
                      <a:endParaRPr lang="en-US" sz="1400">
                        <a:solidFill>
                          <a:schemeClr val="tx1"/>
                        </a:solidFill>
                      </a:endParaRP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5290498"/>
                  </a:ext>
                </a:extLst>
              </a:tr>
              <a:tr h="36349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solidFill>
                            <a:schemeClr val="tx2"/>
                          </a:solidFill>
                          <a:latin typeface="+mj-lt"/>
                        </a:rPr>
                        <a:t>List pricing</a:t>
                      </a: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kern="1200">
                          <a:solidFill>
                            <a:srgbClr val="8661C5"/>
                          </a:solidFill>
                          <a:latin typeface="Segoe UI"/>
                          <a:ea typeface="+mn-ea"/>
                          <a:cs typeface="+mn-cs"/>
                        </a:rPr>
                        <a:t>$5 per user for 1 app or Power Page website</a:t>
                      </a: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3951216"/>
                  </a:ext>
                </a:extLst>
              </a:tr>
              <a:tr h="36349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solidFill>
                            <a:schemeClr val="tx2"/>
                          </a:solidFill>
                          <a:latin typeface="+mj-lt"/>
                        </a:rPr>
                        <a:t>License assignment</a:t>
                      </a: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t>In product – Power Platform Admin Center</a:t>
                      </a:r>
                      <a:endParaRPr lang="en-US" sz="1400">
                        <a:solidFill>
                          <a:schemeClr val="tx1"/>
                        </a:solidFill>
                      </a:endParaRP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81999581"/>
                  </a:ext>
                </a:extLst>
              </a:tr>
              <a:tr h="363498">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solidFill>
                            <a:schemeClr val="tx2"/>
                          </a:solidFill>
                          <a:latin typeface="+mj-lt"/>
                        </a:rPr>
                        <a:t>Stackable?</a:t>
                      </a: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r>
                        <a:rPr lang="en-US" sz="1400">
                          <a:solidFill>
                            <a:schemeClr val="tx1"/>
                          </a:solidFill>
                        </a:rPr>
                        <a:t>Yes</a:t>
                      </a: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461352066"/>
                  </a:ext>
                </a:extLst>
              </a:tr>
              <a:tr h="363498">
                <a:tc>
                  <a:txBody>
                    <a:bodyPr/>
                    <a:lstStyle/>
                    <a:p>
                      <a:r>
                        <a:rPr lang="en-US" sz="1400" b="0" kern="1200">
                          <a:solidFill>
                            <a:schemeClr val="tx2"/>
                          </a:solidFill>
                          <a:latin typeface="+mj-lt"/>
                          <a:ea typeface="+mn-ea"/>
                          <a:cs typeface="+mn-cs"/>
                        </a:rPr>
                        <a:t>Daily Power Platform Requests</a:t>
                      </a: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r>
                        <a:rPr lang="en-US" sz="1400">
                          <a:solidFill>
                            <a:schemeClr val="tx1"/>
                          </a:solidFill>
                        </a:rPr>
                        <a:t>6,000</a:t>
                      </a:r>
                    </a:p>
                  </a:txBody>
                  <a:tcPr marL="89630" marR="89630" marT="44814" marB="44814">
                    <a:lnL w="6350" cap="flat" cmpd="sng" algn="ctr">
                      <a:solidFill>
                        <a:srgbClr val="FFFFFF">
                          <a:lumMod val="85000"/>
                        </a:srgbClr>
                      </a:solidFill>
                      <a:prstDash val="solid"/>
                      <a:round/>
                      <a:headEnd type="none" w="med" len="med"/>
                      <a:tailEnd type="none" w="med" len="med"/>
                    </a:lnL>
                    <a:lnR w="6350" cap="flat" cmpd="sng" algn="ctr">
                      <a:solidFill>
                        <a:srgbClr val="FFFFFF">
                          <a:lumMod val="85000"/>
                        </a:srgbClr>
                      </a:solidFill>
                      <a:prstDash val="solid"/>
                      <a:round/>
                      <a:headEnd type="none" w="med" len="med"/>
                      <a:tailEnd type="none" w="med" len="med"/>
                    </a:lnR>
                    <a:lnT w="6350" cap="flat" cmpd="sng" algn="ctr">
                      <a:solidFill>
                        <a:srgbClr val="FFFFFF">
                          <a:lumMod val="85000"/>
                        </a:srgbClr>
                      </a:solidFill>
                      <a:prstDash val="solid"/>
                      <a:round/>
                      <a:headEnd type="none" w="med" len="med"/>
                      <a:tailEnd type="none" w="med" len="med"/>
                    </a:lnT>
                    <a:lnB w="635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47848240"/>
                  </a:ext>
                </a:extLst>
              </a:tr>
            </a:tbl>
          </a:graphicData>
        </a:graphic>
      </p:graphicFrame>
      <p:sp>
        <p:nvSpPr>
          <p:cNvPr id="15" name="Rectangle 14">
            <a:extLst>
              <a:ext uri="{FF2B5EF4-FFF2-40B4-BE49-F238E27FC236}">
                <a16:creationId xmlns:a16="http://schemas.microsoft.com/office/drawing/2014/main" id="{6B80F8FD-E4C3-4CED-8683-466F4A522E09}"/>
              </a:ext>
            </a:extLst>
          </p:cNvPr>
          <p:cNvSpPr/>
          <p:nvPr/>
        </p:nvSpPr>
        <p:spPr>
          <a:xfrm>
            <a:off x="479441" y="5474638"/>
            <a:ext cx="10854134" cy="623248"/>
          </a:xfrm>
          <a:prstGeom prst="rect">
            <a:avLst/>
          </a:prstGeom>
        </p:spPr>
        <p:txBody>
          <a:bodyPr wrap="square" anchor="t">
            <a:spAutoFit/>
          </a:bodyPr>
          <a:lstStyle/>
          <a:p>
            <a:pPr marL="279982" marR="0" lvl="0" indent="-279982" defTabSz="914192"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3C3C41"/>
                </a:solidFill>
                <a:effectLst/>
                <a:uLnTx/>
                <a:uFillTx/>
              </a:rPr>
              <a:t>Customer prefers to get started with specific business scenarios before going all in on the platform</a:t>
            </a:r>
          </a:p>
          <a:p>
            <a:pPr marL="279982" marR="0" lvl="0" indent="-279982" defTabSz="914192"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3C3C41"/>
                </a:solidFill>
                <a:effectLst/>
                <a:uLnTx/>
                <a:uFillTx/>
              </a:rPr>
              <a:t>Customer wants to license a subset of users for a few specific apps</a:t>
            </a:r>
          </a:p>
        </p:txBody>
      </p:sp>
      <p:sp>
        <p:nvSpPr>
          <p:cNvPr id="17" name="Rectangle 5">
            <a:extLst>
              <a:ext uri="{FF2B5EF4-FFF2-40B4-BE49-F238E27FC236}">
                <a16:creationId xmlns:a16="http://schemas.microsoft.com/office/drawing/2014/main" id="{A66CDF8E-0C15-4883-A587-244E7CF65906}"/>
              </a:ext>
            </a:extLst>
          </p:cNvPr>
          <p:cNvSpPr>
            <a:spLocks noChangeArrowheads="1"/>
          </p:cNvSpPr>
          <p:nvPr/>
        </p:nvSpPr>
        <p:spPr bwMode="auto">
          <a:xfrm>
            <a:off x="577180" y="5060328"/>
            <a:ext cx="83209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spAutoFit/>
          </a:bodyPr>
          <a:lstStyle/>
          <a:p>
            <a:pPr defTabSz="895178" fontAlgn="base">
              <a:spcBef>
                <a:spcPct val="0"/>
              </a:spcBef>
              <a:spcAft>
                <a:spcPct val="0"/>
              </a:spcAft>
              <a:buSzPct val="120000"/>
              <a:defRPr/>
            </a:pPr>
            <a:r>
              <a:rPr lang="en-US" altLang="ko-KR" sz="2000" b="1">
                <a:solidFill>
                  <a:srgbClr val="000000"/>
                </a:solidFill>
                <a:latin typeface="Segoe UI Semibold"/>
                <a:ea typeface="Gulim" charset="-127"/>
                <a:cs typeface="Segoe UI Semibold" panose="020B0702040204020203" pitchFamily="34" charset="0"/>
              </a:rPr>
              <a:t>When to position the Power Apps per app plan</a:t>
            </a:r>
          </a:p>
        </p:txBody>
      </p:sp>
      <p:sp>
        <p:nvSpPr>
          <p:cNvPr id="19" name="Rectangle 18">
            <a:extLst>
              <a:ext uri="{FF2B5EF4-FFF2-40B4-BE49-F238E27FC236}">
                <a16:creationId xmlns:a16="http://schemas.microsoft.com/office/drawing/2014/main" id="{25B4FC53-4C8F-4D0F-A225-EF33F7B43DA3}"/>
              </a:ext>
            </a:extLst>
          </p:cNvPr>
          <p:cNvSpPr/>
          <p:nvPr/>
        </p:nvSpPr>
        <p:spPr>
          <a:xfrm>
            <a:off x="8699310" y="3144342"/>
            <a:ext cx="2377103" cy="276959"/>
          </a:xfrm>
          <a:prstGeom prst="rect">
            <a:avLst/>
          </a:prstGeom>
        </p:spPr>
        <p:txBody>
          <a:bodyPr wrap="square">
            <a:noAutofit/>
          </a:bodyPr>
          <a:lstStyle/>
          <a:p>
            <a:pPr algn="ctr" defTabSz="914225">
              <a:defRPr/>
            </a:pPr>
            <a:endParaRPr lang="en-US" sz="1200" kern="0">
              <a:solidFill>
                <a:srgbClr val="243A5E"/>
              </a:solidFill>
              <a:latin typeface="Segoe UI Semibold"/>
            </a:endParaRPr>
          </a:p>
        </p:txBody>
      </p:sp>
    </p:spTree>
    <p:custDataLst>
      <p:tags r:id="rId1"/>
    </p:custDataLst>
    <p:extLst>
      <p:ext uri="{BB962C8B-B14F-4D97-AF65-F5344CB8AC3E}">
        <p14:creationId xmlns:p14="http://schemas.microsoft.com/office/powerpoint/2010/main" val="138543111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 to Windows PowerShell&lt;/Name&gt;&lt;FirstSlideIndex&gt;4&lt;/FirstSlideIndex&gt;&lt;SlidesCount&gt;6&lt;/SlidesCount&gt;&lt;SlideGuids&gt;&lt;guid&gt;9d9e1da7-2723-4f69-b69f-21b1693715c5&lt;/guid&gt;&lt;guid&gt;3ccd3973-1ec5-46fa-8710-ff514ce2a1f3&lt;/guid&gt;&lt;guid&gt;bc67d307-7296-45c5-86cd-00562e489dd6&lt;/guid&gt;&lt;guid&gt;672fc58f-c006-4e7b-83c2-90f4529f2400&lt;/guid&gt;&lt;guid&gt;318999cc-0be6-4be2-83d0-cb8fe10122fa&lt;/guid&gt;&lt;guid&gt;459b7d24-9e19-433a-accc-69f76be60f43&lt;/guid&gt;&lt;/SlideGuids&gt;&lt;/NativeSection&gt;&lt;NativeSection&gt;&lt;Name&gt;Introduction to Windows PowerShell - The PowerShell shell&lt;/Name&gt;&lt;FirstSlideIndex&gt;10&lt;/FirstSlideIndex&gt;&lt;SlidesCount&gt;7&lt;/SlidesCount&gt;&lt;SlideGuids&gt;&lt;guid&gt;3358efb2-d4c0-4d61-994f-75e3275fac2b&lt;/guid&gt;&lt;guid&gt;6ae3b69a-fbee-464e-ae86-3ecd39513fa0&lt;/guid&gt;&lt;guid&gt;4e0b095b-d004-4f1b-9c6b-30c2d0469d61&lt;/guid&gt;&lt;guid&gt;1d1652e4-8311-451e-9a8c-b2119571880d&lt;/guid&gt;&lt;guid&gt;aa04ec43-c604-4a73-b2eb-0ef0ee77f79c&lt;/guid&gt;&lt;guid&gt;00adf8b6-932b-4200-a1bc-c3f07f8f4d64&lt;/guid&gt;&lt;guid&gt;7e7f40d8-8d37-45ee-9724-a8bf02ad8fcf&lt;/guid&gt;&lt;/SlideGuids&gt;&lt;/NativeSection&gt;&lt;NativeSection&gt;&lt;Name&gt;Introduction to Windows PowerShell - Integrated Scripting Environment (ISE)&lt;/Name&gt;&lt;FirstSlideIndex&gt;17&lt;/FirstSlideIndex&gt;&lt;SlidesCount&gt;7&lt;/SlidesCount&gt;&lt;SlideGuids&gt;&lt;guid&gt;ca3cdbe2-c1a0-496c-8b03-963455ae08cc&lt;/guid&gt;&lt;guid&gt;b1a90355-9415-45f5-a99d-f37839064456&lt;/guid&gt;&lt;guid&gt;3bc041ee-b16c-40a8-a375-66ea1d776dc0&lt;/guid&gt;&lt;guid&gt;b6acce1c-41ec-4e65-bdcc-23f3b5b20db0&lt;/guid&gt;&lt;guid&gt;768a6834-0cfa-4d1b-b334-ac15dc4109ca&lt;/guid&gt;&lt;guid&gt;00adf8b6-932b-4200-a1bc-c3f07f8f4d64&lt;/guid&gt;&lt;guid&gt;7e7f40d8-8d37-45ee-9724-a8bf02ad8fcf&lt;/guid&gt;&lt;/SlideGuids&gt;&lt;/NativeSection&gt;&lt;NativeSection&gt;&lt;Name&gt;Introduction to Windows PowerShell - Integrated Scripting Environment (ISE) - Features&lt;/Name&gt;&lt;FirstSlideIndex&gt;24&lt;/FirstSlideIndex&gt;&lt;SlidesCount&gt;10&lt;/SlidesCount&gt;&lt;SlideGuids&gt;&lt;guid&gt;e1166bed-b1cf-4a18-b3fa-270e99523a73&lt;/guid&gt;&lt;guid&gt;1b439196-c8b3-443c-adfe-ddd445fc1dea&lt;/guid&gt;&lt;guid&gt;5db85947-b1b2-4c61-b1a6-466fcb9ccbc5&lt;/guid&gt;&lt;guid&gt;ff6facb6-682b-4525-82a1-7d48607b7e88&lt;/guid&gt;&lt;guid&gt;30280d42-31cf-4e37-be85-b7dbaab0bb92&lt;/guid&gt;&lt;guid&gt;f026dc64-98b4-4191-a399-1bde3e751c77&lt;/guid&gt;&lt;guid&gt;96dccee5-e57f-4ffe-9f58-07c261f2f193&lt;/guid&gt;&lt;guid&gt;58797128-d2cf-4e7b-ad59-8a18432caccf&lt;/guid&gt;&lt;guid&gt;00adf8b6-932b-4200-a1bc-c3f07f8f4d64&lt;/guid&gt;&lt;guid&gt;7e7f40d8-8d37-45ee-9724-a8bf02ad8fcf&lt;/guid&gt;&lt;/SlideGuids&gt;&lt;/NativeSection&gt;&lt;NativeSection&gt;&lt;Name&gt;Introduction to Commands&lt;/Name&gt;&lt;FirstSlideIndex&gt;34&lt;/FirstSlideIndex&gt;&lt;SlidesCount&gt;2&lt;/SlidesCount&gt;&lt;SlideGuids&gt;&lt;guid&gt;1f669531-dd69-4ef9-a692-f0ee18299d4d&lt;/guid&gt;&lt;guid&gt;3ccd3973-1ec5-46fa-8710-ff514ce2a1f3&lt;/guid&gt;&lt;/SlideGuids&gt;&lt;/NativeSection&gt;&lt;NativeSection&gt;&lt;Name&gt;Introduction to Commands - External Commands&lt;/Name&gt;&lt;FirstSlideIndex&gt;36&lt;/FirstSlideIndex&gt;&lt;SlidesCount&gt;5&lt;/SlidesCount&gt;&lt;SlideGuids&gt;&lt;guid&gt;3feb09ab-e4a3-4df2-b9b2-7c59bed53a69&lt;/guid&gt;&lt;guid&gt;6f878c01-a3eb-40d3-a213-c43f4a3ab641&lt;/guid&gt;&lt;guid&gt;cb107531-a8e9-469d-b5bd-c28436624552&lt;/guid&gt;&lt;guid&gt;6b3f75de-a037-4381-8fc8-618b7e265e56&lt;/guid&gt;&lt;guid&gt;7e7f40d8-8d37-45ee-9724-a8bf02ad8fcf&lt;/guid&gt;&lt;/SlideGuids&gt;&lt;/NativeSection&gt;&lt;NativeSection&gt;&lt;Name&gt;Introduction to Commands - PowerShell commands&lt;/Name&gt;&lt;FirstSlideIndex&gt;41&lt;/FirstSlideIndex&gt;&lt;SlidesCount&gt;12&lt;/SlidesCount&gt;&lt;SlideGuids&gt;&lt;guid&gt;426e1b04-391b-466b-bc29-8a42babefe40&lt;/guid&gt;&lt;guid&gt;a0578b4a-a1e6-4f54-93e4-8bf201accac6&lt;/guid&gt;&lt;guid&gt;a6d5c4db-5b9a-49b0-b2ba-bd0b3bff0758&lt;/guid&gt;&lt;guid&gt;b8052ebc-3fa8-4abe-9c2e-59c3bb4707ee&lt;/guid&gt;&lt;guid&gt;b794a4d1-9791-4bab-b28e-5253577824c6&lt;/guid&gt;&lt;guid&gt;0998e991-5e28-429f-9c2c-28193cee6032&lt;/guid&gt;&lt;guid&gt;4986f64a-99cf-404c-b710-071ed6bff202&lt;/guid&gt;&lt;guid&gt;9d70877b-88a2-415b-b023-87e5f0f10101&lt;/guid&gt;&lt;guid&gt;62563174-4078-46c5-a87c-d458e27091aa&lt;/guid&gt;&lt;guid&gt;bcf04dda-96d7-464b-ab84-ae63980a8e84&lt;/guid&gt;&lt;guid&gt;0e9c346d-8ca7-47d7-a3ea-dd9761e48c90&lt;/guid&gt;&lt;guid&gt;7e7f40d8-8d37-45ee-9724-a8bf02ad8fcf&lt;/guid&gt;&lt;/SlideGuids&gt;&lt;/NativeSection&gt;&lt;NativeSection&gt;&lt;Name&gt;Introduction to Commands - Cmdlet Syntax&lt;/Name&gt;&lt;FirstSlideIndex&gt;53&lt;/FirstSlideIndex&gt;&lt;SlidesCount&gt;14&lt;/SlidesCount&gt;&lt;SlideGuids&gt;&lt;guid&gt;7209000d-aa96-4e20-a91c-501ebc107778&lt;/guid&gt;&lt;guid&gt;f01cb306-9e1f-4590-9e38-bbf493ef8b1f&lt;/guid&gt;&lt;guid&gt;27b66761-f25d-4ebf-b7cd-c087bafe2652&lt;/guid&gt;&lt;guid&gt;7209000d-aa96-4e20-a91c-501ebc107778&lt;/guid&gt;&lt;guid&gt;7209000d-aa96-4e20-a91c-501ebc107778&lt;/guid&gt;&lt;guid&gt;7209000d-aa96-4e20-a91c-501ebc107778&lt;/guid&gt;&lt;guid&gt;7209000d-aa96-4e20-a91c-501ebc107778&lt;/guid&gt;&lt;guid&gt;7209000d-aa96-4e20-a91c-501ebc107778&lt;/guid&gt;&lt;guid&gt;7209000d-aa96-4e20-a91c-501ebc107778&lt;/guid&gt;&lt;guid&gt;5be2a765-e72f-40ef-9415-d6db991094bf&lt;/guid&gt;&lt;guid&gt;0c6b5fa0-27fa-4460-9bdd-29a275a83938&lt;/guid&gt;&lt;guid&gt;6806274d-ae00-4671-bcc4-6c446fd75137&lt;/guid&gt;&lt;guid&gt;eff1ad0d-edff-4696-b71d-26e747cd86cc&lt;/guid&gt;&lt;guid&gt;7e7f40d8-8d37-45ee-9724-a8bf02ad8fcf&lt;/guid&gt;&lt;/SlideGuids&gt;&lt;/NativeSection&gt;&lt;NativeSection&gt;&lt;Name&gt;Introduction to Commands - Cmdlet Common Parameters&lt;/Name&gt;&lt;FirstSlideIndex&gt;67&lt;/FirstSlideIndex&gt;&lt;SlidesCount&gt;12&lt;/SlidesCount&gt;&lt;SlideGuids&gt;&lt;guid&gt;9654f450-f019-44e6-b65b-d1bb1c9ab9cf&lt;/guid&gt;&lt;guid&gt;3f57c3d8-ad09-42db-8b7f-fb53311bbcb1&lt;/guid&gt;&lt;guid&gt;1b20324c-120d-4cd2-829e-ef4a36f4353a&lt;/guid&gt;&lt;guid&gt;cac7793a-fc43-4ff7-bf41-3e011449d657&lt;/guid&gt;&lt;guid&gt;8f045e5b-b095-40cd-80a0-6e971422544f&lt;/guid&gt;&lt;guid&gt;95714aaa-8dfb-4b1e-8b1e-37271dd273fa&lt;/guid&gt;&lt;guid&gt;9ab87bb2-7e8f-4af4-a94a-a8610fdccfdc&lt;/guid&gt;&lt;guid&gt;777d5f4b-0b2a-4316-82e8-5d730bbccaab&lt;/guid&gt;&lt;guid&gt;4654dda3-5a19-4678-8030-b1706eb3eb3f&lt;/guid&gt;&lt;guid&gt;2446594d-bc9d-40a4-8baa-b7757caf755f&lt;/guid&gt;&lt;guid&gt;b9cda98c-f984-44d2-949b-c0a768deba69&lt;/guid&gt;&lt;guid&gt;7e7f40d8-8d37-45ee-9724-a8bf02ad8fcf&lt;/guid&gt;&lt;/SlideGuids&gt;&lt;/NativeSection&gt;&lt;NativeSection&gt;&lt;Name&gt;Introduction to Commands - Command Termination and Line Continuation&lt;/Name&gt;&lt;FirstSlideIndex&gt;79&lt;/FirstSlideIndex&gt;&lt;SlidesCount&gt;8&lt;/SlidesCount&gt;&lt;SlideGuids&gt;&lt;guid&gt;1a25d4e7-21ea-4c9d-82ca-1c4d40b802e6&lt;/guid&gt;&lt;guid&gt;d4fc2cfb-1f4c-4284-9a90-8a9dfac87a51&lt;/guid&gt;&lt;guid&gt;00691e86-e96c-4ad2-9f74-ef4b3fa2693f&lt;/guid&gt;&lt;guid&gt;24f45a39-5d68-4f45-9666-28a431578cb4&lt;/guid&gt;&lt;guid&gt;cda6b029-eec0-4e35-9554-8139afb73cdf&lt;/guid&gt;&lt;guid&gt;ed0db01f-b035-4031-8354-c833afab6954&lt;/guid&gt;&lt;guid&gt;ae2f9860-d0e5-45d9-aeb9-b8c30276d763&lt;/guid&gt;&lt;guid&gt;7e7f40d8-8d37-45ee-9724-a8bf02ad8fcf&lt;/guid&gt;&lt;/SlideGuids&gt;&lt;/NativeSection&gt;&lt;NativeSection&gt;&lt;Name&gt;Introduction to Commands - Built-in Aliases&lt;/Name&gt;&lt;FirstSlideIndex&gt;87&lt;/FirstSlideIndex&gt;&lt;SlidesCount&gt;5&lt;/SlidesCount&gt;&lt;SlideGuids&gt;&lt;guid&gt;daa0c646-4964-4677-b662-6d7b5bde0af7&lt;/guid&gt;&lt;guid&gt;4df4c6eb-d2a5-4e73-bc8d-d337ce32b5c8&lt;/guid&gt;&lt;guid&gt;c1f56b12-3707-4f35-8733-39b9c38473e9&lt;/guid&gt;&lt;guid&gt;a3c72e30-c9fd-41a2-81b7-774a592681f2&lt;/guid&gt;&lt;guid&gt;7e7f40d8-8d37-45ee-9724-a8bf02ad8fcf&lt;/guid&gt;&lt;/SlideGuids&gt;&lt;/NativeSection&gt;&lt;NativeSection&gt;&lt;Name&gt;Introduction to Commands - User-defined Aliases&lt;/Name&gt;&lt;FirstSlideIndex&gt;92&lt;/FirstSlideIndex&gt;&lt;SlidesCount&gt;5&lt;/SlidesCount&gt;&lt;SlideGuids&gt;&lt;guid&gt;a7c2d5d0-e482-48f2-9014-d873da40f698&lt;/guid&gt;&lt;guid&gt;aa04ec43-c604-4a73-b2eb-0ef0ee77f79c&lt;/guid&gt;&lt;guid&gt;7209000d-aa96-4e20-a91c-501ebc107778&lt;/guid&gt;&lt;guid&gt;20c1946b-9a3c-4b0a-ba7c-74353ae716f5&lt;/guid&gt;&lt;guid&gt;7e7f40d8-8d37-45ee-9724-a8bf02ad8fcf&lt;/guid&gt;&lt;/SlideGuids&gt;&lt;/NativeSection&gt;&lt;NativeSection&gt;&lt;Name&gt;Introduction to Commands - Lab: Introduction to Commands&lt;/Name&gt;&lt;FirstSlideIndex&gt;97&lt;/FirstSlideIndex&gt;&lt;SlidesCount&gt;2&lt;/SlidesCount&gt;&lt;SlideGuids&gt;&lt;guid&gt;e5936d9c-b546-443b-afcc-e10e11a5dae6&lt;/guid&gt;&lt;guid&gt;1e5e1ebb-e8bf-4fba-87f5-5fca36bd0235&lt;/guid&gt;&lt;/SlideGuids&gt;&lt;/NativeSection&gt;&lt;/ArrayOfNativeSection&gt;"/>
  <p:tag name="MIO_EKGUID" val="602ca75f-b92d-4d33-a8d7-07e8571bebc5"/>
  <p:tag name="MIO_UPDATE" val="True"/>
  <p:tag name="MIO_VERSION" val="30.03.2020 15:44:06"/>
  <p:tag name="MIO_DBID" val="12B0C59E-2253-4124-A5E9-470ADF4CB168"/>
  <p:tag name="MIO_LASTDOWNLOADED" val="30.03.2020 17:44:54"/>
  <p:tag name="MIO_OBJECTNAME" val="Module Dark Grey"/>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bc67d307-7296-45c5-86cd-00562e489dd6"/>
  <p:tag name="MIO_EKGUID" val="de467df8-ada5-42dc-a01d-011582f76a3c"/>
  <p:tag name="MIO_UPDATE" val="True"/>
  <p:tag name="MIO_VERSION" val="30.03.2020 15:44:05"/>
  <p:tag name="MIO_DBID" val="12b0c59e-2253-4124-a5e9-470adf4cb168"/>
  <p:tag name="MIO_LASTDOWNLOADED" val="30.03.2020 15:44:51"/>
  <p:tag name="MIO_OBJECTNAME" val="Headline"/>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b0bc2a4e-b359-41fd-8d02-f26205a8e61a"/>
  <p:tag name="MIO_UPDATE" val="True"/>
  <p:tag name="MIO_VERSION" val="30.03.2020 15:44:05"/>
  <p:tag name="MIO_DBID" val="12b0c59e-2253-4124-a5e9-470adf4cb168"/>
  <p:tag name="MIO_LASTDOWNLOADED" val="30.03.2020 15:44:52"/>
  <p:tag name="MIO_OBJECTNAME" val="Question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1e5e1ebb-e8bf-4fba-87f5-5fca36bd0235"/>
  <p:tag name="MIO_EKGUID" val="4a7276aa-f0e9-4ef0-ad73-7465bc58870f"/>
  <p:tag name="MIO_UPDATE" val="True"/>
  <p:tag name="MIO_VERSION" val="30.03.2020 15:44:06"/>
  <p:tag name="MIO_DBID" val="12b0c59e-2253-4124-a5e9-470adf4cb168"/>
  <p:tag name="MIO_LASTDOWNLOADED" val="30.03.2020 15:44:52"/>
  <p:tag name="MIO_OBJECTNAME" val="Microsoft"/>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77499e9a-31aa-40e0-aa71-ba32caef6098"/>
  <p:tag name="MIO_EKGUID" val="dadf7f33-1b3b-444f-82e3-91528bb138ab"/>
  <p:tag name="MIO_UPDATE" val="True"/>
  <p:tag name="MIO_VERSION" val="30.03.2020 15:44:05"/>
  <p:tag name="MIO_DBID" val="12b0c59e-2253-4124-a5e9-470adf4cb168"/>
  <p:tag name="MIO_LASTDOWNLOADED" val="30.03.2020 15:44:51"/>
  <p:tag name="MIO_OBJECTNAME" val="Title"/>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55a10cb0-526b-427f-b329-564b9d813585"/>
  <p:tag name="MIO_EKGUID" val="16198fbd-a8ef-4b10-90b5-600ff933c912"/>
  <p:tag name="MIO_UPDATE" val="True"/>
  <p:tag name="MIO_VERSION" val="30.03.2020 15:44:05"/>
  <p:tag name="MIO_DBID" val="12b0c59e-2253-4124-a5e9-470adf4cb168"/>
  <p:tag name="MIO_LASTDOWNLOADED" val="30.03.2020 15:44:51"/>
  <p:tag name="MIO_OBJECTNAME" val="Disclaimer"/>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a97e8222-500f-45cb-8331-4583a822eeb0"/>
  <p:tag name="MIO_UPDATE" val="True"/>
  <p:tag name="MIO_VERSION" val="30.03.2020 15:44:05"/>
  <p:tag name="MIO_DBID" val="12b0c59e-2253-4124-a5e9-470adf4cb168"/>
  <p:tag name="MIO_LASTDOWNLOADED" val="30.03.2020 15:44:51"/>
  <p:tag name="MIO_OBJECTNAME" val="Objectives"/>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TESTINGTAG" val="TestingValue-JC Was here"/>
  <p:tag name="MIO_GUID" val="1d1652e4-8311-451e-9a8c-b2119571880d"/>
  <p:tag name="MIO_EKGUID" val="d00d6b5a-21c2-4cc1-856e-b908c54af255"/>
  <p:tag name="MIO_UPDATE" val="True"/>
  <p:tag name="MIO_VERSION" val="30.03.2020 15:44:05"/>
  <p:tag name="MIO_DBID" val="12b0c59e-2253-4124-a5e9-470adf4cb168"/>
  <p:tag name="MIO_LASTDOWNLOADED" val="30.03.2020 15:44:52"/>
  <p:tag name="MIO_OBJECTNAME" val="Headline (4)"/>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9d9e1da7-2723-4f69-b69f-21b1693715c5"/>
  <p:tag name="MIO_EKGUID" val="54ade1c1-5b04-4aab-863d-fd2e000d0565"/>
  <p:tag name="MIO_UPDATE" val="True"/>
  <p:tag name="MIO_VERSION" val="30.03.2020 15:44:05"/>
  <p:tag name="MIO_DBID" val="12b0c59e-2253-4124-a5e9-470adf4cb168"/>
  <p:tag name="MIO_LASTDOWNLOADED" val="30.03.2020 15:44:51"/>
  <p:tag name="MIO_OBJECTNAME" val="Learning 1"/>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10.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afebbbb0-d9c1-42a4-ad3a-6634c725d137" xsi:nil="true"/>
    <metadata xmlns="afebbbb0-d9c1-42a4-ad3a-6634c725d137" xsi:nil="true"/>
    <asdtitle xmlns="afebbbb0-d9c1-42a4-ad3a-6634c725d137" xsi:nil="true"/>
    <asdstatus xmlns="afebbbb0-d9c1-42a4-ad3a-6634c725d137" xsi:nil="true"/>
    <blutitle xmlns="afebbbb0-d9c1-42a4-ad3a-6634c725d137" xsi:nil="true"/>
  </documentManagement>
</p:properties>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4.xml><?xml version="1.0" encoding="utf-8"?>
<ct:contentTypeSchema xmlns:ct="http://schemas.microsoft.com/office/2006/metadata/contentType" xmlns:ma="http://schemas.microsoft.com/office/2006/metadata/properties/metaAttributes" ct:_="" ma:_="" ma:contentTypeName="Document" ma:contentTypeID="0x010100D894FC83E0D2D145AC061E7B85D76DFA" ma:contentTypeVersion="20" ma:contentTypeDescription="Create a new document." ma:contentTypeScope="" ma:versionID="55a9d016e4b286c3fb8a4c07d000314a">
  <xsd:schema xmlns:xsd="http://www.w3.org/2001/XMLSchema" xmlns:xs="http://www.w3.org/2001/XMLSchema" xmlns:p="http://schemas.microsoft.com/office/2006/metadata/properties" xmlns:ns1="http://schemas.microsoft.com/sharepoint/v3" xmlns:ns2="afebbbb0-d9c1-42a4-ad3a-6634c725d137" xmlns:ns3="1e6b662e-9b08-4ccb-b10c-95b38e0268e8" targetNamespace="http://schemas.microsoft.com/office/2006/metadata/properties" ma:root="true" ma:fieldsID="275ba43f72ef7d8a830dae7c22c43d3e" ns1:_="" ns2:_="" ns3:_="">
    <xsd:import namespace="http://schemas.microsoft.com/sharepoint/v3"/>
    <xsd:import namespace="afebbbb0-d9c1-42a4-ad3a-6634c725d137"/>
    <xsd:import namespace="1e6b662e-9b08-4ccb-b10c-95b38e0268e8"/>
    <xsd:element name="properties">
      <xsd:complexType>
        <xsd:sequence>
          <xsd:element name="documentManagement">
            <xsd:complexType>
              <xsd:all>
                <xsd:element ref="ns2:asdstatus" minOccurs="0"/>
                <xsd:element ref="ns2:asdtitle" minOccurs="0"/>
                <xsd:element ref="ns2:blutitle" minOccurs="0"/>
                <xsd:element ref="ns2:metadata"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ebbbb0-d9c1-42a4-ad3a-6634c725d137"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internalName="asdtitle">
      <xsd:simpleType>
        <xsd:restriction base="dms:Text"/>
      </xsd:simpleType>
    </xsd:element>
    <xsd:element name="blutitle" ma:index="10" nillable="true" ma:displayName="BLU Title" ma:internalName="blutitle">
      <xsd:simpleType>
        <xsd:restriction base="dms:Text"/>
      </xsd:simpleType>
    </xsd:element>
    <xsd:element name="metadata" ma:index="11" nillable="true" ma:displayName="Metadata" ma:internalName="metadata">
      <xsd:simpleType>
        <xsd:restriction base="dms:Note">
          <xsd:maxLength value="255"/>
        </xsd:restriction>
      </xsd:simpleType>
    </xsd:element>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6b662e-9b08-4ccb-b10c-95b38e0268e8"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2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2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2.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6.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3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39.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4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1.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2.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3.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4.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5.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0fc3de7b-ed55-4ec3-b286-0b42951918c3" variableListUniqueId="d6c5d8a6-45b5-4a0e-b0e7-cf1e0e53bdd5"/>
  </pd:DataReferenceList>
  <pd:VariableReplacementDescriptor name="" desc="" uid="">
    <pd:DataReferenceList>
      <pd:DataReference datasourceID="feebff45-792f-402d-b0b2-aef9b0ece030" dataFieldID="0fc3de7b-ed55-4ec3-b286-0b42951918c3"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374fd9d5-855e-45a6-988d-265ad64af7ed" variableListUniqueId="d6c5d8a6-45b5-4a0e-b0e7-cf1e0e53bdd5"/>
  </pd:DataReferenceList>
  <pd:VariableReplacementDescriptor name="" desc="" uid="">
    <pd:DataReferenceList>
      <pd:DataReference datasourceID="feebff45-792f-402d-b0b2-aef9b0ece030" dataFieldID="374fd9d5-855e-45a6-988d-265ad64af7ed"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E7EBEF02-C69B-46E0-B38A-E51611CE5254}">
  <ds:schemaRefs>
    <ds:schemaRef ds:uri="Strauss.PersonalizationDefinition"/>
  </ds:schemaRefs>
</ds:datastoreItem>
</file>

<file path=customXml/itemProps10.xml><?xml version="1.0" encoding="utf-8"?>
<ds:datastoreItem xmlns:ds="http://schemas.openxmlformats.org/officeDocument/2006/customXml" ds:itemID="{AC7687D8-5695-4F99-A8BA-1D247B418C22}">
  <ds:schemaRef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purl.org/dc/terms/"/>
    <ds:schemaRef ds:uri="13ed5b9d-4ee2-45de-9ef9-3f42f8acbc62"/>
    <ds:schemaRef ds:uri="http://schemas.microsoft.com/sharepoint/v3"/>
    <ds:schemaRef ds:uri="http://www.w3.org/XML/1998/namespace"/>
    <ds:schemaRef ds:uri="afebbbb0-d9c1-42a4-ad3a-6634c725d137"/>
  </ds:schemaRefs>
</ds:datastoreItem>
</file>

<file path=customXml/itemProps11.xml><?xml version="1.0" encoding="utf-8"?>
<ds:datastoreItem xmlns:ds="http://schemas.openxmlformats.org/officeDocument/2006/customXml" ds:itemID="{D55AC15F-0A03-4D96-AA43-65FC3DCE2717}">
  <ds:schemaRefs>
    <ds:schemaRef ds:uri="Strauss.PersonalizationDefinition"/>
  </ds:schemaRefs>
</ds:datastoreItem>
</file>

<file path=customXml/itemProps12.xml><?xml version="1.0" encoding="utf-8"?>
<ds:datastoreItem xmlns:ds="http://schemas.openxmlformats.org/officeDocument/2006/customXml" ds:itemID="{4A3F169F-E27D-4A25-888C-4C5D83BAC082}">
  <ds:schemaRefs>
    <ds:schemaRef ds:uri="Strauss.PersonalizationDefinition"/>
  </ds:schemaRefs>
</ds:datastoreItem>
</file>

<file path=customXml/itemProps13.xml><?xml version="1.0" encoding="utf-8"?>
<ds:datastoreItem xmlns:ds="http://schemas.openxmlformats.org/officeDocument/2006/customXml" ds:itemID="{D7FDC28F-4CBD-40ED-9D33-0A1360D5DEC4}">
  <ds:schemaRefs>
    <ds:schemaRef ds:uri="Strauss.PersonalizationDefinition"/>
  </ds:schemaRefs>
</ds:datastoreItem>
</file>

<file path=customXml/itemProps14.xml><?xml version="1.0" encoding="utf-8"?>
<ds:datastoreItem xmlns:ds="http://schemas.openxmlformats.org/officeDocument/2006/customXml" ds:itemID="{C4E5EC1E-6599-4303-8395-DF7873E5A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febbbb0-d9c1-42a4-ad3a-6634c725d137"/>
    <ds:schemaRef ds:uri="1e6b662e-9b08-4ccb-b10c-95b38e0268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A09B3D8F-A36C-4B6D-871D-C53F61DFD219}">
  <ds:schemaRefs>
    <ds:schemaRef ds:uri="Strauss.PersonalizationDefinition"/>
  </ds:schemaRefs>
</ds:datastoreItem>
</file>

<file path=customXml/itemProps16.xml><?xml version="1.0" encoding="utf-8"?>
<ds:datastoreItem xmlns:ds="http://schemas.openxmlformats.org/officeDocument/2006/customXml" ds:itemID="{6552B3D2-5F72-49FB-8B35-AFE12BF36804}">
  <ds:schemaRefs>
    <ds:schemaRef ds:uri="Strauss.PersonalizationDefinition"/>
  </ds:schemaRefs>
</ds:datastoreItem>
</file>

<file path=customXml/itemProps17.xml><?xml version="1.0" encoding="utf-8"?>
<ds:datastoreItem xmlns:ds="http://schemas.openxmlformats.org/officeDocument/2006/customXml" ds:itemID="{5C919DC8-E31E-42F0-9621-B916C2E029BA}">
  <ds:schemaRefs>
    <ds:schemaRef ds:uri="Strauss.PersonalizationDefinition"/>
  </ds:schemaRefs>
</ds:datastoreItem>
</file>

<file path=customXml/itemProps18.xml><?xml version="1.0" encoding="utf-8"?>
<ds:datastoreItem xmlns:ds="http://schemas.openxmlformats.org/officeDocument/2006/customXml" ds:itemID="{B228D3F7-8445-4CE7-92DC-AC7FE2D5A2AF}">
  <ds:schemaRefs>
    <ds:schemaRef ds:uri="Strauss.PersonalizationDefinition"/>
  </ds:schemaRefs>
</ds:datastoreItem>
</file>

<file path=customXml/itemProps19.xml><?xml version="1.0" encoding="utf-8"?>
<ds:datastoreItem xmlns:ds="http://schemas.openxmlformats.org/officeDocument/2006/customXml" ds:itemID="{4EA01338-72BB-48B6-B6A4-05B31FE21105}">
  <ds:schemaRefs>
    <ds:schemaRef ds:uri="Strauss.PersonalizationDefinition"/>
  </ds:schemaRefs>
</ds:datastoreItem>
</file>

<file path=customXml/itemProps2.xml><?xml version="1.0" encoding="utf-8"?>
<ds:datastoreItem xmlns:ds="http://schemas.openxmlformats.org/officeDocument/2006/customXml" ds:itemID="{4C485A9E-99A8-4277-BE90-E837A967DB2E}">
  <ds:schemaRefs>
    <ds:schemaRef ds:uri="Strauss.PersonalizationDefinition"/>
  </ds:schemaRefs>
</ds:datastoreItem>
</file>

<file path=customXml/itemProps20.xml><?xml version="1.0" encoding="utf-8"?>
<ds:datastoreItem xmlns:ds="http://schemas.openxmlformats.org/officeDocument/2006/customXml" ds:itemID="{FC25CD5D-A9DA-407F-9106-47BDA14BCED9}">
  <ds:schemaRefs>
    <ds:schemaRef ds:uri="Strauss.PersonalizationDefinition"/>
  </ds:schemaRefs>
</ds:datastoreItem>
</file>

<file path=customXml/itemProps21.xml><?xml version="1.0" encoding="utf-8"?>
<ds:datastoreItem xmlns:ds="http://schemas.openxmlformats.org/officeDocument/2006/customXml" ds:itemID="{712108F3-86F2-4B95-AF2D-FE4E45965FCC}">
  <ds:schemaRefs>
    <ds:schemaRef ds:uri="Strauss.PersonalizationDefinition"/>
  </ds:schemaRefs>
</ds:datastoreItem>
</file>

<file path=customXml/itemProps22.xml><?xml version="1.0" encoding="utf-8"?>
<ds:datastoreItem xmlns:ds="http://schemas.openxmlformats.org/officeDocument/2006/customXml" ds:itemID="{82C716E8-B770-4139-99B0-F35B9C64B90F}">
  <ds:schemaRefs>
    <ds:schemaRef ds:uri="Strauss.PersonalizationDefinition"/>
  </ds:schemaRefs>
</ds:datastoreItem>
</file>

<file path=customXml/itemProps23.xml><?xml version="1.0" encoding="utf-8"?>
<ds:datastoreItem xmlns:ds="http://schemas.openxmlformats.org/officeDocument/2006/customXml" ds:itemID="{FBC13881-F2DC-4AA3-88C8-97C40CA1EBC7}">
  <ds:schemaRefs>
    <ds:schemaRef ds:uri="Strauss.PersonalizationDefinition"/>
  </ds:schemaRefs>
</ds:datastoreItem>
</file>

<file path=customXml/itemProps24.xml><?xml version="1.0" encoding="utf-8"?>
<ds:datastoreItem xmlns:ds="http://schemas.openxmlformats.org/officeDocument/2006/customXml" ds:itemID="{C18D3FE9-2C4E-470C-9B85-FEEE51F2FFFE}">
  <ds:schemaRefs>
    <ds:schemaRef ds:uri="http://schemas.microsoft.com/sharepoint/v3/contenttype/forms"/>
  </ds:schemaRefs>
</ds:datastoreItem>
</file>

<file path=customXml/itemProps25.xml><?xml version="1.0" encoding="utf-8"?>
<ds:datastoreItem xmlns:ds="http://schemas.openxmlformats.org/officeDocument/2006/customXml" ds:itemID="{541D4602-AC17-4CBD-B95E-D5B3D757BC54}">
  <ds:schemaRefs>
    <ds:schemaRef ds:uri="Strauss.PersonalizationDefinition"/>
  </ds:schemaRefs>
</ds:datastoreItem>
</file>

<file path=customXml/itemProps26.xml><?xml version="1.0" encoding="utf-8"?>
<ds:datastoreItem xmlns:ds="http://schemas.openxmlformats.org/officeDocument/2006/customXml" ds:itemID="{628127A0-F2C3-45C3-BB9F-5B29A6B848BE}">
  <ds:schemaRefs>
    <ds:schemaRef ds:uri="Strauss.PersonalizationDefinition"/>
  </ds:schemaRefs>
</ds:datastoreItem>
</file>

<file path=customXml/itemProps27.xml><?xml version="1.0" encoding="utf-8"?>
<ds:datastoreItem xmlns:ds="http://schemas.openxmlformats.org/officeDocument/2006/customXml" ds:itemID="{6F485757-9F3C-4A1E-9E86-E1C1551910BA}">
  <ds:schemaRefs>
    <ds:schemaRef ds:uri="Strauss.PersonalizationDefinition"/>
  </ds:schemaRefs>
</ds:datastoreItem>
</file>

<file path=customXml/itemProps28.xml><?xml version="1.0" encoding="utf-8"?>
<ds:datastoreItem xmlns:ds="http://schemas.openxmlformats.org/officeDocument/2006/customXml" ds:itemID="{BC268A45-186B-46A3-937F-0E016CEA70C1}">
  <ds:schemaRefs>
    <ds:schemaRef ds:uri="Strauss.PersonalizationDefinition"/>
  </ds:schemaRefs>
</ds:datastoreItem>
</file>

<file path=customXml/itemProps29.xml><?xml version="1.0" encoding="utf-8"?>
<ds:datastoreItem xmlns:ds="http://schemas.openxmlformats.org/officeDocument/2006/customXml" ds:itemID="{B09E3EAE-66CA-4A91-A5FE-A34A70B099ED}">
  <ds:schemaRefs>
    <ds:schemaRef ds:uri="Strauss.PersonalizationDefinition"/>
  </ds:schemaRefs>
</ds:datastoreItem>
</file>

<file path=customXml/itemProps3.xml><?xml version="1.0" encoding="utf-8"?>
<ds:datastoreItem xmlns:ds="http://schemas.openxmlformats.org/officeDocument/2006/customXml" ds:itemID="{F56EB5D8-3CD5-48EE-9536-13CF2B9AC25D}">
  <ds:schemaRefs>
    <ds:schemaRef ds:uri="Strauss.PersonalizationDefinition"/>
  </ds:schemaRefs>
</ds:datastoreItem>
</file>

<file path=customXml/itemProps30.xml><?xml version="1.0" encoding="utf-8"?>
<ds:datastoreItem xmlns:ds="http://schemas.openxmlformats.org/officeDocument/2006/customXml" ds:itemID="{EF4AA5EB-A638-4D3A-B852-E71E18ED4953}">
  <ds:schemaRefs>
    <ds:schemaRef ds:uri="Strauss.PersonalizationDefinition"/>
  </ds:schemaRefs>
</ds:datastoreItem>
</file>

<file path=customXml/itemProps31.xml><?xml version="1.0" encoding="utf-8"?>
<ds:datastoreItem xmlns:ds="http://schemas.openxmlformats.org/officeDocument/2006/customXml" ds:itemID="{DF333A1B-0A9C-4DA8-ADAB-4378B69FDC48}">
  <ds:schemaRefs>
    <ds:schemaRef ds:uri="Strauss.PersonalizationDefinition"/>
  </ds:schemaRefs>
</ds:datastoreItem>
</file>

<file path=customXml/itemProps32.xml><?xml version="1.0" encoding="utf-8"?>
<ds:datastoreItem xmlns:ds="http://schemas.openxmlformats.org/officeDocument/2006/customXml" ds:itemID="{32920470-F086-4197-B6FE-12027DE25DCC}">
  <ds:schemaRefs>
    <ds:schemaRef ds:uri="Strauss.PersonalizationDefinition"/>
  </ds:schemaRefs>
</ds:datastoreItem>
</file>

<file path=customXml/itemProps33.xml><?xml version="1.0" encoding="utf-8"?>
<ds:datastoreItem xmlns:ds="http://schemas.openxmlformats.org/officeDocument/2006/customXml" ds:itemID="{08068EAD-DA6C-4DC8-843E-9CB0982D15F3}">
  <ds:schemaRefs>
    <ds:schemaRef ds:uri="Strauss.PersonalizationDefinition"/>
  </ds:schemaRefs>
</ds:datastoreItem>
</file>

<file path=customXml/itemProps34.xml><?xml version="1.0" encoding="utf-8"?>
<ds:datastoreItem xmlns:ds="http://schemas.openxmlformats.org/officeDocument/2006/customXml" ds:itemID="{406127A5-B8F7-4F8A-95A9-8E20F72EA129}">
  <ds:schemaRefs>
    <ds:schemaRef ds:uri="Strauss.PersonalizationDefinition"/>
  </ds:schemaRefs>
</ds:datastoreItem>
</file>

<file path=customXml/itemProps35.xml><?xml version="1.0" encoding="utf-8"?>
<ds:datastoreItem xmlns:ds="http://schemas.openxmlformats.org/officeDocument/2006/customXml" ds:itemID="{68BE9F8F-073F-46B7-B2D0-86DC8E2E9DCE}">
  <ds:schemaRefs>
    <ds:schemaRef ds:uri="Strauss.PersonalizationDefinition"/>
  </ds:schemaRefs>
</ds:datastoreItem>
</file>

<file path=customXml/itemProps36.xml><?xml version="1.0" encoding="utf-8"?>
<ds:datastoreItem xmlns:ds="http://schemas.openxmlformats.org/officeDocument/2006/customXml" ds:itemID="{ECCE7DC3-F525-4E76-8812-56FCA2D21E50}">
  <ds:schemaRefs>
    <ds:schemaRef ds:uri="Strauss.PersonalizationDefinition"/>
  </ds:schemaRefs>
</ds:datastoreItem>
</file>

<file path=customXml/itemProps37.xml><?xml version="1.0" encoding="utf-8"?>
<ds:datastoreItem xmlns:ds="http://schemas.openxmlformats.org/officeDocument/2006/customXml" ds:itemID="{734F6CED-B619-41E0-BEDE-58B64D5F5EB2}">
  <ds:schemaRefs>
    <ds:schemaRef ds:uri="Strauss.PersonalizationDefinition"/>
  </ds:schemaRefs>
</ds:datastoreItem>
</file>

<file path=customXml/itemProps38.xml><?xml version="1.0" encoding="utf-8"?>
<ds:datastoreItem xmlns:ds="http://schemas.openxmlformats.org/officeDocument/2006/customXml" ds:itemID="{7BE5F28F-50CA-40F1-A02E-E794FE33362D}">
  <ds:schemaRefs>
    <ds:schemaRef ds:uri="Strauss.PersonalizationDefinition"/>
  </ds:schemaRefs>
</ds:datastoreItem>
</file>

<file path=customXml/itemProps39.xml><?xml version="1.0" encoding="utf-8"?>
<ds:datastoreItem xmlns:ds="http://schemas.openxmlformats.org/officeDocument/2006/customXml" ds:itemID="{92C27BF9-6042-4A64-97C5-4D309EE5CA70}">
  <ds:schemaRefs>
    <ds:schemaRef ds:uri="Strauss.PersonalizationDefinition"/>
  </ds:schemaRefs>
</ds:datastoreItem>
</file>

<file path=customXml/itemProps4.xml><?xml version="1.0" encoding="utf-8"?>
<ds:datastoreItem xmlns:ds="http://schemas.openxmlformats.org/officeDocument/2006/customXml" ds:itemID="{EDFBA6C8-3A38-44F0-B645-B6B0034983DA}">
  <ds:schemaRefs>
    <ds:schemaRef ds:uri="Strauss.PersonalizationDefinition"/>
  </ds:schemaRefs>
</ds:datastoreItem>
</file>

<file path=customXml/itemProps40.xml><?xml version="1.0" encoding="utf-8"?>
<ds:datastoreItem xmlns:ds="http://schemas.openxmlformats.org/officeDocument/2006/customXml" ds:itemID="{46522A59-B026-4350-BB1A-BEB05240770F}">
  <ds:schemaRefs>
    <ds:schemaRef ds:uri="Strauss.PersonalizationDefinition"/>
  </ds:schemaRefs>
</ds:datastoreItem>
</file>

<file path=customXml/itemProps41.xml><?xml version="1.0" encoding="utf-8"?>
<ds:datastoreItem xmlns:ds="http://schemas.openxmlformats.org/officeDocument/2006/customXml" ds:itemID="{265D1628-D09F-42C9-B121-52530D5BAC57}">
  <ds:schemaRefs>
    <ds:schemaRef ds:uri="Strauss.PersonalizationDefinition"/>
  </ds:schemaRefs>
</ds:datastoreItem>
</file>

<file path=customXml/itemProps42.xml><?xml version="1.0" encoding="utf-8"?>
<ds:datastoreItem xmlns:ds="http://schemas.openxmlformats.org/officeDocument/2006/customXml" ds:itemID="{0D784F60-5A67-4817-BDCF-74BF1B970BDD}">
  <ds:schemaRefs>
    <ds:schemaRef ds:uri="Strauss.PersonalizationDefinition"/>
  </ds:schemaRefs>
</ds:datastoreItem>
</file>

<file path=customXml/itemProps43.xml><?xml version="1.0" encoding="utf-8"?>
<ds:datastoreItem xmlns:ds="http://schemas.openxmlformats.org/officeDocument/2006/customXml" ds:itemID="{5DAF78AE-DF85-4D8E-BE1B-7E710C73A5AE}">
  <ds:schemaRefs>
    <ds:schemaRef ds:uri="Strauss.PersonalizationDefinition"/>
  </ds:schemaRefs>
</ds:datastoreItem>
</file>

<file path=customXml/itemProps44.xml><?xml version="1.0" encoding="utf-8"?>
<ds:datastoreItem xmlns:ds="http://schemas.openxmlformats.org/officeDocument/2006/customXml" ds:itemID="{9FFDFDFF-8C40-4CE0-BF74-0E3A60DADFDF}">
  <ds:schemaRefs>
    <ds:schemaRef ds:uri="Strauss.PersonalizationDefinition"/>
  </ds:schemaRefs>
</ds:datastoreItem>
</file>

<file path=customXml/itemProps45.xml><?xml version="1.0" encoding="utf-8"?>
<ds:datastoreItem xmlns:ds="http://schemas.openxmlformats.org/officeDocument/2006/customXml" ds:itemID="{A65BB290-52D6-4C1F-97EE-164991DBDF73}">
  <ds:schemaRefs>
    <ds:schemaRef ds:uri="Strauss.PersonalizationDefinition"/>
  </ds:schemaRefs>
</ds:datastoreItem>
</file>

<file path=customXml/itemProps5.xml><?xml version="1.0" encoding="utf-8"?>
<ds:datastoreItem xmlns:ds="http://schemas.openxmlformats.org/officeDocument/2006/customXml" ds:itemID="{C1060A51-5976-4775-97EE-ABE1B1E4972A}">
  <ds:schemaRefs>
    <ds:schemaRef ds:uri="Strauss.PersonalizationDefinition"/>
  </ds:schemaRefs>
</ds:datastoreItem>
</file>

<file path=customXml/itemProps6.xml><?xml version="1.0" encoding="utf-8"?>
<ds:datastoreItem xmlns:ds="http://schemas.openxmlformats.org/officeDocument/2006/customXml" ds:itemID="{2BCFCE7B-4A43-491B-887D-365E2A1C50B2}">
  <ds:schemaRefs>
    <ds:schemaRef ds:uri="Strauss.PersonalizationDefinition"/>
  </ds:schemaRefs>
</ds:datastoreItem>
</file>

<file path=customXml/itemProps7.xml><?xml version="1.0" encoding="utf-8"?>
<ds:datastoreItem xmlns:ds="http://schemas.openxmlformats.org/officeDocument/2006/customXml" ds:itemID="{13A5538B-5199-4900-941A-B01E377F2065}">
  <ds:schemaRefs>
    <ds:schemaRef ds:uri="Strauss.PersonalizationDefinition"/>
  </ds:schemaRefs>
</ds:datastoreItem>
</file>

<file path=customXml/itemProps8.xml><?xml version="1.0" encoding="utf-8"?>
<ds:datastoreItem xmlns:ds="http://schemas.openxmlformats.org/officeDocument/2006/customXml" ds:itemID="{DE0DC7DC-A960-4E6E-BF1B-D3D906B081A2}">
  <ds:schemaRefs>
    <ds:schemaRef ds:uri="Strauss.PersonalizationDefinition"/>
  </ds:schemaRefs>
</ds:datastoreItem>
</file>

<file path=customXml/itemProps9.xml><?xml version="1.0" encoding="utf-8"?>
<ds:datastoreItem xmlns:ds="http://schemas.openxmlformats.org/officeDocument/2006/customXml" ds:itemID="{103AB8E4-C30A-4895-9606-8D77F2E70F19}">
  <ds:schemaRefs>
    <ds:schemaRef ds:uri="Strauss.PersonalizationDefinition"/>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111</TotalTime>
  <Words>5664</Words>
  <Application>Microsoft Office PowerPoint</Application>
  <PresentationFormat>Widescreen</PresentationFormat>
  <Paragraphs>897</Paragraphs>
  <Slides>30</Slides>
  <Notes>29</Notes>
  <HiddenSlides>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&amp;quot</vt:lpstr>
      <vt:lpstr>Arial</vt:lpstr>
      <vt:lpstr>Calibri</vt:lpstr>
      <vt:lpstr>Calibri Light</vt:lpstr>
      <vt:lpstr>Cambria</vt:lpstr>
      <vt:lpstr>Comic Sans MS</vt:lpstr>
      <vt:lpstr>Consolas</vt:lpstr>
      <vt:lpstr>Courier New</vt:lpstr>
      <vt:lpstr>Segoe UI</vt:lpstr>
      <vt:lpstr>Segoe UI </vt:lpstr>
      <vt:lpstr>Segoe UI Semibold</vt:lpstr>
      <vt:lpstr>Symbol</vt:lpstr>
      <vt:lpstr>Times New Roman</vt:lpstr>
      <vt:lpstr>Wingdings</vt:lpstr>
      <vt:lpstr>Dark Blue</vt:lpstr>
      <vt:lpstr>WorkshopPLUS   Power Platform for Administrators</vt:lpstr>
      <vt:lpstr>Conditions and terms of use</vt:lpstr>
      <vt:lpstr>Objectives  </vt:lpstr>
      <vt:lpstr>Recommended offers</vt:lpstr>
      <vt:lpstr>Power Apps License Plans</vt:lpstr>
      <vt:lpstr>Power Apps standalone plans</vt:lpstr>
      <vt:lpstr>Summary of Power Apps</vt:lpstr>
      <vt:lpstr>Power Apps Premium</vt:lpstr>
      <vt:lpstr>Power Apps per app plan overview</vt:lpstr>
      <vt:lpstr>Power Apps per app pay-as-you-go (PAYG)</vt:lpstr>
      <vt:lpstr>Power Automate License Plans</vt:lpstr>
      <vt:lpstr>Power Automate</vt:lpstr>
      <vt:lpstr>PowerPoint Presentation</vt:lpstr>
      <vt:lpstr>Power Automate for M/Office 365 (seeded plan)</vt:lpstr>
      <vt:lpstr>Power Automate (Flow) within app context</vt:lpstr>
      <vt:lpstr>Power Automate pay-as-you-go (PAYG)</vt:lpstr>
      <vt:lpstr>Summary of Power Automate for Windows</vt:lpstr>
      <vt:lpstr>Power Pages License Plans</vt:lpstr>
      <vt:lpstr>Power Pages plans</vt:lpstr>
      <vt:lpstr>Summary of Power Pages</vt:lpstr>
      <vt:lpstr>Microsoft Copilot Studio License Plans</vt:lpstr>
      <vt:lpstr>Microsoft Copilot Studio</vt:lpstr>
      <vt:lpstr>Summary of Microsoft Copilot Studio</vt:lpstr>
      <vt:lpstr>Capacity Add-Ons</vt:lpstr>
      <vt:lpstr>Power Platform Requests</vt:lpstr>
      <vt:lpstr>AI Builder capacity add-on</vt:lpstr>
      <vt:lpstr>Dataverse capacity add-on</vt:lpstr>
      <vt:lpstr>New Licenses reports (Preview)</vt:lpstr>
      <vt:lpstr>Questions?</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Mike O'Neill</dc:creator>
  <cp:lastModifiedBy>Pete Puustinen</cp:lastModifiedBy>
  <cp:revision>1</cp:revision>
  <dcterms:created xsi:type="dcterms:W3CDTF">2019-02-08T20:09:46Z</dcterms:created>
  <dcterms:modified xsi:type="dcterms:W3CDTF">2024-04-01T12:31:54Z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2019-02-08T20:18:02.6502176Z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c97fa254-6a58-4427-a7a7-d6af83db1ac5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0x010100D894FC83E0D2D145AC061E7B85D76DFA</vt:lpwstr>
  </property>
  <property fmtid="{D5CDD505-2E9C-101B-9397-08002B2CF9AE}" pid="12" name="_dlc_DocIdItemGuid">
    <vt:lpwstr>faeaa986-2e78-4567-bd40-f1286550cf24</vt:lpwstr>
  </property>
  <property fmtid="{D5CDD505-2E9C-101B-9397-08002B2CF9AE}" pid="13" name="MediaServiceImageTags">
    <vt:lpwstr/>
  </property>
  <property fmtid="{D5CDD505-2E9C-101B-9397-08002B2CF9AE}" pid="14" name="Order">
    <vt:r8>152200</vt:r8>
  </property>
  <property fmtid="{D5CDD505-2E9C-101B-9397-08002B2CF9AE}" pid="15" name="xd_Signature">
    <vt:bool>false</vt:bool>
  </property>
  <property fmtid="{D5CDD505-2E9C-101B-9397-08002B2CF9AE}" pid="16" name="xd_ProgID">
    <vt:lpwstr/>
  </property>
  <property fmtid="{D5CDD505-2E9C-101B-9397-08002B2CF9AE}" pid="17" name="_ColorHex">
    <vt:lpwstr/>
  </property>
  <property fmtid="{D5CDD505-2E9C-101B-9397-08002B2CF9AE}" pid="18" name="_Emoji">
    <vt:lpwstr/>
  </property>
  <property fmtid="{D5CDD505-2E9C-101B-9397-08002B2CF9AE}" pid="19" name="ComplianceAssetId">
    <vt:lpwstr/>
  </property>
  <property fmtid="{D5CDD505-2E9C-101B-9397-08002B2CF9AE}" pid="20" name="TemplateUrl">
    <vt:lpwstr/>
  </property>
  <property fmtid="{D5CDD505-2E9C-101B-9397-08002B2CF9AE}" pid="21" name="_ExtendedDescription">
    <vt:lpwstr/>
  </property>
  <property fmtid="{D5CDD505-2E9C-101B-9397-08002B2CF9AE}" pid="22" name="_ColorTag">
    <vt:lpwstr/>
  </property>
  <property fmtid="{D5CDD505-2E9C-101B-9397-08002B2CF9AE}" pid="23" name="TriggerFlowInfo">
    <vt:lpwstr/>
  </property>
</Properties>
</file>