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D4"/>
    <a:srgbClr val="02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-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8BA6-2E02-E7C9-19D7-8BC5E73E1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58ADD-1F2A-7DB0-D5FA-34F0F5BCD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86957-88F1-3A52-744C-5136CB04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B08AB-4D73-2838-3E05-BE1C3834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6E2E6-C29F-8756-FF7C-FFDC23BC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157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E9A-AD94-FA03-CF0D-62DEA0E9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38861C-B74B-4F2F-7CB9-2F792577C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1B285-FDF8-9F01-6451-BC90BD86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21F75-DF44-C475-9450-66E9EEAF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37263-541C-E56B-8511-E58AB534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0383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260CD-3B71-4477-8550-7722D27B3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27A4A5-4EBF-46A3-4F21-33D7EEA0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67E681-0A71-8460-32C1-ACB737F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5B926-CF84-4161-E33F-AA0FAD63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53A85-95FD-7B89-69B4-736E62E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507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8A2D-33D3-1312-60AC-A6DD460C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F261E-5310-A7D5-7206-7F910ECA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4F284-716A-03D4-A60A-CA036459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86FB5-7C6A-6D49-B104-75A485D9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F408F-AE34-D882-3AD9-8C76A684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3783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780C-1858-A027-C924-D7C3201B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32923-674A-3862-FB98-8BA01204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7D0B6-1DA2-06AA-2A0F-98618583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5CF45-A494-48F7-B3E8-822807C5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E3F42-B076-5DA1-7CFE-A89AD3F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648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F1D4-20BA-B78D-F10B-53265ED0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BE534-C1DE-92B0-A8A4-231C4BA8B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B50ADC-5A62-99BE-BB51-9E179838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972146-2C30-4B7F-782D-83185E8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F5017D-7EE6-6C25-90A3-1F967AA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8CA20-28DD-8D3E-C777-8633DD5A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863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FC4DD-CD2E-2EE4-7CD9-125BEA04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7D2D2-EC5F-CDD4-36C4-489BB347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D4B144-A372-E18D-C11F-0481A4702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782348-6D7E-4585-2C8D-57890BEC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7F3C74-C59B-094B-759A-021F56E8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68773F-ACF4-B425-3C32-D580B435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225CC6-FC25-DED3-6BFD-8649895E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E1F929-5F34-A353-BEA4-863D6C31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263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1F20F-A594-C7FB-CCE9-B0C54E9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1219C0-5A95-733F-A5D5-B3225903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A29F00-C1F0-10C0-9A4E-8E2C019C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DD56A-728E-3BB8-0B15-F6E0191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721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953B47-52F0-8E71-0078-96C8E67D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C1AE42-8339-5C82-1F0D-B73E166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274B14-2D11-9089-2F65-6C1F9FEC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584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8ED8A-9822-852B-33A2-9A23848B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771AF-0862-AD2C-81AA-22B4939B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ACA6B0-E5A1-4B53-8A0A-FB149825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B8574-BC7F-9633-9E88-39556D73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31DDB-A5A0-2760-4594-79B9F2D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4EBC3-E5F2-F1B9-C5B9-32B73BBA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358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58E8-977F-C77C-87D8-D130B5A7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F6B217-DC48-662D-8857-866134F1F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B7321-2DE4-9FFE-453F-20A488CF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4AB049-F72A-50D5-F745-E9D73ED4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4729B-651E-FD95-C8F9-EB5D6C0A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0C2B0-E2D0-7095-41A8-019E7A2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6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D36C19-1846-BB6B-214A-668ED0B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4EE09-80DD-B9D1-3005-5C6DCFB4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3B175-85AA-4A6A-5535-7343A0AF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7475-F3F9-42F7-AA73-320DC6F7E701}" type="datetimeFigureOut">
              <a:rPr lang="es-PA" smtClean="0"/>
              <a:t>09/10/2022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668B9-9DA8-A680-ED3E-A76FC5820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B7E70-7020-0F67-928A-508946EA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6763-1574-449B-86A0-B05E929F960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3713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37EC6F7-2767-8416-2CAD-5541B730FB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F702E8-397C-892F-BC5D-A9823BDD5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37"/>
          <a:stretch/>
        </p:blipFill>
        <p:spPr>
          <a:xfrm>
            <a:off x="1223282" y="606124"/>
            <a:ext cx="6584287" cy="3620005"/>
          </a:xfrm>
          <a:prstGeom prst="rect">
            <a:avLst/>
          </a:prstGeom>
        </p:spPr>
      </p:pic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06257D1-6E91-F494-2FB9-5086ADD3EE6A}"/>
              </a:ext>
            </a:extLst>
          </p:cNvPr>
          <p:cNvSpPr/>
          <p:nvPr/>
        </p:nvSpPr>
        <p:spPr>
          <a:xfrm>
            <a:off x="10768484" y="5573486"/>
            <a:ext cx="885372" cy="885372"/>
          </a:xfrm>
          <a:prstGeom prst="flowChartConnector">
            <a:avLst/>
          </a:prstGeom>
          <a:solidFill>
            <a:srgbClr val="0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E84A5A-3725-3FAF-C442-AF17B963D5AE}"/>
              </a:ext>
            </a:extLst>
          </p:cNvPr>
          <p:cNvSpPr txBox="1"/>
          <p:nvPr/>
        </p:nvSpPr>
        <p:spPr>
          <a:xfrm>
            <a:off x="10966552" y="5723784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dirty="0">
                <a:solidFill>
                  <a:srgbClr val="020914"/>
                </a:solidFill>
                <a:latin typeface="Arial Rounded MT Bold" panose="020F0704030504030204" pitchFamily="34" charset="0"/>
              </a:rPr>
              <a:t>K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224BB010-58B6-40C6-1ECF-A7D367C101BB}"/>
              </a:ext>
            </a:extLst>
          </p:cNvPr>
          <p:cNvSpPr/>
          <p:nvPr/>
        </p:nvSpPr>
        <p:spPr>
          <a:xfrm>
            <a:off x="10834186" y="5649685"/>
            <a:ext cx="732972" cy="732972"/>
          </a:xfrm>
          <a:prstGeom prst="flowChartConnector">
            <a:avLst/>
          </a:prstGeom>
          <a:noFill/>
          <a:ln w="38100">
            <a:solidFill>
              <a:srgbClr val="02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11FA0ADD-8ED3-B6A8-2D32-92F6835BCBCA}"/>
              </a:ext>
            </a:extLst>
          </p:cNvPr>
          <p:cNvSpPr/>
          <p:nvPr/>
        </p:nvSpPr>
        <p:spPr>
          <a:xfrm>
            <a:off x="9106599" y="5573486"/>
            <a:ext cx="885372" cy="885372"/>
          </a:xfrm>
          <a:prstGeom prst="flowChartConnector">
            <a:avLst/>
          </a:prstGeom>
          <a:solidFill>
            <a:srgbClr val="0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1497D2-9E9F-AA1E-BF11-82E4433FB466}"/>
              </a:ext>
            </a:extLst>
          </p:cNvPr>
          <p:cNvSpPr txBox="1"/>
          <p:nvPr/>
        </p:nvSpPr>
        <p:spPr>
          <a:xfrm>
            <a:off x="9344393" y="574526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dirty="0">
                <a:solidFill>
                  <a:srgbClr val="020914"/>
                </a:solidFill>
                <a:latin typeface="Ink Free" panose="03080402000500000000" pitchFamily="66" charset="0"/>
              </a:rPr>
              <a:t>K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7318D552-C90C-8B04-9F6E-634CEE21BA5D}"/>
              </a:ext>
            </a:extLst>
          </p:cNvPr>
          <p:cNvSpPr/>
          <p:nvPr/>
        </p:nvSpPr>
        <p:spPr>
          <a:xfrm>
            <a:off x="9172301" y="5649685"/>
            <a:ext cx="732972" cy="732972"/>
          </a:xfrm>
          <a:prstGeom prst="flowChartConnector">
            <a:avLst/>
          </a:prstGeom>
          <a:noFill/>
          <a:ln w="38100">
            <a:solidFill>
              <a:srgbClr val="02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76F3BEDE-7F5B-6AB7-AA51-8816E12ED901}"/>
              </a:ext>
            </a:extLst>
          </p:cNvPr>
          <p:cNvSpPr/>
          <p:nvPr/>
        </p:nvSpPr>
        <p:spPr>
          <a:xfrm>
            <a:off x="12727978" y="2693927"/>
            <a:ext cx="885372" cy="885372"/>
          </a:xfrm>
          <a:prstGeom prst="flowChartConnector">
            <a:avLst/>
          </a:prstGeom>
          <a:solidFill>
            <a:srgbClr val="02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6279EA-2843-D236-F27E-74E63BFE3F70}"/>
              </a:ext>
            </a:extLst>
          </p:cNvPr>
          <p:cNvSpPr txBox="1"/>
          <p:nvPr/>
        </p:nvSpPr>
        <p:spPr>
          <a:xfrm>
            <a:off x="12926046" y="2844225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dirty="0">
                <a:solidFill>
                  <a:srgbClr val="00E2D4"/>
                </a:solidFill>
                <a:latin typeface="Arial Rounded MT Bold" panose="020F0704030504030204" pitchFamily="34" charset="0"/>
              </a:rPr>
              <a:t>K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AAE9F04-4492-3493-A6A9-65118009DC0A}"/>
              </a:ext>
            </a:extLst>
          </p:cNvPr>
          <p:cNvSpPr/>
          <p:nvPr/>
        </p:nvSpPr>
        <p:spPr>
          <a:xfrm>
            <a:off x="12793680" y="2770126"/>
            <a:ext cx="732972" cy="732972"/>
          </a:xfrm>
          <a:prstGeom prst="flowChartConnector">
            <a:avLst/>
          </a:prstGeom>
          <a:noFill/>
          <a:ln w="38100">
            <a:solidFill>
              <a:srgbClr val="00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8000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37EC6F7-2767-8416-2CAD-5541B730FB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F702E8-397C-892F-BC5D-A9823BDD5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37"/>
          <a:stretch/>
        </p:blipFill>
        <p:spPr>
          <a:xfrm>
            <a:off x="1223282" y="606124"/>
            <a:ext cx="6584287" cy="3620005"/>
          </a:xfrm>
          <a:prstGeom prst="rect">
            <a:avLst/>
          </a:prstGeom>
        </p:spPr>
      </p:pic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11FA0ADD-8ED3-B6A8-2D32-92F6835BCBCA}"/>
              </a:ext>
            </a:extLst>
          </p:cNvPr>
          <p:cNvSpPr/>
          <p:nvPr/>
        </p:nvSpPr>
        <p:spPr>
          <a:xfrm>
            <a:off x="9106599" y="5573486"/>
            <a:ext cx="885372" cy="885372"/>
          </a:xfrm>
          <a:prstGeom prst="flowChartConnector">
            <a:avLst/>
          </a:prstGeom>
          <a:solidFill>
            <a:srgbClr val="0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1497D2-9E9F-AA1E-BF11-82E4433FB466}"/>
              </a:ext>
            </a:extLst>
          </p:cNvPr>
          <p:cNvSpPr txBox="1"/>
          <p:nvPr/>
        </p:nvSpPr>
        <p:spPr>
          <a:xfrm>
            <a:off x="9344393" y="574526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dirty="0">
                <a:solidFill>
                  <a:srgbClr val="020914"/>
                </a:solidFill>
                <a:latin typeface="Ink Free" panose="03080402000500000000" pitchFamily="66" charset="0"/>
              </a:rPr>
              <a:t>K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7318D552-C90C-8B04-9F6E-634CEE21BA5D}"/>
              </a:ext>
            </a:extLst>
          </p:cNvPr>
          <p:cNvSpPr/>
          <p:nvPr/>
        </p:nvSpPr>
        <p:spPr>
          <a:xfrm>
            <a:off x="9172301" y="5649685"/>
            <a:ext cx="732972" cy="732972"/>
          </a:xfrm>
          <a:prstGeom prst="flowChartConnector">
            <a:avLst/>
          </a:prstGeom>
          <a:noFill/>
          <a:ln w="38100">
            <a:solidFill>
              <a:srgbClr val="02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76F3BEDE-7F5B-6AB7-AA51-8816E12ED901}"/>
              </a:ext>
            </a:extLst>
          </p:cNvPr>
          <p:cNvSpPr/>
          <p:nvPr/>
        </p:nvSpPr>
        <p:spPr>
          <a:xfrm>
            <a:off x="12727978" y="2693927"/>
            <a:ext cx="885372" cy="885372"/>
          </a:xfrm>
          <a:prstGeom prst="flowChartConnector">
            <a:avLst/>
          </a:prstGeom>
          <a:solidFill>
            <a:srgbClr val="02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6279EA-2843-D236-F27E-74E63BFE3F70}"/>
              </a:ext>
            </a:extLst>
          </p:cNvPr>
          <p:cNvSpPr txBox="1"/>
          <p:nvPr/>
        </p:nvSpPr>
        <p:spPr>
          <a:xfrm>
            <a:off x="12926046" y="2844225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dirty="0">
                <a:solidFill>
                  <a:srgbClr val="00E2D4"/>
                </a:solidFill>
                <a:latin typeface="Arial Rounded MT Bold" panose="020F0704030504030204" pitchFamily="34" charset="0"/>
              </a:rPr>
              <a:t>K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AAE9F04-4492-3493-A6A9-65118009DC0A}"/>
              </a:ext>
            </a:extLst>
          </p:cNvPr>
          <p:cNvSpPr/>
          <p:nvPr/>
        </p:nvSpPr>
        <p:spPr>
          <a:xfrm>
            <a:off x="12793680" y="2770126"/>
            <a:ext cx="732972" cy="732972"/>
          </a:xfrm>
          <a:prstGeom prst="flowChartConnector">
            <a:avLst/>
          </a:prstGeom>
          <a:noFill/>
          <a:ln w="38100">
            <a:solidFill>
              <a:srgbClr val="00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A1B724-82C2-11C6-ACDD-C030F9F9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3" y="226593"/>
            <a:ext cx="12192000" cy="5518676"/>
          </a:xfrm>
          <a:prstGeom prst="rect">
            <a:avLst/>
          </a:prstGeom>
          <a:ln>
            <a:noFill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10A70C4-7C80-31A9-2E81-79FCAE41CC36}"/>
              </a:ext>
            </a:extLst>
          </p:cNvPr>
          <p:cNvSpPr/>
          <p:nvPr/>
        </p:nvSpPr>
        <p:spPr>
          <a:xfrm>
            <a:off x="890337" y="1483776"/>
            <a:ext cx="10635916" cy="6408940"/>
          </a:xfrm>
          <a:prstGeom prst="rect">
            <a:avLst/>
          </a:prstGeom>
          <a:solidFill>
            <a:srgbClr val="02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3F1689-9B4A-2F67-91DD-FD37F9EE55AD}"/>
              </a:ext>
            </a:extLst>
          </p:cNvPr>
          <p:cNvSpPr/>
          <p:nvPr/>
        </p:nvSpPr>
        <p:spPr>
          <a:xfrm>
            <a:off x="2714238" y="1648898"/>
            <a:ext cx="7050463" cy="1045029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1D715EE-32FC-7F66-2A60-E5C91EB91495}"/>
              </a:ext>
            </a:extLst>
          </p:cNvPr>
          <p:cNvSpPr/>
          <p:nvPr/>
        </p:nvSpPr>
        <p:spPr>
          <a:xfrm>
            <a:off x="2714237" y="1580352"/>
            <a:ext cx="7050464" cy="1045029"/>
          </a:xfrm>
          <a:prstGeom prst="roundRect">
            <a:avLst>
              <a:gd name="adj" fmla="val 11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FA2DC9-AE97-3A29-2753-E6A4E41C94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24" y="1715225"/>
            <a:ext cx="801696" cy="80169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A3D741F-AFE5-A5AD-186F-64FFBE5B0158}"/>
              </a:ext>
            </a:extLst>
          </p:cNvPr>
          <p:cNvSpPr txBox="1"/>
          <p:nvPr/>
        </p:nvSpPr>
        <p:spPr>
          <a:xfrm>
            <a:off x="4252652" y="1931407"/>
            <a:ext cx="119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>
                <a:solidFill>
                  <a:srgbClr val="020914"/>
                </a:solidFill>
              </a:rPr>
              <a:t>2005-2016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0E0FAC7-411B-91C0-DC55-2794F02259A2}"/>
              </a:ext>
            </a:extLst>
          </p:cNvPr>
          <p:cNvSpPr txBox="1"/>
          <p:nvPr/>
        </p:nvSpPr>
        <p:spPr>
          <a:xfrm>
            <a:off x="5685551" y="1870840"/>
            <a:ext cx="2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>
                <a:solidFill>
                  <a:srgbClr val="020914"/>
                </a:solidFill>
              </a:rPr>
              <a:t>Saint Joseph </a:t>
            </a:r>
            <a:r>
              <a:rPr lang="es-PA" b="1" dirty="0" err="1">
                <a:solidFill>
                  <a:srgbClr val="020914"/>
                </a:solidFill>
              </a:rPr>
              <a:t>Salesian</a:t>
            </a:r>
            <a:r>
              <a:rPr lang="es-PA" b="1" dirty="0">
                <a:solidFill>
                  <a:srgbClr val="020914"/>
                </a:solidFill>
              </a:rPr>
              <a:t> </a:t>
            </a:r>
            <a:r>
              <a:rPr lang="es-PA" b="1" dirty="0" err="1">
                <a:solidFill>
                  <a:srgbClr val="020914"/>
                </a:solidFill>
              </a:rPr>
              <a:t>School</a:t>
            </a:r>
            <a:endParaRPr lang="es-PA" b="1" dirty="0">
              <a:solidFill>
                <a:srgbClr val="020914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D1DB0E7-7E7D-729D-1957-42AB0BEE7B0E}"/>
              </a:ext>
            </a:extLst>
          </p:cNvPr>
          <p:cNvSpPr txBox="1"/>
          <p:nvPr/>
        </p:nvSpPr>
        <p:spPr>
          <a:xfrm>
            <a:off x="5713851" y="2170138"/>
            <a:ext cx="234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Educación Básica General </a:t>
            </a:r>
            <a:endParaRPr lang="es-PA" sz="1600" dirty="0">
              <a:solidFill>
                <a:srgbClr val="020914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9D4D650-BFE7-11CE-2494-C209D969C57A}"/>
              </a:ext>
            </a:extLst>
          </p:cNvPr>
          <p:cNvSpPr/>
          <p:nvPr/>
        </p:nvSpPr>
        <p:spPr>
          <a:xfrm>
            <a:off x="2714238" y="2956769"/>
            <a:ext cx="7050463" cy="1045029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7AFEC21-F103-97F6-F923-238103E3DAE4}"/>
              </a:ext>
            </a:extLst>
          </p:cNvPr>
          <p:cNvSpPr/>
          <p:nvPr/>
        </p:nvSpPr>
        <p:spPr>
          <a:xfrm>
            <a:off x="2714237" y="2888223"/>
            <a:ext cx="7050464" cy="1045029"/>
          </a:xfrm>
          <a:prstGeom prst="roundRect">
            <a:avLst>
              <a:gd name="adj" fmla="val 11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FCD516-D320-AA36-B9C1-1861587089BF}"/>
              </a:ext>
            </a:extLst>
          </p:cNvPr>
          <p:cNvSpPr txBox="1"/>
          <p:nvPr/>
        </p:nvSpPr>
        <p:spPr>
          <a:xfrm>
            <a:off x="4252652" y="3239278"/>
            <a:ext cx="119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>
                <a:solidFill>
                  <a:srgbClr val="020914"/>
                </a:solidFill>
              </a:rPr>
              <a:t>2005-2016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B8E6B91-F91C-5B77-7CBC-5753EC0737D6}"/>
              </a:ext>
            </a:extLst>
          </p:cNvPr>
          <p:cNvSpPr txBox="1"/>
          <p:nvPr/>
        </p:nvSpPr>
        <p:spPr>
          <a:xfrm>
            <a:off x="5685551" y="3178711"/>
            <a:ext cx="363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20914"/>
                </a:solidFill>
              </a:rPr>
              <a:t>Colegio Nuestra Señora de Lourdes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A7FAE73-D37A-B9BB-B53F-B38690D7B3AE}"/>
              </a:ext>
            </a:extLst>
          </p:cNvPr>
          <p:cNvSpPr txBox="1"/>
          <p:nvPr/>
        </p:nvSpPr>
        <p:spPr>
          <a:xfrm>
            <a:off x="5713851" y="3478009"/>
            <a:ext cx="363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10° año – Bachiller Ciencias e Informática</a:t>
            </a:r>
            <a:endParaRPr lang="es-PA" sz="1600" dirty="0">
              <a:solidFill>
                <a:srgbClr val="020914"/>
              </a:solidFill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9A28714B-CE80-C783-2F8B-962F68BF1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53" y="3025343"/>
            <a:ext cx="795528" cy="795528"/>
          </a:xfrm>
          <a:prstGeom prst="rect">
            <a:avLst/>
          </a:prstGeo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DA42C0F9-A53A-2409-E354-AA55C9377708}"/>
              </a:ext>
            </a:extLst>
          </p:cNvPr>
          <p:cNvSpPr/>
          <p:nvPr/>
        </p:nvSpPr>
        <p:spPr>
          <a:xfrm>
            <a:off x="2714238" y="4287616"/>
            <a:ext cx="7050463" cy="1045029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89C1CF1-9CE1-1A7C-38F6-160542EB5664}"/>
              </a:ext>
            </a:extLst>
          </p:cNvPr>
          <p:cNvSpPr/>
          <p:nvPr/>
        </p:nvSpPr>
        <p:spPr>
          <a:xfrm>
            <a:off x="2714237" y="4219070"/>
            <a:ext cx="7050464" cy="1045029"/>
          </a:xfrm>
          <a:prstGeom prst="roundRect">
            <a:avLst>
              <a:gd name="adj" fmla="val 11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0134512-72F7-1C04-A6AC-F5FDABA20A46}"/>
              </a:ext>
            </a:extLst>
          </p:cNvPr>
          <p:cNvSpPr txBox="1"/>
          <p:nvPr/>
        </p:nvSpPr>
        <p:spPr>
          <a:xfrm>
            <a:off x="4252652" y="4570125"/>
            <a:ext cx="142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>
                <a:solidFill>
                  <a:srgbClr val="020914"/>
                </a:solidFill>
              </a:rPr>
              <a:t>2018 - 2019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86B0A2E-4A0B-71A2-D528-3046EF359DB0}"/>
              </a:ext>
            </a:extLst>
          </p:cNvPr>
          <p:cNvCxnSpPr>
            <a:cxnSpLocks/>
            <a:endCxn id="87" idx="4"/>
          </p:cNvCxnSpPr>
          <p:nvPr/>
        </p:nvCxnSpPr>
        <p:spPr>
          <a:xfrm flipH="1">
            <a:off x="2310058" y="2149012"/>
            <a:ext cx="1" cy="4015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5FDBCE0-5F88-002F-4516-19C144021861}"/>
              </a:ext>
            </a:extLst>
          </p:cNvPr>
          <p:cNvSpPr txBox="1"/>
          <p:nvPr/>
        </p:nvSpPr>
        <p:spPr>
          <a:xfrm>
            <a:off x="5685551" y="4509558"/>
            <a:ext cx="2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>
                <a:solidFill>
                  <a:srgbClr val="020914"/>
                </a:solidFill>
              </a:rPr>
              <a:t>Saint Joseph </a:t>
            </a:r>
            <a:r>
              <a:rPr lang="es-PA" b="1" dirty="0" err="1">
                <a:solidFill>
                  <a:srgbClr val="020914"/>
                </a:solidFill>
              </a:rPr>
              <a:t>Salesian</a:t>
            </a:r>
            <a:r>
              <a:rPr lang="es-PA" b="1" dirty="0">
                <a:solidFill>
                  <a:srgbClr val="020914"/>
                </a:solidFill>
              </a:rPr>
              <a:t> </a:t>
            </a:r>
            <a:r>
              <a:rPr lang="es-PA" b="1" dirty="0" err="1">
                <a:solidFill>
                  <a:srgbClr val="020914"/>
                </a:solidFill>
              </a:rPr>
              <a:t>School</a:t>
            </a:r>
            <a:endParaRPr lang="es-PA" b="1" dirty="0">
              <a:solidFill>
                <a:srgbClr val="020914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5DCD27D-923D-6CE4-A206-EBAD38D9A23F}"/>
              </a:ext>
            </a:extLst>
          </p:cNvPr>
          <p:cNvSpPr txBox="1"/>
          <p:nvPr/>
        </p:nvSpPr>
        <p:spPr>
          <a:xfrm>
            <a:off x="5713851" y="4808856"/>
            <a:ext cx="234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Educación Básica General </a:t>
            </a:r>
            <a:endParaRPr lang="es-PA" sz="1600" dirty="0">
              <a:solidFill>
                <a:srgbClr val="020914"/>
              </a:solidFill>
            </a:endParaRP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7F2D9880-596F-06B2-ED7D-CC82F577A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8618" y="4356190"/>
            <a:ext cx="659798" cy="795528"/>
          </a:xfrm>
          <a:prstGeom prst="rect">
            <a:avLst/>
          </a:prstGeom>
        </p:spPr>
      </p:pic>
      <p:sp>
        <p:nvSpPr>
          <p:cNvPr id="61" name="Diagrama de flujo: conector 60">
            <a:extLst>
              <a:ext uri="{FF2B5EF4-FFF2-40B4-BE49-F238E27FC236}">
                <a16:creationId xmlns:a16="http://schemas.microsoft.com/office/drawing/2014/main" id="{474BECFC-9EAA-FD9F-251E-11150F2CEF19}"/>
              </a:ext>
            </a:extLst>
          </p:cNvPr>
          <p:cNvSpPr/>
          <p:nvPr/>
        </p:nvSpPr>
        <p:spPr>
          <a:xfrm>
            <a:off x="2239426" y="2063344"/>
            <a:ext cx="171335" cy="17133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5ECD6929-9CA0-1F8B-FB18-8DB4B23F733E}"/>
              </a:ext>
            </a:extLst>
          </p:cNvPr>
          <p:cNvSpPr/>
          <p:nvPr/>
        </p:nvSpPr>
        <p:spPr>
          <a:xfrm>
            <a:off x="2243669" y="3342616"/>
            <a:ext cx="171335" cy="17133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5" name="Diagrama de flujo: conector 64">
            <a:extLst>
              <a:ext uri="{FF2B5EF4-FFF2-40B4-BE49-F238E27FC236}">
                <a16:creationId xmlns:a16="http://schemas.microsoft.com/office/drawing/2014/main" id="{786CB4A8-9E5C-F2A7-6FD5-B57AFEA6B121}"/>
              </a:ext>
            </a:extLst>
          </p:cNvPr>
          <p:cNvSpPr/>
          <p:nvPr/>
        </p:nvSpPr>
        <p:spPr>
          <a:xfrm>
            <a:off x="2224391" y="4720029"/>
            <a:ext cx="171335" cy="17133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44BD2241-FE6D-BD00-CB4B-4E3309EC7B79}"/>
              </a:ext>
            </a:extLst>
          </p:cNvPr>
          <p:cNvSpPr/>
          <p:nvPr/>
        </p:nvSpPr>
        <p:spPr>
          <a:xfrm>
            <a:off x="2714238" y="5592047"/>
            <a:ext cx="7050463" cy="1045029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D5325580-8F9D-0187-ED0D-F5439F8736F2}"/>
              </a:ext>
            </a:extLst>
          </p:cNvPr>
          <p:cNvSpPr/>
          <p:nvPr/>
        </p:nvSpPr>
        <p:spPr>
          <a:xfrm>
            <a:off x="2714237" y="5523501"/>
            <a:ext cx="7050464" cy="1045029"/>
          </a:xfrm>
          <a:prstGeom prst="roundRect">
            <a:avLst>
              <a:gd name="adj" fmla="val 11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8E13166-2291-C55C-84A7-E231BCBE4CEF}"/>
              </a:ext>
            </a:extLst>
          </p:cNvPr>
          <p:cNvSpPr txBox="1"/>
          <p:nvPr/>
        </p:nvSpPr>
        <p:spPr>
          <a:xfrm>
            <a:off x="4252653" y="5874556"/>
            <a:ext cx="142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>
                <a:solidFill>
                  <a:srgbClr val="020914"/>
                </a:solidFill>
              </a:rPr>
              <a:t>2020 – año actual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ACBCF6D-5110-E8B5-97E8-7259231307B3}"/>
              </a:ext>
            </a:extLst>
          </p:cNvPr>
          <p:cNvSpPr txBox="1"/>
          <p:nvPr/>
        </p:nvSpPr>
        <p:spPr>
          <a:xfrm>
            <a:off x="5685551" y="5813989"/>
            <a:ext cx="37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>
                <a:solidFill>
                  <a:srgbClr val="020914"/>
                </a:solidFill>
              </a:rPr>
              <a:t>Universidad Tecnológica de Panamá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3931AD2-FFEE-776D-0CC7-2DE8F61690A4}"/>
              </a:ext>
            </a:extLst>
          </p:cNvPr>
          <p:cNvSpPr txBox="1"/>
          <p:nvPr/>
        </p:nvSpPr>
        <p:spPr>
          <a:xfrm>
            <a:off x="5713851" y="6113287"/>
            <a:ext cx="348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Licenciatura en Desarrollo de Software</a:t>
            </a:r>
            <a:endParaRPr lang="es-PA" sz="1600" dirty="0">
              <a:solidFill>
                <a:srgbClr val="020914"/>
              </a:solidFill>
            </a:endParaRPr>
          </a:p>
        </p:txBody>
      </p:sp>
      <p:pic>
        <p:nvPicPr>
          <p:cNvPr id="85" name="Imagen 84">
            <a:extLst>
              <a:ext uri="{FF2B5EF4-FFF2-40B4-BE49-F238E27FC236}">
                <a16:creationId xmlns:a16="http://schemas.microsoft.com/office/drawing/2014/main" id="{3DDBA01E-2DBB-B84E-8CD0-A504C42E6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8618" y="5733125"/>
            <a:ext cx="659798" cy="650519"/>
          </a:xfrm>
          <a:prstGeom prst="rect">
            <a:avLst/>
          </a:prstGeom>
        </p:spPr>
      </p:pic>
      <p:sp>
        <p:nvSpPr>
          <p:cNvPr id="87" name="Diagrama de flujo: conector 86">
            <a:extLst>
              <a:ext uri="{FF2B5EF4-FFF2-40B4-BE49-F238E27FC236}">
                <a16:creationId xmlns:a16="http://schemas.microsoft.com/office/drawing/2014/main" id="{48593361-AE31-FADE-25C7-DF5AF5618D57}"/>
              </a:ext>
            </a:extLst>
          </p:cNvPr>
          <p:cNvSpPr/>
          <p:nvPr/>
        </p:nvSpPr>
        <p:spPr>
          <a:xfrm>
            <a:off x="2224390" y="5992978"/>
            <a:ext cx="171335" cy="17133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40944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50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Ink Free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KENERIC VASQUEZ</dc:creator>
  <cp:lastModifiedBy>KENERIC VASQUEZ</cp:lastModifiedBy>
  <cp:revision>1</cp:revision>
  <dcterms:created xsi:type="dcterms:W3CDTF">2022-09-11T05:09:21Z</dcterms:created>
  <dcterms:modified xsi:type="dcterms:W3CDTF">2022-09-11T16:16:18Z</dcterms:modified>
</cp:coreProperties>
</file>