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C6758-0FB1-4FDE-9536-DA9F8732C0B5}" v="13" dt="2025-08-20T04:48:52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eth_2006@outlook.com" userId="8615fe7acced213f" providerId="LiveId" clId="{A97C6758-0FB1-4FDE-9536-DA9F8732C0B5}"/>
    <pc:docChg chg="modSld">
      <pc:chgData name="keneth_2006@outlook.com" userId="8615fe7acced213f" providerId="LiveId" clId="{A97C6758-0FB1-4FDE-9536-DA9F8732C0B5}" dt="2025-08-22T06:32:26.854" v="33" actId="20577"/>
      <pc:docMkLst>
        <pc:docMk/>
      </pc:docMkLst>
      <pc:sldChg chg="addSp modSp mod">
        <pc:chgData name="keneth_2006@outlook.com" userId="8615fe7acced213f" providerId="LiveId" clId="{A97C6758-0FB1-4FDE-9536-DA9F8732C0B5}" dt="2025-08-20T04:49:16.262" v="24" actId="1076"/>
        <pc:sldMkLst>
          <pc:docMk/>
          <pc:sldMk cId="2108875188" sldId="258"/>
        </pc:sldMkLst>
        <pc:spChg chg="add mod">
          <ac:chgData name="keneth_2006@outlook.com" userId="8615fe7acced213f" providerId="LiveId" clId="{A97C6758-0FB1-4FDE-9536-DA9F8732C0B5}" dt="2025-08-20T04:49:16.262" v="24" actId="1076"/>
          <ac:spMkLst>
            <pc:docMk/>
            <pc:sldMk cId="2108875188" sldId="258"/>
            <ac:spMk id="6" creationId="{673DD375-3CFC-DA71-CDBD-1C91C6F95649}"/>
          </ac:spMkLst>
        </pc:spChg>
        <pc:picChg chg="add mod">
          <ac:chgData name="keneth_2006@outlook.com" userId="8615fe7acced213f" providerId="LiveId" clId="{A97C6758-0FB1-4FDE-9536-DA9F8732C0B5}" dt="2025-08-20T04:47:59.837" v="0"/>
          <ac:picMkLst>
            <pc:docMk/>
            <pc:sldMk cId="2108875188" sldId="258"/>
            <ac:picMk id="3" creationId="{8F25E9B3-F966-0600-6408-22B12C7A4C19}"/>
          </ac:picMkLst>
        </pc:picChg>
        <pc:picChg chg="add mod">
          <ac:chgData name="keneth_2006@outlook.com" userId="8615fe7acced213f" providerId="LiveId" clId="{A97C6758-0FB1-4FDE-9536-DA9F8732C0B5}" dt="2025-08-20T04:48:17.892" v="6"/>
          <ac:picMkLst>
            <pc:docMk/>
            <pc:sldMk cId="2108875188" sldId="258"/>
            <ac:picMk id="4" creationId="{C2EEC70C-BF00-96BD-352B-DAF6DB1360D2}"/>
          </ac:picMkLst>
        </pc:picChg>
      </pc:sldChg>
      <pc:sldChg chg="addSp modSp mod">
        <pc:chgData name="keneth_2006@outlook.com" userId="8615fe7acced213f" providerId="LiveId" clId="{A97C6758-0FB1-4FDE-9536-DA9F8732C0B5}" dt="2025-08-22T06:32:26.854" v="33" actId="20577"/>
        <pc:sldMkLst>
          <pc:docMk/>
          <pc:sldMk cId="4134024551" sldId="259"/>
        </pc:sldMkLst>
        <pc:spChg chg="mod">
          <ac:chgData name="keneth_2006@outlook.com" userId="8615fe7acced213f" providerId="LiveId" clId="{A97C6758-0FB1-4FDE-9536-DA9F8732C0B5}" dt="2025-08-22T06:32:26.854" v="33" actId="20577"/>
          <ac:spMkLst>
            <pc:docMk/>
            <pc:sldMk cId="4134024551" sldId="259"/>
            <ac:spMk id="3" creationId="{0B4C6636-066D-B3F1-E918-77F4AD2139AB}"/>
          </ac:spMkLst>
        </pc:spChg>
        <pc:picChg chg="add mod">
          <ac:chgData name="keneth_2006@outlook.com" userId="8615fe7acced213f" providerId="LiveId" clId="{A97C6758-0FB1-4FDE-9536-DA9F8732C0B5}" dt="2025-08-20T04:48:03.799" v="1"/>
          <ac:picMkLst>
            <pc:docMk/>
            <pc:sldMk cId="4134024551" sldId="259"/>
            <ac:picMk id="4" creationId="{49B1BCA5-2B4B-69B0-E7CF-1D81F2A742C6}"/>
          </ac:picMkLst>
        </pc:picChg>
        <pc:picChg chg="add mod">
          <ac:chgData name="keneth_2006@outlook.com" userId="8615fe7acced213f" providerId="LiveId" clId="{A97C6758-0FB1-4FDE-9536-DA9F8732C0B5}" dt="2025-08-20T04:48:19.572" v="7"/>
          <ac:picMkLst>
            <pc:docMk/>
            <pc:sldMk cId="4134024551" sldId="259"/>
            <ac:picMk id="5" creationId="{16AEEC96-EACB-1E70-C7CF-BF7A4BABDBF2}"/>
          </ac:picMkLst>
        </pc:picChg>
      </pc:sldChg>
      <pc:sldChg chg="addSp modSp">
        <pc:chgData name="keneth_2006@outlook.com" userId="8615fe7acced213f" providerId="LiveId" clId="{A97C6758-0FB1-4FDE-9536-DA9F8732C0B5}" dt="2025-08-20T04:48:20.921" v="8"/>
        <pc:sldMkLst>
          <pc:docMk/>
          <pc:sldMk cId="2347597523" sldId="260"/>
        </pc:sldMkLst>
        <pc:picChg chg="add mod">
          <ac:chgData name="keneth_2006@outlook.com" userId="8615fe7acced213f" providerId="LiveId" clId="{A97C6758-0FB1-4FDE-9536-DA9F8732C0B5}" dt="2025-08-20T04:48:05.508" v="2"/>
          <ac:picMkLst>
            <pc:docMk/>
            <pc:sldMk cId="2347597523" sldId="260"/>
            <ac:picMk id="4" creationId="{D4874B79-E19E-FAEB-0017-130F20520198}"/>
          </ac:picMkLst>
        </pc:picChg>
        <pc:picChg chg="add mod">
          <ac:chgData name="keneth_2006@outlook.com" userId="8615fe7acced213f" providerId="LiveId" clId="{A97C6758-0FB1-4FDE-9536-DA9F8732C0B5}" dt="2025-08-20T04:48:20.921" v="8"/>
          <ac:picMkLst>
            <pc:docMk/>
            <pc:sldMk cId="2347597523" sldId="260"/>
            <ac:picMk id="5" creationId="{35D55660-272C-9EF1-998B-5EFF7BE96CEA}"/>
          </ac:picMkLst>
        </pc:picChg>
      </pc:sldChg>
      <pc:sldChg chg="addSp modSp">
        <pc:chgData name="keneth_2006@outlook.com" userId="8615fe7acced213f" providerId="LiveId" clId="{A97C6758-0FB1-4FDE-9536-DA9F8732C0B5}" dt="2025-08-20T04:48:22.139" v="9"/>
        <pc:sldMkLst>
          <pc:docMk/>
          <pc:sldMk cId="2360565421" sldId="261"/>
        </pc:sldMkLst>
        <pc:picChg chg="add mod">
          <ac:chgData name="keneth_2006@outlook.com" userId="8615fe7acced213f" providerId="LiveId" clId="{A97C6758-0FB1-4FDE-9536-DA9F8732C0B5}" dt="2025-08-20T04:48:07.361" v="3"/>
          <ac:picMkLst>
            <pc:docMk/>
            <pc:sldMk cId="2360565421" sldId="261"/>
            <ac:picMk id="4" creationId="{70ADF655-82A8-498A-A38A-BC6C7A07511C}"/>
          </ac:picMkLst>
        </pc:picChg>
        <pc:picChg chg="add mod">
          <ac:chgData name="keneth_2006@outlook.com" userId="8615fe7acced213f" providerId="LiveId" clId="{A97C6758-0FB1-4FDE-9536-DA9F8732C0B5}" dt="2025-08-20T04:48:22.139" v="9"/>
          <ac:picMkLst>
            <pc:docMk/>
            <pc:sldMk cId="2360565421" sldId="261"/>
            <ac:picMk id="5" creationId="{9EB10A29-7FD2-B36C-C783-603FEB041FFF}"/>
          </ac:picMkLst>
        </pc:picChg>
      </pc:sldChg>
      <pc:sldChg chg="addSp modSp">
        <pc:chgData name="keneth_2006@outlook.com" userId="8615fe7acced213f" providerId="LiveId" clId="{A97C6758-0FB1-4FDE-9536-DA9F8732C0B5}" dt="2025-08-20T04:48:23.390" v="10"/>
        <pc:sldMkLst>
          <pc:docMk/>
          <pc:sldMk cId="394708471" sldId="262"/>
        </pc:sldMkLst>
        <pc:picChg chg="add mod">
          <ac:chgData name="keneth_2006@outlook.com" userId="8615fe7acced213f" providerId="LiveId" clId="{A97C6758-0FB1-4FDE-9536-DA9F8732C0B5}" dt="2025-08-20T04:48:09.115" v="4"/>
          <ac:picMkLst>
            <pc:docMk/>
            <pc:sldMk cId="394708471" sldId="262"/>
            <ac:picMk id="4" creationId="{C052C810-3D98-F3F7-0A87-F1A35F277F7B}"/>
          </ac:picMkLst>
        </pc:picChg>
        <pc:picChg chg="add mod">
          <ac:chgData name="keneth_2006@outlook.com" userId="8615fe7acced213f" providerId="LiveId" clId="{A97C6758-0FB1-4FDE-9536-DA9F8732C0B5}" dt="2025-08-20T04:48:23.390" v="10"/>
          <ac:picMkLst>
            <pc:docMk/>
            <pc:sldMk cId="394708471" sldId="262"/>
            <ac:picMk id="5" creationId="{11C76EA4-B78C-52FC-EF4A-DF69764255C4}"/>
          </ac:picMkLst>
        </pc:picChg>
      </pc:sldChg>
      <pc:sldChg chg="addSp modSp">
        <pc:chgData name="keneth_2006@outlook.com" userId="8615fe7acced213f" providerId="LiveId" clId="{A97C6758-0FB1-4FDE-9536-DA9F8732C0B5}" dt="2025-08-20T04:48:24.801" v="11"/>
        <pc:sldMkLst>
          <pc:docMk/>
          <pc:sldMk cId="2154248599" sldId="263"/>
        </pc:sldMkLst>
        <pc:picChg chg="add mod">
          <ac:chgData name="keneth_2006@outlook.com" userId="8615fe7acced213f" providerId="LiveId" clId="{A97C6758-0FB1-4FDE-9536-DA9F8732C0B5}" dt="2025-08-20T04:48:10.493" v="5"/>
          <ac:picMkLst>
            <pc:docMk/>
            <pc:sldMk cId="2154248599" sldId="263"/>
            <ac:picMk id="3" creationId="{7BD9BE84-C225-5337-1A1F-EF6CEE815760}"/>
          </ac:picMkLst>
        </pc:picChg>
        <pc:picChg chg="add mod">
          <ac:chgData name="keneth_2006@outlook.com" userId="8615fe7acced213f" providerId="LiveId" clId="{A97C6758-0FB1-4FDE-9536-DA9F8732C0B5}" dt="2025-08-20T04:48:24.801" v="11"/>
          <ac:picMkLst>
            <pc:docMk/>
            <pc:sldMk cId="2154248599" sldId="263"/>
            <ac:picMk id="4" creationId="{9F902EB4-CDE3-1ADD-7670-1384CEC9DB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B4AB-7A60-B41B-34F1-08E43065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HR+ : HR AND EMPLOYEE PORTAL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25E9B3-F966-0600-6408-22B12C7A4C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27638" y="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EC70C-BF00-96BD-352B-DAF6DB136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" y="0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3DD375-3CFC-DA71-CDBD-1C91C6F95649}"/>
              </a:ext>
            </a:extLst>
          </p:cNvPr>
          <p:cNvSpPr txBox="1"/>
          <p:nvPr/>
        </p:nvSpPr>
        <p:spPr>
          <a:xfrm>
            <a:off x="2692400" y="34290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Prepared by: Keneth Christian</a:t>
            </a:r>
          </a:p>
          <a:p>
            <a:pPr algn="ctr"/>
            <a:r>
              <a:rPr lang="en-IN" dirty="0"/>
              <a:t>Enrolment number:23002171310025</a:t>
            </a:r>
          </a:p>
          <a:p>
            <a:pPr algn="ctr"/>
            <a:r>
              <a:rPr lang="en-IN" dirty="0"/>
              <a:t>Branch : CST  batch : D1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87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FCD3-9BC1-13CF-8ADA-F9A75B06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6636-066D-B3F1-E918-77F4AD2139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/>
              <a:t>Title:</a:t>
            </a:r>
            <a:r>
              <a:rPr lang="en-IN" dirty="0"/>
              <a:t> HR Management System</a:t>
            </a:r>
          </a:p>
          <a:p>
            <a:r>
              <a:rPr lang="en-IN" b="1" dirty="0"/>
              <a:t>Tech Stack:</a:t>
            </a:r>
            <a:r>
              <a:rPr lang="en-IN" dirty="0"/>
              <a:t> React (Frontend) + Django REST Framework (Backend) </a:t>
            </a:r>
            <a:r>
              <a:rPr lang="en-IN"/>
              <a:t>+ SQLITE </a:t>
            </a:r>
            <a:r>
              <a:rPr lang="en-IN" dirty="0"/>
              <a:t>(Database)</a:t>
            </a:r>
          </a:p>
          <a:p>
            <a:r>
              <a:rPr lang="en-IN" b="1" dirty="0"/>
              <a:t>Goal:</a:t>
            </a:r>
            <a:r>
              <a:rPr lang="en-IN" dirty="0"/>
              <a:t> Simplify HR operations &amp; Employee management</a:t>
            </a:r>
          </a:p>
          <a:p>
            <a:r>
              <a:rPr lang="en-IN" b="1" dirty="0"/>
              <a:t>Users:</a:t>
            </a:r>
            <a:endParaRPr lang="en-IN" dirty="0"/>
          </a:p>
          <a:p>
            <a:pPr lvl="1"/>
            <a:r>
              <a:rPr lang="en-IN" dirty="0"/>
              <a:t>HR → Manage employees, assign tasks, approve/reject leaves</a:t>
            </a:r>
          </a:p>
          <a:p>
            <a:pPr lvl="1"/>
            <a:r>
              <a:rPr lang="en-IN" dirty="0"/>
              <a:t>Employee → View dashboard, manage profile, apply leave, track tasks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1BCA5-2B4B-69B0-E7CF-1D81F2A74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27638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EEC96-EACB-1E70-C7CF-BF7A4BABDB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" y="0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0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34C89-3326-A418-B8C5-256C4FE5B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3BCD-2F26-2EBE-B786-77D86A5C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CF43-0588-BF45-9212-43E3E7E512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 (HR &amp; Employee login)</a:t>
            </a:r>
          </a:p>
          <a:p>
            <a:r>
              <a:rPr lang="en-US" dirty="0"/>
              <a:t>HR Dashboard → Manage Employees, Assign Tasks, Approve/Reject Leaves</a:t>
            </a:r>
          </a:p>
          <a:p>
            <a:r>
              <a:rPr lang="en-US" dirty="0"/>
              <a:t>Employee Dashboard → View Tasks, Apply Leave, Track Progress</a:t>
            </a:r>
          </a:p>
          <a:p>
            <a:r>
              <a:rPr lang="en-US" dirty="0"/>
              <a:t>Analytics &amp; Reports → Task Status, Leave Statistics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74B79-E19E-FAEB-0017-130F205201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27638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D55660-272C-9EF1-998B-5EFF7BE96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" y="0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9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BCA24-6218-19F3-9D9E-21F27BCFA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3817-E36B-55AF-EFDE-B83313AF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8A11-5BC8-6941-EB85-8750005E17D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b="1" dirty="0"/>
              <a:t>Flow:</a:t>
            </a:r>
            <a:br>
              <a:rPr lang="en-IN" dirty="0"/>
            </a:br>
            <a:r>
              <a:rPr lang="en-IN" dirty="0"/>
              <a:t>Frontend (React) ⬄ Backend API (Django + Django REST Framework) ⬄ Database</a:t>
            </a:r>
          </a:p>
          <a:p>
            <a:r>
              <a:rPr lang="en-IN" b="1" dirty="0"/>
              <a:t>React (UI):</a:t>
            </a:r>
            <a:r>
              <a:rPr lang="en-IN" dirty="0"/>
              <a:t> Login/Register, Dashboards, Task/Leave forms</a:t>
            </a:r>
          </a:p>
          <a:p>
            <a:r>
              <a:rPr lang="en-IN" b="1" dirty="0"/>
              <a:t>DJANGO (API Layer):</a:t>
            </a:r>
            <a:r>
              <a:rPr lang="en-IN" dirty="0"/>
              <a:t> REST APIs for CRUD operations</a:t>
            </a:r>
          </a:p>
          <a:p>
            <a:r>
              <a:rPr lang="en-IN" b="1" dirty="0"/>
              <a:t>Database:</a:t>
            </a:r>
            <a:r>
              <a:rPr lang="en-IN" dirty="0"/>
              <a:t> Stores Users, Employees, Tasks, Leaves</a:t>
            </a:r>
          </a:p>
          <a:p>
            <a:r>
              <a:rPr lang="en-IN" b="1" dirty="0"/>
              <a:t>Communication:</a:t>
            </a:r>
            <a:r>
              <a:rPr lang="en-IN" dirty="0"/>
              <a:t> Axios → REST APIs (JSON)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DF655-82A8-498A-A38A-BC6C7A0751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27638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10A29-7FD2-B36C-C783-603FEB041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" y="0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D9B76-BA5B-111F-F06A-D40B55E2C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48B3-44A4-44AE-AAE8-624E06F6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3FE2-6A62-DCA6-B05C-2EAC89901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 AI-powered Employee Performance Analysis</a:t>
            </a:r>
          </a:p>
          <a:p>
            <a:r>
              <a:rPr lang="en-IN" dirty="0"/>
              <a:t> Advanced Analytics Dashboard (trends, predictions)</a:t>
            </a:r>
          </a:p>
          <a:p>
            <a:r>
              <a:rPr lang="en-IN" dirty="0"/>
              <a:t> Mobile App Integration (HR &amp; Employee access on the go)</a:t>
            </a:r>
          </a:p>
          <a:p>
            <a:r>
              <a:rPr lang="en-IN" dirty="0"/>
              <a:t> Real-time Notifications (task updates, leave approvals)</a:t>
            </a:r>
          </a:p>
          <a:p>
            <a:r>
              <a:rPr lang="en-IN" dirty="0"/>
              <a:t> Multi-language &amp; Multi-location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2C810-3D98-F3F7-0A87-F1A35F277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27638" y="0"/>
            <a:ext cx="3152518" cy="60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76EA4-B78C-52FC-EF4A-DF6976425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" y="0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45B0F-FF9B-710B-AC3E-E1D31E71D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4ADB-181D-8036-307D-75810F16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__THANK YOU__</a:t>
            </a:r>
            <a:endParaRPr lang="en-IN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9BE84-C225-5337-1A1F-EF6CEE815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27638" y="0"/>
            <a:ext cx="3152518" cy="603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902EB4-CDE3-1ADD-7670-1384CEC9D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" y="0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2485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238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HR+ : HR AND EMPLOYEE PORTAL</vt:lpstr>
      <vt:lpstr>Project Overview </vt:lpstr>
      <vt:lpstr>Key Features</vt:lpstr>
      <vt:lpstr>System Architecture</vt:lpstr>
      <vt:lpstr>Future Scope</vt:lpstr>
      <vt:lpstr>__THANK YOU__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keneth_2006@outlook.com</dc:creator>
  <cp:lastModifiedBy>keneth_2006@outlook.com</cp:lastModifiedBy>
  <cp:revision>1</cp:revision>
  <dcterms:created xsi:type="dcterms:W3CDTF">2025-08-20T00:30:47Z</dcterms:created>
  <dcterms:modified xsi:type="dcterms:W3CDTF">2025-08-22T06:32:28Z</dcterms:modified>
</cp:coreProperties>
</file>