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4475-AA50-4FDE-9DBC-10CC8131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dirty="0"/>
              <a:t>Demographic and Social Economic Determinants of the Galaxies’ well 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8D09-335A-4D46-B64A-CB6635846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GUANTAI</a:t>
            </a:r>
          </a:p>
        </p:txBody>
      </p:sp>
    </p:spTree>
    <p:extLst>
      <p:ext uri="{BB962C8B-B14F-4D97-AF65-F5344CB8AC3E}">
        <p14:creationId xmlns:p14="http://schemas.microsoft.com/office/powerpoint/2010/main" val="20502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D3FB-B2E4-4597-AAA4-6A5412F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the 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852C-90DB-4744-A1D7-B279519A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Most of the variables yielded a positive correlation indicating a stronger relationship in supporting the galaxies’ well-being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was low correlation between some of the independent variables and the dependent variable (well-being index)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many cases of existence expectancy at birth characterized by factors such as income, education and urban population that all contribute to the well-being of the galaxies.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well-being of the galaxies seems to be balanced by the presence of employments especially on youths, agricultural activities, low mortality rates and high rate of birth rates at adolescent.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CD5D-5A94-4B66-B2B0-978BAAB6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data on the well-being of galaxies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98F-1639-4F9E-977F-3C5AF461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education index is highly affected by aging population and health expenses that are incurred in aid of supporting the well-being of the galaxies.</a:t>
            </a:r>
          </a:p>
          <a:p>
            <a:r>
              <a:rPr lang="en-US" dirty="0"/>
              <a:t>From our model, the mean, min and max values of the predicted well-being index is higher compared to the well-being index. </a:t>
            </a:r>
          </a:p>
          <a:p>
            <a:r>
              <a:rPr lang="en-US" dirty="0"/>
              <a:t>The future well-being of galaxies’ is predicted to be better; higher birth rates, lower mortality, improved education, higher income among other determinants.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0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FCC9-356F-4621-9314-100F5B72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1564-6A37-429F-AA56-6A172138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well-being of the galaxies is better as predicted by the well-being index of the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46421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</TotalTime>
  <Words>223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 Boardroom</vt:lpstr>
      <vt:lpstr>Demographic and Social Economic Determinants of the Galaxies’ well Being</vt:lpstr>
      <vt:lpstr>Insights from the correlation matrix</vt:lpstr>
      <vt:lpstr>Insights from data on the well-being of galaxies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and Social Economic Determinants of the Galaxies’ well Being</dc:title>
  <dc:creator>Administrator</dc:creator>
  <cp:lastModifiedBy>Administrator</cp:lastModifiedBy>
  <cp:revision>6</cp:revision>
  <dcterms:created xsi:type="dcterms:W3CDTF">2024-03-27T17:01:31Z</dcterms:created>
  <dcterms:modified xsi:type="dcterms:W3CDTF">2024-03-27T20:22:07Z</dcterms:modified>
</cp:coreProperties>
</file>