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1" r:id="rId3"/>
    <p:sldId id="262" r:id="rId4"/>
    <p:sldId id="265" r:id="rId5"/>
    <p:sldId id="266" r:id="rId6"/>
    <p:sldId id="263" r:id="rId7"/>
    <p:sldId id="264" r:id="rId8"/>
    <p:sldId id="267" r:id="rId9"/>
    <p:sldId id="268" r:id="rId10"/>
    <p:sldId id="269" r:id="rId11"/>
    <p:sldId id="27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43" autoAdjust="0"/>
    <p:restoredTop sz="94660"/>
  </p:normalViewPr>
  <p:slideViewPr>
    <p:cSldViewPr snapToGrid="0" snapToObjects="1">
      <p:cViewPr varScale="1">
        <p:scale>
          <a:sx n="81" d="100"/>
          <a:sy n="81" d="100"/>
        </p:scale>
        <p:origin x="145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02B785-0901-7E44-B6E1-DF31D9A5034F}" type="datetimeFigureOut">
              <a:rPr lang="en-US" smtClean="0"/>
              <a:t>10/18/2022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4DB199-7482-5B4E-A053-7319350E371B}" type="slidenum">
              <a:rPr lang="en-US" smtClean="0"/>
              <a:t>‹#›</a:t>
            </a:fld>
            <a:endParaRPr lang="en-US"/>
          </a:p>
        </p:txBody>
      </p:sp>
    </p:spTree>
    <p:extLst>
      <p:ext uri="{BB962C8B-B14F-4D97-AF65-F5344CB8AC3E}">
        <p14:creationId xmlns:p14="http://schemas.microsoft.com/office/powerpoint/2010/main" val="39639482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 basically makes it so you can't insert markup unless you create the elements yourself in the render function.</a:t>
            </a:r>
          </a:p>
          <a:p>
            <a:r>
              <a:rPr lang="en-US" dirty="0"/>
              <a:t>http://</a:t>
            </a:r>
            <a:r>
              <a:rPr lang="en-US" dirty="0" err="1"/>
              <a:t>stackoverflow.com</a:t>
            </a:r>
            <a:r>
              <a:rPr lang="en-US" dirty="0"/>
              <a:t>/a/33644981/1672655</a:t>
            </a:r>
          </a:p>
          <a:p>
            <a:endParaRPr lang="en-US" dirty="0"/>
          </a:p>
        </p:txBody>
      </p:sp>
      <p:sp>
        <p:nvSpPr>
          <p:cNvPr id="4" name="Slide Number Placeholder 3"/>
          <p:cNvSpPr>
            <a:spLocks noGrp="1"/>
          </p:cNvSpPr>
          <p:nvPr>
            <p:ph type="sldNum" sz="quarter" idx="10"/>
          </p:nvPr>
        </p:nvSpPr>
        <p:spPr/>
        <p:txBody>
          <a:bodyPr/>
          <a:lstStyle/>
          <a:p>
            <a:fld id="{5E4DB199-7482-5B4E-A053-7319350E371B}" type="slidenum">
              <a:rPr lang="en-US" smtClean="0"/>
              <a:t>3</a:t>
            </a:fld>
            <a:endParaRPr lang="en-US"/>
          </a:p>
        </p:txBody>
      </p:sp>
    </p:spTree>
    <p:extLst>
      <p:ext uri="{BB962C8B-B14F-4D97-AF65-F5344CB8AC3E}">
        <p14:creationId xmlns:p14="http://schemas.microsoft.com/office/powerpoint/2010/main" val="3635431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90DD735-31D6-5A41-AB49-B7E5C18E384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188946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0DD735-31D6-5A41-AB49-B7E5C18E384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811626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0DD735-31D6-5A41-AB49-B7E5C18E384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253466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0DD735-31D6-5A41-AB49-B7E5C18E384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989038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0DD735-31D6-5A41-AB49-B7E5C18E384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625597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0DD735-31D6-5A41-AB49-B7E5C18E384F}"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2651248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0DD735-31D6-5A41-AB49-B7E5C18E384F}" type="datetimeFigureOut">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497301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0DD735-31D6-5A41-AB49-B7E5C18E384F}"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40248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D735-31D6-5A41-AB49-B7E5C18E384F}" type="datetimeFigureOut">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54499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0DD735-31D6-5A41-AB49-B7E5C18E384F}"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063657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0DD735-31D6-5A41-AB49-B7E5C18E384F}"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91BFC-2BDD-E440-9E97-1690EB033A24}" type="slidenum">
              <a:rPr lang="en-US" smtClean="0"/>
              <a:t>‹#›</a:t>
            </a:fld>
            <a:endParaRPr lang="en-US"/>
          </a:p>
        </p:txBody>
      </p:sp>
    </p:spTree>
    <p:extLst>
      <p:ext uri="{BB962C8B-B14F-4D97-AF65-F5344CB8AC3E}">
        <p14:creationId xmlns:p14="http://schemas.microsoft.com/office/powerpoint/2010/main" val="1168377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D735-31D6-5A41-AB49-B7E5C18E384F}" type="datetimeFigureOut">
              <a:rPr lang="en-US" smtClean="0"/>
              <a:t>10/18/2022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91BFC-2BDD-E440-9E97-1690EB033A24}" type="slidenum">
              <a:rPr lang="en-US" smtClean="0"/>
              <a:t>‹#›</a:t>
            </a:fld>
            <a:endParaRPr lang="en-US"/>
          </a:p>
        </p:txBody>
      </p:sp>
    </p:spTree>
    <p:extLst>
      <p:ext uri="{BB962C8B-B14F-4D97-AF65-F5344CB8AC3E}">
        <p14:creationId xmlns:p14="http://schemas.microsoft.com/office/powerpoint/2010/main" val="2536680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2915" y="5349142"/>
            <a:ext cx="6400800" cy="1084973"/>
          </a:xfrm>
        </p:spPr>
        <p:txBody>
          <a:bodyPr/>
          <a:lstStyle/>
          <a:p>
            <a:r>
              <a:rPr lang="en-US" dirty="0"/>
              <a:t>Keneth Murillo</a:t>
            </a:r>
          </a:p>
        </p:txBody>
      </p:sp>
      <p:pic>
        <p:nvPicPr>
          <p:cNvPr id="5" name="Picture 4"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566" y="2342780"/>
            <a:ext cx="5159976" cy="2410370"/>
          </a:xfrm>
          <a:prstGeom prst="rect">
            <a:avLst/>
          </a:prstGeom>
        </p:spPr>
      </p:pic>
      <p:sp>
        <p:nvSpPr>
          <p:cNvPr id="4" name="TextBox 3"/>
          <p:cNvSpPr txBox="1"/>
          <p:nvPr/>
        </p:nvSpPr>
        <p:spPr>
          <a:xfrm>
            <a:off x="1794958" y="1154487"/>
            <a:ext cx="5620306" cy="584776"/>
          </a:xfrm>
          <a:prstGeom prst="rect">
            <a:avLst/>
          </a:prstGeom>
          <a:noFill/>
        </p:spPr>
        <p:txBody>
          <a:bodyPr wrap="square" rtlCol="0">
            <a:spAutoFit/>
          </a:bodyPr>
          <a:lstStyle/>
          <a:p>
            <a:pPr algn="ctr"/>
            <a:r>
              <a:rPr lang="en-US" sz="3200" b="1" dirty="0">
                <a:solidFill>
                  <a:srgbClr val="800000"/>
                </a:solidFill>
              </a:rPr>
              <a:t>What’s the deal with React.js?</a:t>
            </a:r>
          </a:p>
        </p:txBody>
      </p:sp>
    </p:spTree>
    <p:extLst>
      <p:ext uri="{BB962C8B-B14F-4D97-AF65-F5344CB8AC3E}">
        <p14:creationId xmlns:p14="http://schemas.microsoft.com/office/powerpoint/2010/main" val="106691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rPr>
              <a:t>Final thoughts</a:t>
            </a:r>
          </a:p>
        </p:txBody>
      </p:sp>
      <p:sp>
        <p:nvSpPr>
          <p:cNvPr id="3" name="Content Placeholder 2"/>
          <p:cNvSpPr>
            <a:spLocks noGrp="1"/>
          </p:cNvSpPr>
          <p:nvPr>
            <p:ph idx="1"/>
          </p:nvPr>
        </p:nvSpPr>
        <p:spPr/>
        <p:txBody>
          <a:bodyPr>
            <a:normAutofit fontScale="85000" lnSpcReduction="10000"/>
          </a:bodyPr>
          <a:lstStyle/>
          <a:p>
            <a:r>
              <a:rPr lang="en-US" dirty="0"/>
              <a:t>React is just the V in the MVC – So it is </a:t>
            </a:r>
            <a:r>
              <a:rPr lang="en-US" b="1" dirty="0"/>
              <a:t>easy to plug it in </a:t>
            </a:r>
            <a:r>
              <a:rPr lang="en-US" dirty="0"/>
              <a:t>to existing apps and test it out.</a:t>
            </a:r>
          </a:p>
          <a:p>
            <a:r>
              <a:rPr lang="en-US" dirty="0"/>
              <a:t>React introduces a bunch of </a:t>
            </a:r>
            <a:r>
              <a:rPr lang="en-US" b="1" dirty="0"/>
              <a:t>functional programming principles into mainstream JS </a:t>
            </a:r>
            <a:r>
              <a:rPr lang="en-US" dirty="0"/>
              <a:t>and this changes the way we think about front end code abstractions. This is a compelling reason to explore React.</a:t>
            </a:r>
          </a:p>
          <a:p>
            <a:r>
              <a:rPr lang="en-US" dirty="0"/>
              <a:t>Philosophy: </a:t>
            </a:r>
            <a:r>
              <a:rPr lang="en-US" b="1" dirty="0"/>
              <a:t>“Learn once, write anywhere.”</a:t>
            </a:r>
          </a:p>
          <a:p>
            <a:pPr lvl="1"/>
            <a:r>
              <a:rPr lang="en-US" dirty="0"/>
              <a:t>React Native enables us to share our views between Web/Android/</a:t>
            </a:r>
            <a:r>
              <a:rPr lang="en-US" dirty="0" err="1"/>
              <a:t>iOS</a:t>
            </a:r>
            <a:r>
              <a:rPr lang="en-US" dirty="0"/>
              <a:t> versions of the App</a:t>
            </a:r>
          </a:p>
          <a:p>
            <a:pPr marL="457200" lvl="1" indent="0">
              <a:buNone/>
            </a:pPr>
            <a:r>
              <a:rPr lang="en-US" dirty="0"/>
              <a:t>- This is a boon for us JS developers to build cross platform apps - Might as well be the future </a:t>
            </a:r>
            <a:r>
              <a:rPr lang="en-US" dirty="0">
                <a:sym typeface="Wingdings"/>
              </a:rPr>
              <a:t></a:t>
            </a:r>
            <a:endParaRPr lang="en-US" dirty="0"/>
          </a:p>
          <a:p>
            <a:pPr lvl="1"/>
            <a:endParaRPr lang="en-US" dirty="0"/>
          </a:p>
          <a:p>
            <a:endParaRPr lang="en-US" dirty="0"/>
          </a:p>
        </p:txBody>
      </p:sp>
    </p:spTree>
    <p:extLst>
      <p:ext uri="{BB962C8B-B14F-4D97-AF65-F5344CB8AC3E}">
        <p14:creationId xmlns:p14="http://schemas.microsoft.com/office/powerpoint/2010/main" val="50863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rPr>
              <a:t>Thank you</a:t>
            </a: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 Any Questions??</a:t>
            </a:r>
          </a:p>
        </p:txBody>
      </p:sp>
    </p:spTree>
    <p:extLst>
      <p:ext uri="{BB962C8B-B14F-4D97-AF65-F5344CB8AC3E}">
        <p14:creationId xmlns:p14="http://schemas.microsoft.com/office/powerpoint/2010/main" val="108296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virtualDO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39604" cy="6858000"/>
          </a:xfrm>
          <a:prstGeom prst="rect">
            <a:avLst/>
          </a:prstGeom>
        </p:spPr>
      </p:pic>
    </p:spTree>
    <p:extLst>
      <p:ext uri="{BB962C8B-B14F-4D97-AF65-F5344CB8AC3E}">
        <p14:creationId xmlns:p14="http://schemas.microsoft.com/office/powerpoint/2010/main" val="1251660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rPr>
              <a:t>Virtual DOM benefits</a:t>
            </a:r>
          </a:p>
        </p:txBody>
      </p:sp>
      <p:sp>
        <p:nvSpPr>
          <p:cNvPr id="3" name="Content Placeholder 2"/>
          <p:cNvSpPr>
            <a:spLocks noGrp="1"/>
          </p:cNvSpPr>
          <p:nvPr>
            <p:ph idx="1"/>
          </p:nvPr>
        </p:nvSpPr>
        <p:spPr/>
        <p:txBody>
          <a:bodyPr/>
          <a:lstStyle/>
          <a:p>
            <a:r>
              <a:rPr lang="en-US" b="1" dirty="0"/>
              <a:t>Fast:</a:t>
            </a:r>
            <a:r>
              <a:rPr lang="en-US" dirty="0"/>
              <a:t> All changes are done in the Virtual DOM</a:t>
            </a:r>
          </a:p>
          <a:p>
            <a:r>
              <a:rPr lang="en-US" b="1" dirty="0"/>
              <a:t>Less </a:t>
            </a:r>
            <a:r>
              <a:rPr lang="en-US" b="1" dirty="0" err="1"/>
              <a:t>Jank</a:t>
            </a:r>
            <a:r>
              <a:rPr lang="en-US" b="1" dirty="0"/>
              <a:t>:</a:t>
            </a:r>
            <a:r>
              <a:rPr lang="en-US" dirty="0"/>
              <a:t> React batches changes/updates to the DOM in a sequence leading to lesser reflows/</a:t>
            </a:r>
            <a:r>
              <a:rPr lang="en-US" dirty="0" err="1"/>
              <a:t>recalcs</a:t>
            </a:r>
            <a:endParaRPr lang="en-US" dirty="0"/>
          </a:p>
          <a:p>
            <a:r>
              <a:rPr lang="en-US" b="1" dirty="0"/>
              <a:t>Security:</a:t>
            </a:r>
            <a:r>
              <a:rPr lang="en-US" dirty="0"/>
              <a:t> Eliminates XSS vulnerabilities.</a:t>
            </a:r>
          </a:p>
          <a:p>
            <a:r>
              <a:rPr lang="en-US" b="1" dirty="0"/>
              <a:t>Server Render:</a:t>
            </a:r>
            <a:r>
              <a:rPr lang="en-US" dirty="0"/>
              <a:t> Can run on </a:t>
            </a:r>
            <a:r>
              <a:rPr lang="en-US" dirty="0" err="1"/>
              <a:t>Node.js</a:t>
            </a:r>
            <a:r>
              <a:rPr lang="en-US" dirty="0"/>
              <a:t> with no browser</a:t>
            </a:r>
          </a:p>
        </p:txBody>
      </p:sp>
    </p:spTree>
    <p:extLst>
      <p:ext uri="{BB962C8B-B14F-4D97-AF65-F5344CB8AC3E}">
        <p14:creationId xmlns:p14="http://schemas.microsoft.com/office/powerpoint/2010/main" val="2444652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rPr>
              <a:t>Traditional UIs</a:t>
            </a:r>
          </a:p>
        </p:txBody>
      </p:sp>
      <p:sp>
        <p:nvSpPr>
          <p:cNvPr id="3" name="Content Placeholder 2"/>
          <p:cNvSpPr>
            <a:spLocks noGrp="1"/>
          </p:cNvSpPr>
          <p:nvPr>
            <p:ph idx="1"/>
          </p:nvPr>
        </p:nvSpPr>
        <p:spPr/>
        <p:txBody>
          <a:bodyPr>
            <a:normAutofit fontScale="92500" lnSpcReduction="10000"/>
          </a:bodyPr>
          <a:lstStyle/>
          <a:p>
            <a:r>
              <a:rPr lang="en-US" b="1" dirty="0"/>
              <a:t>Traditional</a:t>
            </a:r>
          </a:p>
          <a:p>
            <a:pPr lvl="1"/>
            <a:r>
              <a:rPr lang="en-US" dirty="0"/>
              <a:t>Programs tend to be composed of objects that talk to each other in different manners, all with their own state.</a:t>
            </a:r>
          </a:p>
          <a:p>
            <a:pPr lvl="1"/>
            <a:r>
              <a:rPr lang="en-US" dirty="0"/>
              <a:t>This often leads to bugs, with the state somewhere in the app getting in an unexpected state, breaking things. </a:t>
            </a:r>
          </a:p>
          <a:p>
            <a:pPr lvl="1"/>
            <a:r>
              <a:rPr lang="en-US" dirty="0"/>
              <a:t>This is the way we've programmed for years, which is the reason why "have you tried turning it off and on again" is an advice that works so well for devices that use any kind of software.</a:t>
            </a:r>
          </a:p>
          <a:p>
            <a:pPr lvl="1"/>
            <a:endParaRPr lang="en-US" dirty="0"/>
          </a:p>
        </p:txBody>
      </p:sp>
    </p:spTree>
    <p:extLst>
      <p:ext uri="{BB962C8B-B14F-4D97-AF65-F5344CB8AC3E}">
        <p14:creationId xmlns:p14="http://schemas.microsoft.com/office/powerpoint/2010/main" val="3889592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rPr>
              <a:t>React</a:t>
            </a:r>
          </a:p>
        </p:txBody>
      </p:sp>
      <p:sp>
        <p:nvSpPr>
          <p:cNvPr id="3" name="Content Placeholder 2"/>
          <p:cNvSpPr>
            <a:spLocks noGrp="1"/>
          </p:cNvSpPr>
          <p:nvPr>
            <p:ph idx="1"/>
          </p:nvPr>
        </p:nvSpPr>
        <p:spPr/>
        <p:txBody>
          <a:bodyPr/>
          <a:lstStyle/>
          <a:p>
            <a:r>
              <a:rPr lang="en-US" dirty="0"/>
              <a:t>Your app state is mostly constrained to a single place, and your app is instead made up of stateless functions that react to the state changing, and pipe their results to React, which re-renders it. </a:t>
            </a:r>
          </a:p>
          <a:p>
            <a:r>
              <a:rPr lang="en-US" dirty="0"/>
              <a:t>This execution flow is generally much easier to reason about because side-effects doesn't happen all over the place.</a:t>
            </a:r>
          </a:p>
        </p:txBody>
      </p:sp>
    </p:spTree>
    <p:extLst>
      <p:ext uri="{BB962C8B-B14F-4D97-AF65-F5344CB8AC3E}">
        <p14:creationId xmlns:p14="http://schemas.microsoft.com/office/powerpoint/2010/main" val="3033780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rPr>
              <a:t>Component driven development</a:t>
            </a:r>
          </a:p>
        </p:txBody>
      </p:sp>
      <p:sp>
        <p:nvSpPr>
          <p:cNvPr id="3" name="Content Placeholder 2"/>
          <p:cNvSpPr>
            <a:spLocks noGrp="1"/>
          </p:cNvSpPr>
          <p:nvPr>
            <p:ph idx="1"/>
          </p:nvPr>
        </p:nvSpPr>
        <p:spPr/>
        <p:txBody>
          <a:bodyPr/>
          <a:lstStyle/>
          <a:p>
            <a:r>
              <a:rPr lang="en-US" dirty="0"/>
              <a:t>React favors </a:t>
            </a:r>
            <a:r>
              <a:rPr lang="en-US" i="1" dirty="0"/>
              <a:t>composition </a:t>
            </a:r>
          </a:p>
          <a:p>
            <a:pPr marL="0" indent="0" algn="ctr">
              <a:buNone/>
            </a:pPr>
            <a:r>
              <a:rPr lang="en-US" dirty="0">
                <a:solidFill>
                  <a:srgbClr val="008000"/>
                </a:solidFill>
              </a:rPr>
              <a:t>UI = Composition(components)</a:t>
            </a:r>
          </a:p>
          <a:p>
            <a:endParaRPr lang="en-US" dirty="0"/>
          </a:p>
          <a:p>
            <a:r>
              <a:rPr lang="en-US" dirty="0"/>
              <a:t>The idea is to follow the single responsibility principle and ideally, design your components to be responsible for only one thing. </a:t>
            </a:r>
          </a:p>
        </p:txBody>
      </p:sp>
    </p:spTree>
    <p:extLst>
      <p:ext uri="{BB962C8B-B14F-4D97-AF65-F5344CB8AC3E}">
        <p14:creationId xmlns:p14="http://schemas.microsoft.com/office/powerpoint/2010/main" val="358231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rPr>
              <a:t>Thinking in React</a:t>
            </a:r>
          </a:p>
        </p:txBody>
      </p:sp>
      <p:pic>
        <p:nvPicPr>
          <p:cNvPr id="4" name="Picture 3" descr="Thinking in Reac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062" y="1417633"/>
            <a:ext cx="5470687" cy="5069641"/>
          </a:xfrm>
          <a:prstGeom prst="rect">
            <a:avLst/>
          </a:prstGeom>
        </p:spPr>
      </p:pic>
      <p:sp>
        <p:nvSpPr>
          <p:cNvPr id="5" name="TextBox 4"/>
          <p:cNvSpPr txBox="1"/>
          <p:nvPr/>
        </p:nvSpPr>
        <p:spPr>
          <a:xfrm>
            <a:off x="1526673" y="4361474"/>
            <a:ext cx="2065499" cy="707886"/>
          </a:xfrm>
          <a:prstGeom prst="rect">
            <a:avLst/>
          </a:prstGeom>
          <a:noFill/>
        </p:spPr>
        <p:txBody>
          <a:bodyPr wrap="square" rtlCol="0">
            <a:spAutoFit/>
          </a:bodyPr>
          <a:lstStyle/>
          <a:p>
            <a:r>
              <a:rPr lang="en-US" sz="4000" b="1" dirty="0"/>
              <a:t>Demo</a:t>
            </a:r>
          </a:p>
        </p:txBody>
      </p:sp>
    </p:spTree>
    <p:extLst>
      <p:ext uri="{BB962C8B-B14F-4D97-AF65-F5344CB8AC3E}">
        <p14:creationId xmlns:p14="http://schemas.microsoft.com/office/powerpoint/2010/main" val="1664559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800000"/>
                </a:solidFill>
              </a:rPr>
              <a:t>When to use React?</a:t>
            </a:r>
          </a:p>
        </p:txBody>
      </p:sp>
      <p:sp>
        <p:nvSpPr>
          <p:cNvPr id="3" name="Content Placeholder 2"/>
          <p:cNvSpPr>
            <a:spLocks noGrp="1"/>
          </p:cNvSpPr>
          <p:nvPr>
            <p:ph idx="1"/>
          </p:nvPr>
        </p:nvSpPr>
        <p:spPr>
          <a:xfrm>
            <a:off x="457200" y="2058843"/>
            <a:ext cx="8229600" cy="1321251"/>
          </a:xfrm>
        </p:spPr>
        <p:txBody>
          <a:bodyPr/>
          <a:lstStyle/>
          <a:p>
            <a:pPr marL="0" indent="0" algn="ctr">
              <a:buNone/>
            </a:pPr>
            <a:r>
              <a:rPr lang="en-US" dirty="0"/>
              <a:t>“Any app with state that changes a lot will benefit from React”</a:t>
            </a:r>
          </a:p>
          <a:p>
            <a:pPr marL="0" indent="0" algn="ctr">
              <a:buNone/>
            </a:pPr>
            <a:endParaRPr lang="en-US" dirty="0"/>
          </a:p>
          <a:p>
            <a:pPr marL="0" indent="0" algn="ctr">
              <a:buNone/>
            </a:pPr>
            <a:endParaRPr lang="en-US" dirty="0"/>
          </a:p>
        </p:txBody>
      </p:sp>
      <p:sp>
        <p:nvSpPr>
          <p:cNvPr id="4" name="TextBox 3"/>
          <p:cNvSpPr txBox="1"/>
          <p:nvPr/>
        </p:nvSpPr>
        <p:spPr>
          <a:xfrm>
            <a:off x="1372723" y="4143342"/>
            <a:ext cx="6427420" cy="646331"/>
          </a:xfrm>
          <a:prstGeom prst="rect">
            <a:avLst/>
          </a:prstGeom>
          <a:noFill/>
        </p:spPr>
        <p:txBody>
          <a:bodyPr wrap="square" rtlCol="0">
            <a:spAutoFit/>
          </a:bodyPr>
          <a:lstStyle/>
          <a:p>
            <a:r>
              <a:rPr lang="en-US" dirty="0" err="1"/>
              <a:t>Eg</a:t>
            </a:r>
            <a:r>
              <a:rPr lang="en-US" dirty="0"/>
              <a:t>. Chat Apps, Facebook (obviously), Dynamic UIs (Netflix), Interactive Forms etc.</a:t>
            </a:r>
          </a:p>
        </p:txBody>
      </p:sp>
    </p:spTree>
    <p:extLst>
      <p:ext uri="{BB962C8B-B14F-4D97-AF65-F5344CB8AC3E}">
        <p14:creationId xmlns:p14="http://schemas.microsoft.com/office/powerpoint/2010/main" val="2743520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800000"/>
                </a:solidFill>
              </a:rPr>
              <a:t>Questions to ask before picking </a:t>
            </a:r>
            <a:r>
              <a:rPr lang="en-US" dirty="0" err="1">
                <a:solidFill>
                  <a:srgbClr val="800000"/>
                </a:solidFill>
              </a:rPr>
              <a:t>React.js</a:t>
            </a:r>
            <a:endParaRPr lang="en-US" dirty="0">
              <a:solidFill>
                <a:srgbClr val="800000"/>
              </a:solidFill>
            </a:endParaRPr>
          </a:p>
        </p:txBody>
      </p:sp>
      <p:sp>
        <p:nvSpPr>
          <p:cNvPr id="3" name="Content Placeholder 2"/>
          <p:cNvSpPr>
            <a:spLocks noGrp="1"/>
          </p:cNvSpPr>
          <p:nvPr>
            <p:ph idx="1"/>
          </p:nvPr>
        </p:nvSpPr>
        <p:spPr>
          <a:xfrm>
            <a:off x="457200" y="1744565"/>
            <a:ext cx="8229600" cy="4630793"/>
          </a:xfrm>
        </p:spPr>
        <p:txBody>
          <a:bodyPr>
            <a:normAutofit fontScale="70000" lnSpcReduction="20000"/>
          </a:bodyPr>
          <a:lstStyle/>
          <a:p>
            <a:r>
              <a:rPr lang="en-US" dirty="0"/>
              <a:t>Am I building an app which has lots of DOM interactions?</a:t>
            </a:r>
          </a:p>
          <a:p>
            <a:r>
              <a:rPr lang="en-US" dirty="0"/>
              <a:t>Does my app require a high browser performance, that any user interactions must immediately be reflected in the UI? Is my data going to change over time at a high rate?</a:t>
            </a:r>
          </a:p>
          <a:p>
            <a:r>
              <a:rPr lang="en-US" dirty="0"/>
              <a:t>Is one user interaction going to affect many other areas/components in the UI?</a:t>
            </a:r>
          </a:p>
          <a:p>
            <a:r>
              <a:rPr lang="en-US" dirty="0"/>
              <a:t>Is there a possibility that my app could grow big in the future, and so I would want to write extremely neat, modular front-end JavaScript that is easy to maintain?</a:t>
            </a:r>
          </a:p>
          <a:p>
            <a:r>
              <a:rPr lang="en-US" dirty="0"/>
              <a:t>Would I prefer a framework/library which does not have a high learning curve and which is pretty easy to get started with development?</a:t>
            </a:r>
          </a:p>
          <a:p>
            <a:endParaRPr lang="en-US" dirty="0"/>
          </a:p>
          <a:p>
            <a:pPr marL="0" indent="0" algn="ctr">
              <a:buNone/>
            </a:pPr>
            <a:r>
              <a:rPr lang="en-US" dirty="0"/>
              <a:t>Finally, just say Yes to React </a:t>
            </a:r>
            <a:r>
              <a:rPr lang="en-US" dirty="0">
                <a:sym typeface="Wingdings"/>
              </a:rPr>
              <a:t></a:t>
            </a:r>
            <a:endParaRPr lang="en-US" dirty="0"/>
          </a:p>
        </p:txBody>
      </p:sp>
    </p:spTree>
    <p:extLst>
      <p:ext uri="{BB962C8B-B14F-4D97-AF65-F5344CB8AC3E}">
        <p14:creationId xmlns:p14="http://schemas.microsoft.com/office/powerpoint/2010/main" val="1034513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422</TotalTime>
  <Words>566</Words>
  <Application>Microsoft Office PowerPoint</Application>
  <PresentationFormat>On-screen Show (4:3)</PresentationFormat>
  <Paragraphs>47</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PowerPoint Presentation</vt:lpstr>
      <vt:lpstr>PowerPoint Presentation</vt:lpstr>
      <vt:lpstr>Virtual DOM benefits</vt:lpstr>
      <vt:lpstr>Traditional UIs</vt:lpstr>
      <vt:lpstr>React</vt:lpstr>
      <vt:lpstr>Component driven development</vt:lpstr>
      <vt:lpstr>Thinking in React</vt:lpstr>
      <vt:lpstr>When to use React?</vt:lpstr>
      <vt:lpstr>Questions to ask before picking React.js</vt:lpstr>
      <vt:lpstr>Final thoughts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Vasanth Krishnamoorthy</dc:creator>
  <cp:lastModifiedBy>Keneth Murillo</cp:lastModifiedBy>
  <cp:revision>62</cp:revision>
  <dcterms:created xsi:type="dcterms:W3CDTF">2016-04-27T15:31:08Z</dcterms:created>
  <dcterms:modified xsi:type="dcterms:W3CDTF">2022-10-18T19:57:09Z</dcterms:modified>
</cp:coreProperties>
</file>