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30" r:id="rId3"/>
    <p:sldId id="331" r:id="rId4"/>
    <p:sldId id="332" r:id="rId5"/>
    <p:sldId id="258" r:id="rId6"/>
    <p:sldId id="333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dvance Day Charla" id="{919BADF7-6DB7-428B-931A-69E4E1141A85}">
          <p14:sldIdLst>
            <p14:sldId id="256"/>
            <p14:sldId id="330"/>
            <p14:sldId id="331"/>
            <p14:sldId id="332"/>
            <p14:sldId id="258"/>
            <p14:sldId id="333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68"/>
    <a:srgbClr val="A1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0F2AF-FDA8-487B-80D3-DE9C6130EF63}" v="22" dt="2022-09-05T21:23:50.234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6" autoAdjust="0"/>
  </p:normalViewPr>
  <p:slideViewPr>
    <p:cSldViewPr snapToGrid="0">
      <p:cViewPr varScale="1">
        <p:scale>
          <a:sx n="99" d="100"/>
          <a:sy n="99" d="100"/>
        </p:scale>
        <p:origin x="99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th Murillo" userId="d64200f6f6278c4b" providerId="LiveId" clId="{6DFF419E-45E6-476D-B594-34E5D5500FC6}"/>
    <pc:docChg chg="undo custSel addSld delSld modSld sldOrd modSection">
      <pc:chgData name="Keneth Murillo" userId="d64200f6f6278c4b" providerId="LiveId" clId="{6DFF419E-45E6-476D-B594-34E5D5500FC6}" dt="2022-07-08T00:32:20.347" v="128"/>
      <pc:docMkLst>
        <pc:docMk/>
      </pc:docMkLst>
      <pc:sldChg chg="modSp mod">
        <pc:chgData name="Keneth Murillo" userId="d64200f6f6278c4b" providerId="LiveId" clId="{6DFF419E-45E6-476D-B594-34E5D5500FC6}" dt="2022-07-05T00:10:28.222" v="52" actId="20577"/>
        <pc:sldMkLst>
          <pc:docMk/>
          <pc:sldMk cId="0" sldId="256"/>
        </pc:sldMkLst>
        <pc:spChg chg="mod">
          <ac:chgData name="Keneth Murillo" userId="d64200f6f6278c4b" providerId="LiveId" clId="{6DFF419E-45E6-476D-B594-34E5D5500FC6}" dt="2022-07-05T00:10:28.222" v="52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Keneth Murillo" userId="d64200f6f6278c4b" providerId="LiveId" clId="{6DFF419E-45E6-476D-B594-34E5D5500FC6}" dt="2022-07-05T00:10:56.005" v="53" actId="47"/>
        <pc:sldMkLst>
          <pc:docMk/>
          <pc:sldMk cId="1918333189" sldId="258"/>
        </pc:sldMkLst>
      </pc:sldChg>
      <pc:sldChg chg="del">
        <pc:chgData name="Keneth Murillo" userId="d64200f6f6278c4b" providerId="LiveId" clId="{6DFF419E-45E6-476D-B594-34E5D5500FC6}" dt="2022-07-05T00:14:20.457" v="66" actId="47"/>
        <pc:sldMkLst>
          <pc:docMk/>
          <pc:sldMk cId="0" sldId="284"/>
        </pc:sldMkLst>
      </pc:sldChg>
      <pc:sldChg chg="del">
        <pc:chgData name="Keneth Murillo" userId="d64200f6f6278c4b" providerId="LiveId" clId="{6DFF419E-45E6-476D-B594-34E5D5500FC6}" dt="2022-07-05T00:10:13.909" v="0" actId="47"/>
        <pc:sldMkLst>
          <pc:docMk/>
          <pc:sldMk cId="4269381807" sldId="298"/>
        </pc:sldMkLst>
      </pc:sldChg>
      <pc:sldChg chg="del">
        <pc:chgData name="Keneth Murillo" userId="d64200f6f6278c4b" providerId="LiveId" clId="{6DFF419E-45E6-476D-B594-34E5D5500FC6}" dt="2022-07-05T00:10:15.372" v="1" actId="47"/>
        <pc:sldMkLst>
          <pc:docMk/>
          <pc:sldMk cId="3105273221" sldId="299"/>
        </pc:sldMkLst>
      </pc:sldChg>
      <pc:sldChg chg="del">
        <pc:chgData name="Keneth Murillo" userId="d64200f6f6278c4b" providerId="LiveId" clId="{6DFF419E-45E6-476D-B594-34E5D5500FC6}" dt="2022-07-05T00:14:07.306" v="63" actId="47"/>
        <pc:sldMkLst>
          <pc:docMk/>
          <pc:sldMk cId="1653421764" sldId="300"/>
        </pc:sldMkLst>
      </pc:sldChg>
      <pc:sldChg chg="del">
        <pc:chgData name="Keneth Murillo" userId="d64200f6f6278c4b" providerId="LiveId" clId="{6DFF419E-45E6-476D-B594-34E5D5500FC6}" dt="2022-07-05T00:14:09.944" v="64" actId="47"/>
        <pc:sldMkLst>
          <pc:docMk/>
          <pc:sldMk cId="3667602334" sldId="301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2932532130" sldId="4707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1438536586" sldId="4770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3654472301" sldId="4825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1484795713" sldId="4893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198860370" sldId="4907"/>
        </pc:sldMkLst>
      </pc:sldChg>
      <pc:sldChg chg="del">
        <pc:chgData name="Keneth Murillo" userId="d64200f6f6278c4b" providerId="LiveId" clId="{6DFF419E-45E6-476D-B594-34E5D5500FC6}" dt="2022-07-05T00:13:51.742" v="59" actId="47"/>
        <pc:sldMkLst>
          <pc:docMk/>
          <pc:sldMk cId="3597205193" sldId="4922"/>
        </pc:sldMkLst>
      </pc:sldChg>
      <pc:sldChg chg="del">
        <pc:chgData name="Keneth Murillo" userId="d64200f6f6278c4b" providerId="LiveId" clId="{6DFF419E-45E6-476D-B594-34E5D5500FC6}" dt="2022-07-05T00:10:57.395" v="54" actId="47"/>
        <pc:sldMkLst>
          <pc:docMk/>
          <pc:sldMk cId="3387878651" sldId="4925"/>
        </pc:sldMkLst>
      </pc:sldChg>
      <pc:sldChg chg="add">
        <pc:chgData name="Keneth Murillo" userId="d64200f6f6278c4b" providerId="LiveId" clId="{6DFF419E-45E6-476D-B594-34E5D5500FC6}" dt="2022-07-05T00:14:15.198" v="65"/>
        <pc:sldMkLst>
          <pc:docMk/>
          <pc:sldMk cId="3253207655" sldId="4928"/>
        </pc:sldMkLst>
      </pc:sldChg>
      <pc:sldChg chg="del">
        <pc:chgData name="Keneth Murillo" userId="d64200f6f6278c4b" providerId="LiveId" clId="{6DFF419E-45E6-476D-B594-34E5D5500FC6}" dt="2022-07-05T00:13:16.732" v="56" actId="47"/>
        <pc:sldMkLst>
          <pc:docMk/>
          <pc:sldMk cId="1664576184" sldId="4929"/>
        </pc:sldMkLst>
      </pc:sldChg>
      <pc:sldChg chg="del">
        <pc:chgData name="Keneth Murillo" userId="d64200f6f6278c4b" providerId="LiveId" clId="{6DFF419E-45E6-476D-B594-34E5D5500FC6}" dt="2022-07-05T00:13:21.070" v="57" actId="47"/>
        <pc:sldMkLst>
          <pc:docMk/>
          <pc:sldMk cId="3521588912" sldId="4931"/>
        </pc:sldMkLst>
      </pc:sldChg>
      <pc:sldChg chg="add">
        <pc:chgData name="Keneth Murillo" userId="d64200f6f6278c4b" providerId="LiveId" clId="{6DFF419E-45E6-476D-B594-34E5D5500FC6}" dt="2022-07-05T00:13:42.946" v="58"/>
        <pc:sldMkLst>
          <pc:docMk/>
          <pc:sldMk cId="3293217698" sldId="4963"/>
        </pc:sldMkLst>
      </pc:sldChg>
      <pc:sldChg chg="add">
        <pc:chgData name="Keneth Murillo" userId="d64200f6f6278c4b" providerId="LiveId" clId="{6DFF419E-45E6-476D-B594-34E5D5500FC6}" dt="2022-07-05T00:13:42.946" v="58"/>
        <pc:sldMkLst>
          <pc:docMk/>
          <pc:sldMk cId="745478944" sldId="4964"/>
        </pc:sldMkLst>
      </pc:sldChg>
      <pc:sldChg chg="modSp add mod">
        <pc:chgData name="Keneth Murillo" userId="d64200f6f6278c4b" providerId="LiveId" clId="{6DFF419E-45E6-476D-B594-34E5D5500FC6}" dt="2022-07-07T23:59:20.992" v="80" actId="27636"/>
        <pc:sldMkLst>
          <pc:docMk/>
          <pc:sldMk cId="1647136765" sldId="4965"/>
        </pc:sldMkLst>
        <pc:spChg chg="mod">
          <ac:chgData name="Keneth Murillo" userId="d64200f6f6278c4b" providerId="LiveId" clId="{6DFF419E-45E6-476D-B594-34E5D5500FC6}" dt="2022-07-07T23:59:20.992" v="80" actId="27636"/>
          <ac:spMkLst>
            <pc:docMk/>
            <pc:sldMk cId="1647136765" sldId="4965"/>
            <ac:spMk id="4" creationId="{2FFBDFC9-B9FD-44BD-8ADE-99C37DF312D8}"/>
          </ac:spMkLst>
        </pc:spChg>
      </pc:sldChg>
      <pc:sldChg chg="modSp add mod">
        <pc:chgData name="Keneth Murillo" userId="d64200f6f6278c4b" providerId="LiveId" clId="{6DFF419E-45E6-476D-B594-34E5D5500FC6}" dt="2022-07-08T00:00:43.694" v="90" actId="404"/>
        <pc:sldMkLst>
          <pc:docMk/>
          <pc:sldMk cId="4213501987" sldId="4966"/>
        </pc:sldMkLst>
        <pc:spChg chg="mod">
          <ac:chgData name="Keneth Murillo" userId="d64200f6f6278c4b" providerId="LiveId" clId="{6DFF419E-45E6-476D-B594-34E5D5500FC6}" dt="2022-07-08T00:00:43.694" v="90" actId="404"/>
          <ac:spMkLst>
            <pc:docMk/>
            <pc:sldMk cId="4213501987" sldId="4966"/>
            <ac:spMk id="3" creationId="{FE370BA3-0EC9-44A4-B7A3-164A25F44341}"/>
          </ac:spMkLst>
        </pc:spChg>
      </pc:sldChg>
      <pc:sldChg chg="add">
        <pc:chgData name="Keneth Murillo" userId="d64200f6f6278c4b" providerId="LiveId" clId="{6DFF419E-45E6-476D-B594-34E5D5500FC6}" dt="2022-07-05T00:14:04.597" v="60"/>
        <pc:sldMkLst>
          <pc:docMk/>
          <pc:sldMk cId="3414962076" sldId="4967"/>
        </pc:sldMkLst>
      </pc:sldChg>
      <pc:sldChg chg="add">
        <pc:chgData name="Keneth Murillo" userId="d64200f6f6278c4b" providerId="LiveId" clId="{6DFF419E-45E6-476D-B594-34E5D5500FC6}" dt="2022-07-05T00:11:09.057" v="55"/>
        <pc:sldMkLst>
          <pc:docMk/>
          <pc:sldMk cId="1833558616" sldId="4968"/>
        </pc:sldMkLst>
      </pc:sldChg>
      <pc:sldChg chg="add">
        <pc:chgData name="Keneth Murillo" userId="d64200f6f6278c4b" providerId="LiveId" clId="{6DFF419E-45E6-476D-B594-34E5D5500FC6}" dt="2022-07-05T00:11:09.057" v="55"/>
        <pc:sldMkLst>
          <pc:docMk/>
          <pc:sldMk cId="277664639" sldId="4969"/>
        </pc:sldMkLst>
      </pc:sldChg>
      <pc:sldChg chg="add">
        <pc:chgData name="Keneth Murillo" userId="d64200f6f6278c4b" providerId="LiveId" clId="{6DFF419E-45E6-476D-B594-34E5D5500FC6}" dt="2022-07-05T00:13:42.946" v="58"/>
        <pc:sldMkLst>
          <pc:docMk/>
          <pc:sldMk cId="4171963130" sldId="4970"/>
        </pc:sldMkLst>
      </pc:sldChg>
      <pc:sldChg chg="add">
        <pc:chgData name="Keneth Murillo" userId="d64200f6f6278c4b" providerId="LiveId" clId="{6DFF419E-45E6-476D-B594-34E5D5500FC6}" dt="2022-07-05T00:13:42.946" v="58"/>
        <pc:sldMkLst>
          <pc:docMk/>
          <pc:sldMk cId="1170438340" sldId="4971"/>
        </pc:sldMkLst>
      </pc:sldChg>
      <pc:sldChg chg="modSp add mod">
        <pc:chgData name="Keneth Murillo" userId="d64200f6f6278c4b" providerId="LiveId" clId="{6DFF419E-45E6-476D-B594-34E5D5500FC6}" dt="2022-07-05T00:14:04.645" v="61" actId="27636"/>
        <pc:sldMkLst>
          <pc:docMk/>
          <pc:sldMk cId="579751649" sldId="2123258550"/>
        </pc:sldMkLst>
        <pc:spChg chg="mod">
          <ac:chgData name="Keneth Murillo" userId="d64200f6f6278c4b" providerId="LiveId" clId="{6DFF419E-45E6-476D-B594-34E5D5500FC6}" dt="2022-07-05T00:14:04.645" v="61" actId="27636"/>
          <ac:spMkLst>
            <pc:docMk/>
            <pc:sldMk cId="579751649" sldId="2123258550"/>
            <ac:spMk id="6" creationId="{CCF4182E-A923-4DD1-9892-EC03AE4138D8}"/>
          </ac:spMkLst>
        </pc:spChg>
      </pc:sldChg>
      <pc:sldChg chg="add">
        <pc:chgData name="Keneth Murillo" userId="d64200f6f6278c4b" providerId="LiveId" clId="{6DFF419E-45E6-476D-B594-34E5D5500FC6}" dt="2022-07-05T00:14:04.597" v="60"/>
        <pc:sldMkLst>
          <pc:docMk/>
          <pc:sldMk cId="1908950374" sldId="2123258552"/>
        </pc:sldMkLst>
      </pc:sldChg>
      <pc:sldChg chg="add">
        <pc:chgData name="Keneth Murillo" userId="d64200f6f6278c4b" providerId="LiveId" clId="{6DFF419E-45E6-476D-B594-34E5D5500FC6}" dt="2022-07-05T00:14:04.597" v="60"/>
        <pc:sldMkLst>
          <pc:docMk/>
          <pc:sldMk cId="3999664338" sldId="2123258553"/>
        </pc:sldMkLst>
      </pc:sldChg>
      <pc:sldChg chg="modSp add mod">
        <pc:chgData name="Keneth Murillo" userId="d64200f6f6278c4b" providerId="LiveId" clId="{6DFF419E-45E6-476D-B594-34E5D5500FC6}" dt="2022-07-07T23:59:28.685" v="82" actId="27636"/>
        <pc:sldMkLst>
          <pc:docMk/>
          <pc:sldMk cId="2160453440" sldId="2123258554"/>
        </pc:sldMkLst>
        <pc:spChg chg="mod">
          <ac:chgData name="Keneth Murillo" userId="d64200f6f6278c4b" providerId="LiveId" clId="{6DFF419E-45E6-476D-B594-34E5D5500FC6}" dt="2022-07-07T23:59:11.047" v="78" actId="20577"/>
          <ac:spMkLst>
            <pc:docMk/>
            <pc:sldMk cId="2160453440" sldId="2123258554"/>
            <ac:spMk id="3" creationId="{488BAC4A-BC40-40AE-943D-2E423BA31DCC}"/>
          </ac:spMkLst>
        </pc:spChg>
        <pc:spChg chg="mod">
          <ac:chgData name="Keneth Murillo" userId="d64200f6f6278c4b" providerId="LiveId" clId="{6DFF419E-45E6-476D-B594-34E5D5500FC6}" dt="2022-07-07T23:59:28.685" v="82" actId="27636"/>
          <ac:spMkLst>
            <pc:docMk/>
            <pc:sldMk cId="2160453440" sldId="2123258554"/>
            <ac:spMk id="4" creationId="{2FFBDFC9-B9FD-44BD-8ADE-99C37DF312D8}"/>
          </ac:spMkLst>
        </pc:spChg>
      </pc:sldChg>
      <pc:sldChg chg="modSp add mod ord">
        <pc:chgData name="Keneth Murillo" userId="d64200f6f6278c4b" providerId="LiveId" clId="{6DFF419E-45E6-476D-B594-34E5D5500FC6}" dt="2022-07-08T00:32:20.347" v="128"/>
        <pc:sldMkLst>
          <pc:docMk/>
          <pc:sldMk cId="2076819809" sldId="2123258555"/>
        </pc:sldMkLst>
        <pc:spChg chg="mod">
          <ac:chgData name="Keneth Murillo" userId="d64200f6f6278c4b" providerId="LiveId" clId="{6DFF419E-45E6-476D-B594-34E5D5500FC6}" dt="2022-07-08T00:04:12.740" v="121" actId="1076"/>
          <ac:spMkLst>
            <pc:docMk/>
            <pc:sldMk cId="2076819809" sldId="2123258555"/>
            <ac:spMk id="3" creationId="{488BAC4A-BC40-40AE-943D-2E423BA31DCC}"/>
          </ac:spMkLst>
        </pc:spChg>
        <pc:spChg chg="mod">
          <ac:chgData name="Keneth Murillo" userId="d64200f6f6278c4b" providerId="LiveId" clId="{6DFF419E-45E6-476D-B594-34E5D5500FC6}" dt="2022-07-08T00:04:24.263" v="126" actId="20577"/>
          <ac:spMkLst>
            <pc:docMk/>
            <pc:sldMk cId="2076819809" sldId="2123258555"/>
            <ac:spMk id="4" creationId="{2FFBDFC9-B9FD-44BD-8ADE-99C37DF312D8}"/>
          </ac:spMkLst>
        </pc:spChg>
      </pc:sldChg>
      <pc:sldChg chg="new del">
        <pc:chgData name="Keneth Murillo" userId="d64200f6f6278c4b" providerId="LiveId" clId="{6DFF419E-45E6-476D-B594-34E5D5500FC6}" dt="2022-07-08T00:00:33.647" v="84" actId="47"/>
        <pc:sldMkLst>
          <pc:docMk/>
          <pc:sldMk cId="3382395805" sldId="2123258555"/>
        </pc:sldMkLst>
      </pc:sldChg>
      <pc:sldChg chg="addSp delSp modSp new mod modClrScheme chgLayout">
        <pc:chgData name="Keneth Murillo" userId="d64200f6f6278c4b" providerId="LiveId" clId="{6DFF419E-45E6-476D-B594-34E5D5500FC6}" dt="2022-07-08T00:02:48.260" v="109"/>
        <pc:sldMkLst>
          <pc:docMk/>
          <pc:sldMk cId="505605573" sldId="2123258556"/>
        </pc:sldMkLst>
        <pc:spChg chg="del">
          <ac:chgData name="Keneth Murillo" userId="d64200f6f6278c4b" providerId="LiveId" clId="{6DFF419E-45E6-476D-B594-34E5D5500FC6}" dt="2022-07-08T00:02:45.800" v="108" actId="700"/>
          <ac:spMkLst>
            <pc:docMk/>
            <pc:sldMk cId="505605573" sldId="2123258556"/>
            <ac:spMk id="2" creationId="{BEEA1158-4478-0BA6-2E1B-22BE31CDB0EA}"/>
          </ac:spMkLst>
        </pc:spChg>
        <pc:spChg chg="del">
          <ac:chgData name="Keneth Murillo" userId="d64200f6f6278c4b" providerId="LiveId" clId="{6DFF419E-45E6-476D-B594-34E5D5500FC6}" dt="2022-07-08T00:02:45.800" v="108" actId="700"/>
          <ac:spMkLst>
            <pc:docMk/>
            <pc:sldMk cId="505605573" sldId="2123258556"/>
            <ac:spMk id="3" creationId="{0D0CEAAF-1663-3078-75BC-1BA0E97C222D}"/>
          </ac:spMkLst>
        </pc:spChg>
        <pc:spChg chg="mod ord">
          <ac:chgData name="Keneth Murillo" userId="d64200f6f6278c4b" providerId="LiveId" clId="{6DFF419E-45E6-476D-B594-34E5D5500FC6}" dt="2022-07-08T00:02:45.800" v="108" actId="700"/>
          <ac:spMkLst>
            <pc:docMk/>
            <pc:sldMk cId="505605573" sldId="2123258556"/>
            <ac:spMk id="4" creationId="{B23C9FE2-7818-0708-48CE-677A34D92A24}"/>
          </ac:spMkLst>
        </pc:spChg>
        <pc:picChg chg="add">
          <ac:chgData name="Keneth Murillo" userId="d64200f6f6278c4b" providerId="LiveId" clId="{6DFF419E-45E6-476D-B594-34E5D5500FC6}" dt="2022-07-08T00:02:48.260" v="109"/>
          <ac:picMkLst>
            <pc:docMk/>
            <pc:sldMk cId="505605573" sldId="2123258556"/>
            <ac:picMk id="1026" creationId="{D658FB36-307B-C009-7D85-8FD63E7D8124}"/>
          </ac:picMkLst>
        </pc:picChg>
      </pc:sldChg>
      <pc:sldMasterChg chg="delSldLayout">
        <pc:chgData name="Keneth Murillo" userId="d64200f6f6278c4b" providerId="LiveId" clId="{6DFF419E-45E6-476D-B594-34E5D5500FC6}" dt="2022-07-05T00:13:51.742" v="59" actId="47"/>
        <pc:sldMasterMkLst>
          <pc:docMk/>
          <pc:sldMasterMk cId="0" sldId="2147483658"/>
        </pc:sldMasterMkLst>
        <pc:sldLayoutChg chg="del">
          <pc:chgData name="Keneth Murillo" userId="d64200f6f6278c4b" providerId="LiveId" clId="{6DFF419E-45E6-476D-B594-34E5D5500FC6}" dt="2022-07-05T00:13:51.742" v="59" actId="47"/>
          <pc:sldLayoutMkLst>
            <pc:docMk/>
            <pc:sldMasterMk cId="0" sldId="2147483658"/>
            <pc:sldLayoutMk cId="3022227431" sldId="2147483663"/>
          </pc:sldLayoutMkLst>
        </pc:sldLayoutChg>
        <pc:sldLayoutChg chg="del">
          <pc:chgData name="Keneth Murillo" userId="d64200f6f6278c4b" providerId="LiveId" clId="{6DFF419E-45E6-476D-B594-34E5D5500FC6}" dt="2022-07-05T00:13:21.070" v="57" actId="47"/>
          <pc:sldLayoutMkLst>
            <pc:docMk/>
            <pc:sldMasterMk cId="0" sldId="2147483658"/>
            <pc:sldLayoutMk cId="1932253228" sldId="2147483668"/>
          </pc:sldLayoutMkLst>
        </pc:sldLayoutChg>
      </pc:sldMasterChg>
    </pc:docChg>
  </pc:docChgLst>
  <pc:docChgLst>
    <pc:chgData name="Keneth Murillo" userId="d64200f6f6278c4b" providerId="LiveId" clId="{B4057958-027B-47C6-A58F-7A440795616A}"/>
    <pc:docChg chg="undo custSel addSld delSld modSld modSection">
      <pc:chgData name="Keneth Murillo" userId="d64200f6f6278c4b" providerId="LiveId" clId="{B4057958-027B-47C6-A58F-7A440795616A}" dt="2022-04-30T00:13:25.489" v="902" actId="47"/>
      <pc:docMkLst>
        <pc:docMk/>
      </pc:docMkLst>
      <pc:sldChg chg="modSp mod">
        <pc:chgData name="Keneth Murillo" userId="d64200f6f6278c4b" providerId="LiveId" clId="{B4057958-027B-47C6-A58F-7A440795616A}" dt="2022-04-29T14:02:21.137" v="165" actId="14100"/>
        <pc:sldMkLst>
          <pc:docMk/>
          <pc:sldMk cId="0" sldId="256"/>
        </pc:sldMkLst>
        <pc:spChg chg="mod">
          <ac:chgData name="Keneth Murillo" userId="d64200f6f6278c4b" providerId="LiveId" clId="{B4057958-027B-47C6-A58F-7A440795616A}" dt="2022-04-29T14:02:21.137" v="165" actId="14100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Keneth Murillo" userId="d64200f6f6278c4b" providerId="LiveId" clId="{B4057958-027B-47C6-A58F-7A440795616A}" dt="2022-04-29T23:34:59.962" v="542" actId="6549"/>
        <pc:sldMkLst>
          <pc:docMk/>
          <pc:sldMk cId="1918333189" sldId="258"/>
        </pc:sldMkLst>
        <pc:spChg chg="mod">
          <ac:chgData name="Keneth Murillo" userId="d64200f6f6278c4b" providerId="LiveId" clId="{B4057958-027B-47C6-A58F-7A440795616A}" dt="2022-04-29T23:19:38.588" v="390" actId="1076"/>
          <ac:spMkLst>
            <pc:docMk/>
            <pc:sldMk cId="1918333189" sldId="258"/>
            <ac:spMk id="84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17:39.379" v="240" actId="20577"/>
          <ac:spMkLst>
            <pc:docMk/>
            <pc:sldMk cId="1918333189" sldId="258"/>
            <ac:spMk id="85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23:38.484" v="483" actId="121"/>
          <ac:spMkLst>
            <pc:docMk/>
            <pc:sldMk cId="1918333189" sldId="258"/>
            <ac:spMk id="86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34:59.962" v="542" actId="6549"/>
          <ac:spMkLst>
            <pc:docMk/>
            <pc:sldMk cId="1918333189" sldId="258"/>
            <ac:spMk id="87" creationId="{00000000-0000-0000-0000-000000000000}"/>
          </ac:spMkLst>
        </pc:spChg>
        <pc:picChg chg="del">
          <ac:chgData name="Keneth Murillo" userId="d64200f6f6278c4b" providerId="LiveId" clId="{B4057958-027B-47C6-A58F-7A440795616A}" dt="2022-04-29T23:19:34.525" v="388" actId="478"/>
          <ac:picMkLst>
            <pc:docMk/>
            <pc:sldMk cId="1918333189" sldId="258"/>
            <ac:picMk id="88" creationId="{00000000-0000-0000-0000-000000000000}"/>
          </ac:picMkLst>
        </pc:picChg>
        <pc:picChg chg="add mod">
          <ac:chgData name="Keneth Murillo" userId="d64200f6f6278c4b" providerId="LiveId" clId="{B4057958-027B-47C6-A58F-7A440795616A}" dt="2022-04-29T23:21:50.653" v="420" actId="1076"/>
          <ac:picMkLst>
            <pc:docMk/>
            <pc:sldMk cId="1918333189" sldId="258"/>
            <ac:picMk id="1026" creationId="{8AF2CCDF-F4DC-CDC7-FD0B-1E943136704E}"/>
          </ac:picMkLst>
        </pc:picChg>
        <pc:picChg chg="add del">
          <ac:chgData name="Keneth Murillo" userId="d64200f6f6278c4b" providerId="LiveId" clId="{B4057958-027B-47C6-A58F-7A440795616A}" dt="2022-04-29T23:21:05.392" v="410"/>
          <ac:picMkLst>
            <pc:docMk/>
            <pc:sldMk cId="1918333189" sldId="258"/>
            <ac:picMk id="1028" creationId="{BA05D1A5-C2CD-401D-5F2F-103118C7DF08}"/>
          </ac:picMkLst>
        </pc:picChg>
        <pc:picChg chg="add mod">
          <ac:chgData name="Keneth Murillo" userId="d64200f6f6278c4b" providerId="LiveId" clId="{B4057958-027B-47C6-A58F-7A440795616A}" dt="2022-04-29T23:21:38.759" v="416" actId="1076"/>
          <ac:picMkLst>
            <pc:docMk/>
            <pc:sldMk cId="1918333189" sldId="258"/>
            <ac:picMk id="1030" creationId="{CEA3D9ED-78AD-FF5C-CC28-1C44AB14071C}"/>
          </ac:picMkLst>
        </pc:picChg>
        <pc:picChg chg="add mod">
          <ac:chgData name="Keneth Murillo" userId="d64200f6f6278c4b" providerId="LiveId" clId="{B4057958-027B-47C6-A58F-7A440795616A}" dt="2022-04-29T23:23:22.567" v="479" actId="1076"/>
          <ac:picMkLst>
            <pc:docMk/>
            <pc:sldMk cId="1918333189" sldId="258"/>
            <ac:picMk id="1032" creationId="{AA6C6C13-8A4D-0986-E78E-309D828A923B}"/>
          </ac:picMkLst>
        </pc:picChg>
      </pc:sldChg>
      <pc:sldChg chg="modSp mod modShow">
        <pc:chgData name="Keneth Murillo" userId="d64200f6f6278c4b" providerId="LiveId" clId="{B4057958-027B-47C6-A58F-7A440795616A}" dt="2022-04-29T23:23:51.819" v="484" actId="729"/>
        <pc:sldMkLst>
          <pc:docMk/>
          <pc:sldMk cId="3105273221" sldId="299"/>
        </pc:sldMkLst>
        <pc:spChg chg="mod">
          <ac:chgData name="Keneth Murillo" userId="d64200f6f6278c4b" providerId="LiveId" clId="{B4057958-027B-47C6-A58F-7A440795616A}" dt="2022-04-29T14:01:39.845" v="15" actId="20577"/>
          <ac:spMkLst>
            <pc:docMk/>
            <pc:sldMk cId="3105273221" sldId="299"/>
            <ac:spMk id="3" creationId="{4517CDB5-B2EF-4E47-97A3-30623CC1EAED}"/>
          </ac:spMkLst>
        </pc:spChg>
      </pc:sldChg>
      <pc:sldChg chg="add">
        <pc:chgData name="Keneth Murillo" userId="d64200f6f6278c4b" providerId="LiveId" clId="{B4057958-027B-47C6-A58F-7A440795616A}" dt="2022-04-29T23:24:38.309" v="485"/>
        <pc:sldMkLst>
          <pc:docMk/>
          <pc:sldMk cId="2932532130" sldId="4707"/>
        </pc:sldMkLst>
      </pc:sldChg>
      <pc:sldChg chg="add">
        <pc:chgData name="Keneth Murillo" userId="d64200f6f6278c4b" providerId="LiveId" clId="{B4057958-027B-47C6-A58F-7A440795616A}" dt="2022-04-29T23:35:44.526" v="544"/>
        <pc:sldMkLst>
          <pc:docMk/>
          <pc:sldMk cId="1438536586" sldId="4770"/>
        </pc:sldMkLst>
      </pc:sldChg>
      <pc:sldChg chg="add">
        <pc:chgData name="Keneth Murillo" userId="d64200f6f6278c4b" providerId="LiveId" clId="{B4057958-027B-47C6-A58F-7A440795616A}" dt="2022-04-29T23:35:28.924" v="543"/>
        <pc:sldMkLst>
          <pc:docMk/>
          <pc:sldMk cId="3654472301" sldId="4825"/>
        </pc:sldMkLst>
      </pc:sldChg>
      <pc:sldChg chg="add">
        <pc:chgData name="Keneth Murillo" userId="d64200f6f6278c4b" providerId="LiveId" clId="{B4057958-027B-47C6-A58F-7A440795616A}" dt="2022-04-29T23:41:16.065" v="628"/>
        <pc:sldMkLst>
          <pc:docMk/>
          <pc:sldMk cId="1484795713" sldId="4893"/>
        </pc:sldMkLst>
      </pc:sldChg>
      <pc:sldChg chg="add">
        <pc:chgData name="Keneth Murillo" userId="d64200f6f6278c4b" providerId="LiveId" clId="{B4057958-027B-47C6-A58F-7A440795616A}" dt="2022-04-29T23:36:07.201" v="545"/>
        <pc:sldMkLst>
          <pc:docMk/>
          <pc:sldMk cId="198860370" sldId="4907"/>
        </pc:sldMkLst>
      </pc:sldChg>
      <pc:sldChg chg="add">
        <pc:chgData name="Keneth Murillo" userId="d64200f6f6278c4b" providerId="LiveId" clId="{B4057958-027B-47C6-A58F-7A440795616A}" dt="2022-04-29T23:36:07.201" v="545"/>
        <pc:sldMkLst>
          <pc:docMk/>
          <pc:sldMk cId="3597205193" sldId="4922"/>
        </pc:sldMkLst>
      </pc:sldChg>
      <pc:sldChg chg="modSp add mod">
        <pc:chgData name="Keneth Murillo" userId="d64200f6f6278c4b" providerId="LiveId" clId="{B4057958-027B-47C6-A58F-7A440795616A}" dt="2022-04-29T23:39:36.214" v="627" actId="113"/>
        <pc:sldMkLst>
          <pc:docMk/>
          <pc:sldMk cId="850411864" sldId="4923"/>
        </pc:sldMkLst>
        <pc:spChg chg="mod">
          <ac:chgData name="Keneth Murillo" userId="d64200f6f6278c4b" providerId="LiveId" clId="{B4057958-027B-47C6-A58F-7A440795616A}" dt="2022-04-29T23:39:36.214" v="627" actId="113"/>
          <ac:spMkLst>
            <pc:docMk/>
            <pc:sldMk cId="850411864" sldId="4923"/>
            <ac:spMk id="28673" creationId="{00000000-0000-0000-0000-000000000000}"/>
          </ac:spMkLst>
        </pc:spChg>
      </pc:sldChg>
      <pc:sldChg chg="addSp delSp modSp add mod">
        <pc:chgData name="Keneth Murillo" userId="d64200f6f6278c4b" providerId="LiveId" clId="{B4057958-027B-47C6-A58F-7A440795616A}" dt="2022-04-29T23:43:25.915" v="651" actId="14100"/>
        <pc:sldMkLst>
          <pc:docMk/>
          <pc:sldMk cId="1534935212" sldId="4924"/>
        </pc:sldMkLst>
        <pc:spChg chg="add del mod">
          <ac:chgData name="Keneth Murillo" userId="d64200f6f6278c4b" providerId="LiveId" clId="{B4057958-027B-47C6-A58F-7A440795616A}" dt="2022-04-29T23:43:07.021" v="634" actId="478"/>
          <ac:spMkLst>
            <pc:docMk/>
            <pc:sldMk cId="1534935212" sldId="4924"/>
            <ac:spMk id="3" creationId="{C703AA8D-C88A-BB1B-F127-6D6D5C3CCA56}"/>
          </ac:spMkLst>
        </pc:spChg>
        <pc:spChg chg="del">
          <ac:chgData name="Keneth Murillo" userId="d64200f6f6278c4b" providerId="LiveId" clId="{B4057958-027B-47C6-A58F-7A440795616A}" dt="2022-04-29T23:43:04.214" v="632" actId="478"/>
          <ac:spMkLst>
            <pc:docMk/>
            <pc:sldMk cId="1534935212" sldId="4924"/>
            <ac:spMk id="7" creationId="{00000000-0000-0000-0000-000000000000}"/>
          </ac:spMkLst>
        </pc:spChg>
        <pc:spChg chg="add mod">
          <ac:chgData name="Keneth Murillo" userId="d64200f6f6278c4b" providerId="LiveId" clId="{B4057958-027B-47C6-A58F-7A440795616A}" dt="2022-04-29T23:43:04.862" v="633"/>
          <ac:spMkLst>
            <pc:docMk/>
            <pc:sldMk cId="1534935212" sldId="4924"/>
            <ac:spMk id="10" creationId="{DCC928D2-07D7-6A1B-6F41-2AFCA90B5C32}"/>
          </ac:spMkLst>
        </pc:spChg>
        <pc:picChg chg="mod">
          <ac:chgData name="Keneth Murillo" userId="d64200f6f6278c4b" providerId="LiveId" clId="{B4057958-027B-47C6-A58F-7A440795616A}" dt="2022-04-29T23:43:25.915" v="651" actId="14100"/>
          <ac:picMkLst>
            <pc:docMk/>
            <pc:sldMk cId="1534935212" sldId="4924"/>
            <ac:picMk id="29697" creationId="{00000000-0000-0000-0000-000000000000}"/>
          </ac:picMkLst>
        </pc:picChg>
      </pc:sldChg>
      <pc:sldChg chg="addSp delSp modSp new mod modClrScheme chgLayout">
        <pc:chgData name="Keneth Murillo" userId="d64200f6f6278c4b" providerId="LiveId" clId="{B4057958-027B-47C6-A58F-7A440795616A}" dt="2022-04-29T23:42:29.763" v="631" actId="1076"/>
        <pc:sldMkLst>
          <pc:docMk/>
          <pc:sldMk cId="3387878651" sldId="4925"/>
        </pc:sldMkLst>
        <pc:spChg chg="add mod ord">
          <ac:chgData name="Keneth Murillo" userId="d64200f6f6278c4b" providerId="LiveId" clId="{B4057958-027B-47C6-A58F-7A440795616A}" dt="2022-04-29T23:39:29.811" v="625" actId="403"/>
          <ac:spMkLst>
            <pc:docMk/>
            <pc:sldMk cId="3387878651" sldId="4925"/>
            <ac:spMk id="2" creationId="{A477A06B-8A25-D615-67ED-74558491BEA4}"/>
          </ac:spMkLst>
        </pc:spChg>
        <pc:spChg chg="add del mod ord">
          <ac:chgData name="Keneth Murillo" userId="d64200f6f6278c4b" providerId="LiveId" clId="{B4057958-027B-47C6-A58F-7A440795616A}" dt="2022-04-29T23:38:42.016" v="595" actId="700"/>
          <ac:spMkLst>
            <pc:docMk/>
            <pc:sldMk cId="3387878651" sldId="4925"/>
            <ac:spMk id="3" creationId="{578BD2BC-C9CD-C539-7BA9-FAB9C7374517}"/>
          </ac:spMkLst>
        </pc:spChg>
        <pc:picChg chg="add mod">
          <ac:chgData name="Keneth Murillo" userId="d64200f6f6278c4b" providerId="LiveId" clId="{B4057958-027B-47C6-A58F-7A440795616A}" dt="2022-04-29T23:42:29.763" v="631" actId="1076"/>
          <ac:picMkLst>
            <pc:docMk/>
            <pc:sldMk cId="3387878651" sldId="4925"/>
            <ac:picMk id="2050" creationId="{721DD07E-6FE5-5B69-BF49-5994460BD0A1}"/>
          </ac:picMkLst>
        </pc:picChg>
      </pc:sldChg>
      <pc:sldChg chg="modSp new mod modNotesTx">
        <pc:chgData name="Keneth Murillo" userId="d64200f6f6278c4b" providerId="LiveId" clId="{B4057958-027B-47C6-A58F-7A440795616A}" dt="2022-04-29T23:55:20.441" v="901" actId="20577"/>
        <pc:sldMkLst>
          <pc:docMk/>
          <pc:sldMk cId="4165904661" sldId="4926"/>
        </pc:sldMkLst>
        <pc:spChg chg="mod">
          <ac:chgData name="Keneth Murillo" userId="d64200f6f6278c4b" providerId="LiveId" clId="{B4057958-027B-47C6-A58F-7A440795616A}" dt="2022-04-29T23:54:37.595" v="885" actId="404"/>
          <ac:spMkLst>
            <pc:docMk/>
            <pc:sldMk cId="4165904661" sldId="4926"/>
            <ac:spMk id="2" creationId="{B0AA9D84-F9BB-61F7-952D-1C5626FD0F7A}"/>
          </ac:spMkLst>
        </pc:spChg>
        <pc:spChg chg="mod">
          <ac:chgData name="Keneth Murillo" userId="d64200f6f6278c4b" providerId="LiveId" clId="{B4057958-027B-47C6-A58F-7A440795616A}" dt="2022-04-29T23:55:20.441" v="901" actId="20577"/>
          <ac:spMkLst>
            <pc:docMk/>
            <pc:sldMk cId="4165904661" sldId="4926"/>
            <ac:spMk id="3" creationId="{75342445-411E-DCB9-B491-C2809F3D8A45}"/>
          </ac:spMkLst>
        </pc:spChg>
      </pc:sldChg>
      <pc:sldChg chg="new del">
        <pc:chgData name="Keneth Murillo" userId="d64200f6f6278c4b" providerId="LiveId" clId="{B4057958-027B-47C6-A58F-7A440795616A}" dt="2022-04-29T23:51:04.512" v="803" actId="47"/>
        <pc:sldMkLst>
          <pc:docMk/>
          <pc:sldMk cId="4036034513" sldId="4927"/>
        </pc:sldMkLst>
      </pc:sldChg>
      <pc:sldChg chg="modSp new del mod">
        <pc:chgData name="Keneth Murillo" userId="d64200f6f6278c4b" providerId="LiveId" clId="{B4057958-027B-47C6-A58F-7A440795616A}" dt="2022-04-30T00:13:25.489" v="902" actId="47"/>
        <pc:sldMkLst>
          <pc:docMk/>
          <pc:sldMk cId="605316354" sldId="4928"/>
        </pc:sldMkLst>
        <pc:spChg chg="mod">
          <ac:chgData name="Keneth Murillo" userId="d64200f6f6278c4b" providerId="LiveId" clId="{B4057958-027B-47C6-A58F-7A440795616A}" dt="2022-04-29T23:47:40.352" v="694"/>
          <ac:spMkLst>
            <pc:docMk/>
            <pc:sldMk cId="605316354" sldId="4928"/>
            <ac:spMk id="2" creationId="{C09E1DEB-EB70-9A18-40F1-284194087AD3}"/>
          </ac:spMkLst>
        </pc:spChg>
      </pc:sldChg>
      <pc:sldChg chg="addSp delSp modSp new mod">
        <pc:chgData name="Keneth Murillo" userId="d64200f6f6278c4b" providerId="LiveId" clId="{B4057958-027B-47C6-A58F-7A440795616A}" dt="2022-04-29T23:50:57.548" v="802" actId="1076"/>
        <pc:sldMkLst>
          <pc:docMk/>
          <pc:sldMk cId="1664576184" sldId="4929"/>
        </pc:sldMkLst>
        <pc:spChg chg="mod">
          <ac:chgData name="Keneth Murillo" userId="d64200f6f6278c4b" providerId="LiveId" clId="{B4057958-027B-47C6-A58F-7A440795616A}" dt="2022-04-29T23:50:57.548" v="802" actId="1076"/>
          <ac:spMkLst>
            <pc:docMk/>
            <pc:sldMk cId="1664576184" sldId="4929"/>
            <ac:spMk id="2" creationId="{C0899145-F055-8B87-A015-5AFFCDC2C88A}"/>
          </ac:spMkLst>
        </pc:spChg>
        <pc:spChg chg="del">
          <ac:chgData name="Keneth Murillo" userId="d64200f6f6278c4b" providerId="LiveId" clId="{B4057958-027B-47C6-A58F-7A440795616A}" dt="2022-04-29T23:48:06.377" v="696"/>
          <ac:spMkLst>
            <pc:docMk/>
            <pc:sldMk cId="1664576184" sldId="4929"/>
            <ac:spMk id="3" creationId="{C8118362-B7F5-9075-1789-A70E4604E9E4}"/>
          </ac:spMkLst>
        </pc:spChg>
        <pc:spChg chg="mod">
          <ac:chgData name="Keneth Murillo" userId="d64200f6f6278c4b" providerId="LiveId" clId="{B4057958-027B-47C6-A58F-7A440795616A}" dt="2022-04-29T23:49:26.261" v="774" actId="6549"/>
          <ac:spMkLst>
            <pc:docMk/>
            <pc:sldMk cId="1664576184" sldId="4929"/>
            <ac:spMk id="4" creationId="{45538C37-2CFA-1A71-D23E-A710684ADBB8}"/>
          </ac:spMkLst>
        </pc:spChg>
        <pc:picChg chg="add mod">
          <ac:chgData name="Keneth Murillo" userId="d64200f6f6278c4b" providerId="LiveId" clId="{B4057958-027B-47C6-A58F-7A440795616A}" dt="2022-04-29T23:50:50.514" v="800" actId="14100"/>
          <ac:picMkLst>
            <pc:docMk/>
            <pc:sldMk cId="1664576184" sldId="4929"/>
            <ac:picMk id="5" creationId="{CFC04A26-BA2C-BA7D-3DDE-BBE8C1D49B38}"/>
          </ac:picMkLst>
        </pc:picChg>
        <pc:picChg chg="add mod">
          <ac:chgData name="Keneth Murillo" userId="d64200f6f6278c4b" providerId="LiveId" clId="{B4057958-027B-47C6-A58F-7A440795616A}" dt="2022-04-29T23:48:54.608" v="768"/>
          <ac:picMkLst>
            <pc:docMk/>
            <pc:sldMk cId="1664576184" sldId="4929"/>
            <ac:picMk id="6" creationId="{CFC04A26-BA2C-BA7D-3DDE-BBE8C1D49B38}"/>
          </ac:picMkLst>
        </pc:picChg>
        <pc:picChg chg="add del mod">
          <ac:chgData name="Keneth Murillo" userId="d64200f6f6278c4b" providerId="LiveId" clId="{B4057958-027B-47C6-A58F-7A440795616A}" dt="2022-04-29T23:49:20.994" v="773" actId="478"/>
          <ac:picMkLst>
            <pc:docMk/>
            <pc:sldMk cId="1664576184" sldId="4929"/>
            <ac:picMk id="7" creationId="{CFC04A26-BA2C-BA7D-3DDE-BBE8C1D49B38}"/>
          </ac:picMkLst>
        </pc:picChg>
      </pc:sldChg>
      <pc:sldChg chg="delSp modSp add mod modNotesTx">
        <pc:chgData name="Keneth Murillo" userId="d64200f6f6278c4b" providerId="LiveId" clId="{B4057958-027B-47C6-A58F-7A440795616A}" dt="2022-04-29T23:53:53.582" v="880" actId="1076"/>
        <pc:sldMkLst>
          <pc:docMk/>
          <pc:sldMk cId="0" sldId="4930"/>
        </pc:sldMkLst>
        <pc:spChg chg="del mod">
          <ac:chgData name="Keneth Murillo" userId="d64200f6f6278c4b" providerId="LiveId" clId="{B4057958-027B-47C6-A58F-7A440795616A}" dt="2022-04-29T23:50:41.856" v="798" actId="478"/>
          <ac:spMkLst>
            <pc:docMk/>
            <pc:sldMk cId="0" sldId="4930"/>
            <ac:spMk id="2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49:13.884" v="772" actId="113"/>
          <ac:spMkLst>
            <pc:docMk/>
            <pc:sldMk cId="0" sldId="4930"/>
            <ac:spMk id="207" creationId="{00000000-0000-0000-0000-000000000000}"/>
          </ac:spMkLst>
        </pc:spChg>
        <pc:spChg chg="del mod">
          <ac:chgData name="Keneth Murillo" userId="d64200f6f6278c4b" providerId="LiveId" clId="{B4057958-027B-47C6-A58F-7A440795616A}" dt="2022-04-29T23:53:50.076" v="878" actId="478"/>
          <ac:spMkLst>
            <pc:docMk/>
            <pc:sldMk cId="0" sldId="4930"/>
            <ac:spMk id="208" creationId="{00000000-0000-0000-0000-000000000000}"/>
          </ac:spMkLst>
        </pc:spChg>
        <pc:spChg chg="del mod">
          <ac:chgData name="Keneth Murillo" userId="d64200f6f6278c4b" providerId="LiveId" clId="{B4057958-027B-47C6-A58F-7A440795616A}" dt="2022-04-29T23:53:48.840" v="877" actId="478"/>
          <ac:spMkLst>
            <pc:docMk/>
            <pc:sldMk cId="0" sldId="4930"/>
            <ac:spMk id="209" creationId="{00000000-0000-0000-0000-000000000000}"/>
          </ac:spMkLst>
        </pc:spChg>
        <pc:spChg chg="del mod">
          <ac:chgData name="Keneth Murillo" userId="d64200f6f6278c4b" providerId="LiveId" clId="{B4057958-027B-47C6-A58F-7A440795616A}" dt="2022-04-29T23:53:47.406" v="876" actId="478"/>
          <ac:spMkLst>
            <pc:docMk/>
            <pc:sldMk cId="0" sldId="4930"/>
            <ac:spMk id="211" creationId="{00000000-0000-0000-0000-000000000000}"/>
          </ac:spMkLst>
        </pc:spChg>
        <pc:picChg chg="mod">
          <ac:chgData name="Keneth Murillo" userId="d64200f6f6278c4b" providerId="LiveId" clId="{B4057958-027B-47C6-A58F-7A440795616A}" dt="2022-04-29T23:53:53.582" v="880" actId="1076"/>
          <ac:picMkLst>
            <pc:docMk/>
            <pc:sldMk cId="0" sldId="4930"/>
            <ac:picMk id="210" creationId="{00000000-0000-0000-0000-000000000000}"/>
          </ac:picMkLst>
        </pc:picChg>
      </pc:sldChg>
      <pc:sldChg chg="modSp add mod">
        <pc:chgData name="Keneth Murillo" userId="d64200f6f6278c4b" providerId="LiveId" clId="{B4057958-027B-47C6-A58F-7A440795616A}" dt="2022-04-29T23:53:03.795" v="869" actId="20577"/>
        <pc:sldMkLst>
          <pc:docMk/>
          <pc:sldMk cId="3521588912" sldId="4931"/>
        </pc:sldMkLst>
        <pc:spChg chg="mod">
          <ac:chgData name="Keneth Murillo" userId="d64200f6f6278c4b" providerId="LiveId" clId="{B4057958-027B-47C6-A58F-7A440795616A}" dt="2022-04-29T23:52:02.335" v="846" actId="1076"/>
          <ac:spMkLst>
            <pc:docMk/>
            <pc:sldMk cId="3521588912" sldId="4931"/>
            <ac:spMk id="4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52:40.824" v="860" actId="14100"/>
          <ac:spMkLst>
            <pc:docMk/>
            <pc:sldMk cId="3521588912" sldId="4931"/>
            <ac:spMk id="5" creationId="{00000000-0000-0000-0000-000000000000}"/>
          </ac:spMkLst>
        </pc:spChg>
        <pc:spChg chg="mod">
          <ac:chgData name="Keneth Murillo" userId="d64200f6f6278c4b" providerId="LiveId" clId="{B4057958-027B-47C6-A58F-7A440795616A}" dt="2022-04-29T23:53:03.795" v="869" actId="20577"/>
          <ac:spMkLst>
            <pc:docMk/>
            <pc:sldMk cId="3521588912" sldId="4931"/>
            <ac:spMk id="6" creationId="{00000000-0000-0000-0000-000000000000}"/>
          </ac:spMkLst>
        </pc:spChg>
      </pc:sldChg>
    </pc:docChg>
  </pc:docChgLst>
  <pc:docChgLst>
    <pc:chgData name="Keneth Murillo" userId="d64200f6f6278c4b" providerId="LiveId" clId="{1C6E033C-0877-4418-A2F0-444E4106371D}"/>
    <pc:docChg chg="undo custSel addSld delSld modSld sldOrd addSection delSection modSection">
      <pc:chgData name="Keneth Murillo" userId="d64200f6f6278c4b" providerId="LiveId" clId="{1C6E033C-0877-4418-A2F0-444E4106371D}" dt="2022-07-21T00:11:25.847" v="731" actId="122"/>
      <pc:docMkLst>
        <pc:docMk/>
      </pc:docMkLst>
      <pc:sldChg chg="modSp mod ord">
        <pc:chgData name="Keneth Murillo" userId="d64200f6f6278c4b" providerId="LiveId" clId="{1C6E033C-0877-4418-A2F0-444E4106371D}" dt="2022-07-21T00:11:25.847" v="731" actId="122"/>
        <pc:sldMkLst>
          <pc:docMk/>
          <pc:sldMk cId="0" sldId="256"/>
        </pc:sldMkLst>
        <pc:spChg chg="mod">
          <ac:chgData name="Keneth Murillo" userId="d64200f6f6278c4b" providerId="LiveId" clId="{1C6E033C-0877-4418-A2F0-444E4106371D}" dt="2022-07-21T00:11:25.847" v="731" actId="122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new add del mod modClrScheme chgLayout">
        <pc:chgData name="Keneth Murillo" userId="d64200f6f6278c4b" providerId="LiveId" clId="{1C6E033C-0877-4418-A2F0-444E4106371D}" dt="2022-07-20T23:32:43.100" v="88" actId="680"/>
        <pc:sldMkLst>
          <pc:docMk/>
          <pc:sldMk cId="299665859" sldId="257"/>
        </pc:sldMkLst>
        <pc:spChg chg="add del mod ord">
          <ac:chgData name="Keneth Murillo" userId="d64200f6f6278c4b" providerId="LiveId" clId="{1C6E033C-0877-4418-A2F0-444E4106371D}" dt="2022-07-20T23:32:42.455" v="87" actId="700"/>
          <ac:spMkLst>
            <pc:docMk/>
            <pc:sldMk cId="299665859" sldId="257"/>
            <ac:spMk id="2" creationId="{0B8E6EA9-E442-5F56-D7C2-AE25CA1F26FA}"/>
          </ac:spMkLst>
        </pc:spChg>
        <pc:spChg chg="add del mod ord">
          <ac:chgData name="Keneth Murillo" userId="d64200f6f6278c4b" providerId="LiveId" clId="{1C6E033C-0877-4418-A2F0-444E4106371D}" dt="2022-07-20T23:32:42.455" v="87" actId="700"/>
          <ac:spMkLst>
            <pc:docMk/>
            <pc:sldMk cId="299665859" sldId="257"/>
            <ac:spMk id="3" creationId="{9DC3929D-218E-50F8-E29C-1C214F30B369}"/>
          </ac:spMkLst>
        </pc:spChg>
      </pc:sldChg>
      <pc:sldChg chg="new del">
        <pc:chgData name="Keneth Murillo" userId="d64200f6f6278c4b" providerId="LiveId" clId="{1C6E033C-0877-4418-A2F0-444E4106371D}" dt="2022-07-20T23:32:39.355" v="81" actId="680"/>
        <pc:sldMkLst>
          <pc:docMk/>
          <pc:sldMk cId="1513176179" sldId="257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3482744946" sldId="257"/>
        </pc:sldMkLst>
        <pc:spChg chg="del mod ord">
          <ac:chgData name="Keneth Murillo" userId="d64200f6f6278c4b" providerId="LiveId" clId="{1C6E033C-0877-4418-A2F0-444E4106371D}" dt="2022-07-20T23:33:38.031" v="108" actId="700"/>
          <ac:spMkLst>
            <pc:docMk/>
            <pc:sldMk cId="3482744946" sldId="257"/>
            <ac:spMk id="2" creationId="{D0604BAA-D678-DB6E-B656-6F2C490D2CBF}"/>
          </ac:spMkLst>
        </pc:spChg>
        <pc:spChg chg="add mod ord">
          <ac:chgData name="Keneth Murillo" userId="d64200f6f6278c4b" providerId="LiveId" clId="{1C6E033C-0877-4418-A2F0-444E4106371D}" dt="2022-07-20T23:33:48.596" v="110"/>
          <ac:spMkLst>
            <pc:docMk/>
            <pc:sldMk cId="3482744946" sldId="257"/>
            <ac:spMk id="3" creationId="{15F1A451-5C83-95AF-E9B7-539A27EBD228}"/>
          </ac:spMkLst>
        </pc:spChg>
        <pc:spChg chg="add mod">
          <ac:chgData name="Keneth Murillo" userId="d64200f6f6278c4b" providerId="LiveId" clId="{1C6E033C-0877-4418-A2F0-444E4106371D}" dt="2022-07-20T23:33:39.113" v="109"/>
          <ac:spMkLst>
            <pc:docMk/>
            <pc:sldMk cId="3482744946" sldId="257"/>
            <ac:spMk id="4" creationId="{6E27929D-A34C-E43D-9BE7-5C524D85110C}"/>
          </ac:spMkLst>
        </pc:spChg>
        <pc:spChg chg="add mod">
          <ac:chgData name="Keneth Murillo" userId="d64200f6f6278c4b" providerId="LiveId" clId="{1C6E033C-0877-4418-A2F0-444E4106371D}" dt="2022-07-20T23:33:39.113" v="109"/>
          <ac:spMkLst>
            <pc:docMk/>
            <pc:sldMk cId="3482744946" sldId="257"/>
            <ac:spMk id="5" creationId="{9B453B3D-F76C-EB19-B886-8C99D2BD5633}"/>
          </ac:spMkLst>
        </pc:spChg>
        <pc:spChg chg="add mod">
          <ac:chgData name="Keneth Murillo" userId="d64200f6f6278c4b" providerId="LiveId" clId="{1C6E033C-0877-4418-A2F0-444E4106371D}" dt="2022-07-20T23:33:39.113" v="109"/>
          <ac:spMkLst>
            <pc:docMk/>
            <pc:sldMk cId="3482744946" sldId="257"/>
            <ac:spMk id="6" creationId="{07CDCF7C-4EE1-22BB-9DBB-C5C5A0E7F088}"/>
          </ac:spMkLst>
        </pc:spChg>
        <pc:spChg chg="add mod">
          <ac:chgData name="Keneth Murillo" userId="d64200f6f6278c4b" providerId="LiveId" clId="{1C6E033C-0877-4418-A2F0-444E4106371D}" dt="2022-07-20T23:33:39.113" v="109"/>
          <ac:spMkLst>
            <pc:docMk/>
            <pc:sldMk cId="3482744946" sldId="257"/>
            <ac:spMk id="7" creationId="{5C51B76C-CFAC-95DD-7F29-ACC6906D84F9}"/>
          </ac:spMkLst>
        </pc:spChg>
        <pc:cxnChg chg="add mod">
          <ac:chgData name="Keneth Murillo" userId="d64200f6f6278c4b" providerId="LiveId" clId="{1C6E033C-0877-4418-A2F0-444E4106371D}" dt="2022-07-20T23:33:39.113" v="109"/>
          <ac:cxnSpMkLst>
            <pc:docMk/>
            <pc:sldMk cId="3482744946" sldId="257"/>
            <ac:cxnSpMk id="8" creationId="{A5EC1A54-A010-3F4D-77DF-A313F3169A46}"/>
          </ac:cxnSpMkLst>
        </pc:cxnChg>
        <pc:cxnChg chg="add mod">
          <ac:chgData name="Keneth Murillo" userId="d64200f6f6278c4b" providerId="LiveId" clId="{1C6E033C-0877-4418-A2F0-444E4106371D}" dt="2022-07-20T23:33:39.113" v="109"/>
          <ac:cxnSpMkLst>
            <pc:docMk/>
            <pc:sldMk cId="3482744946" sldId="257"/>
            <ac:cxnSpMk id="9" creationId="{E394C1DB-CF7B-09EA-6E7A-92D878A0485A}"/>
          </ac:cxnSpMkLst>
        </pc:cxnChg>
      </pc:sldChg>
      <pc:sldChg chg="addSp delSp modSp new mod">
        <pc:chgData name="Keneth Murillo" userId="d64200f6f6278c4b" providerId="LiveId" clId="{1C6E033C-0877-4418-A2F0-444E4106371D}" dt="2022-07-20T23:35:37.478" v="252"/>
        <pc:sldMkLst>
          <pc:docMk/>
          <pc:sldMk cId="1918333189" sldId="258"/>
        </pc:sldMkLst>
        <pc:spChg chg="mod">
          <ac:chgData name="Keneth Murillo" userId="d64200f6f6278c4b" providerId="LiveId" clId="{1C6E033C-0877-4418-A2F0-444E4106371D}" dt="2022-07-20T23:35:05.704" v="245" actId="20577"/>
          <ac:spMkLst>
            <pc:docMk/>
            <pc:sldMk cId="1918333189" sldId="258"/>
            <ac:spMk id="2" creationId="{DE56A865-1C90-88F8-D0DD-245588284071}"/>
          </ac:spMkLst>
        </pc:spChg>
        <pc:spChg chg="add del">
          <ac:chgData name="Keneth Murillo" userId="d64200f6f6278c4b" providerId="LiveId" clId="{1C6E033C-0877-4418-A2F0-444E4106371D}" dt="2022-07-20T23:34:05.348" v="113" actId="22"/>
          <ac:spMkLst>
            <pc:docMk/>
            <pc:sldMk cId="1918333189" sldId="258"/>
            <ac:spMk id="4" creationId="{818B4AA0-949F-F27D-402B-BA98B4E93052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7" creationId="{1E64C695-86F2-40A8-5F5A-9B63F66BB5C8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8" creationId="{47CBF4B5-AF37-2864-B4B1-90D35944C832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9" creationId="{C3A00829-ED01-C6B0-DD04-4F50ADF2FFF3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10" creationId="{E86590A6-4D79-3559-6C81-C564B5CFAA1C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11" creationId="{2E0D8DA4-FF41-BAFA-18AB-E26BA10D41A8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12" creationId="{194C42FB-498D-2A38-9A9D-E78857D313EB}"/>
          </ac:spMkLst>
        </pc:spChg>
        <pc:spChg chg="mod">
          <ac:chgData name="Keneth Murillo" userId="d64200f6f6278c4b" providerId="LiveId" clId="{1C6E033C-0877-4418-A2F0-444E4106371D}" dt="2022-07-20T23:34:31.287" v="115" actId="207"/>
          <ac:spMkLst>
            <pc:docMk/>
            <pc:sldMk cId="1918333189" sldId="258"/>
            <ac:spMk id="13" creationId="{74B3F325-F867-5100-BEC0-FFF47DE6AFB2}"/>
          </ac:spMkLst>
        </pc:spChg>
        <pc:spChg chg="add del mod">
          <ac:chgData name="Keneth Murillo" userId="d64200f6f6278c4b" providerId="LiveId" clId="{1C6E033C-0877-4418-A2F0-444E4106371D}" dt="2022-07-20T23:35:32.810" v="248"/>
          <ac:spMkLst>
            <pc:docMk/>
            <pc:sldMk cId="1918333189" sldId="258"/>
            <ac:spMk id="18" creationId="{CD6CC0DA-7658-ACF7-38F2-C703553EB500}"/>
          </ac:spMkLst>
        </pc:spChg>
        <pc:spChg chg="add del mod">
          <ac:chgData name="Keneth Murillo" userId="d64200f6f6278c4b" providerId="LiveId" clId="{1C6E033C-0877-4418-A2F0-444E4106371D}" dt="2022-07-20T23:35:34.881" v="250"/>
          <ac:spMkLst>
            <pc:docMk/>
            <pc:sldMk cId="1918333189" sldId="258"/>
            <ac:spMk id="19" creationId="{086780E8-2F06-4328-6A08-7BD6D243F8F3}"/>
          </ac:spMkLst>
        </pc:spChg>
        <pc:spChg chg="add del mod">
          <ac:chgData name="Keneth Murillo" userId="d64200f6f6278c4b" providerId="LiveId" clId="{1C6E033C-0877-4418-A2F0-444E4106371D}" dt="2022-07-20T23:35:37.478" v="252"/>
          <ac:spMkLst>
            <pc:docMk/>
            <pc:sldMk cId="1918333189" sldId="258"/>
            <ac:spMk id="20" creationId="{DBB9ACF9-A359-FBAC-B498-0A539090FE44}"/>
          </ac:spMkLst>
        </pc:spChg>
        <pc:grpChg chg="add mod">
          <ac:chgData name="Keneth Murillo" userId="d64200f6f6278c4b" providerId="LiveId" clId="{1C6E033C-0877-4418-A2F0-444E4106371D}" dt="2022-07-20T23:34:57.326" v="223" actId="1036"/>
          <ac:grpSpMkLst>
            <pc:docMk/>
            <pc:sldMk cId="1918333189" sldId="258"/>
            <ac:grpSpMk id="5" creationId="{94602876-0D2B-A754-7564-3431B4120A9C}"/>
          </ac:grpSpMkLst>
        </pc:grpChg>
        <pc:grpChg chg="mod">
          <ac:chgData name="Keneth Murillo" userId="d64200f6f6278c4b" providerId="LiveId" clId="{1C6E033C-0877-4418-A2F0-444E4106371D}" dt="2022-07-20T23:34:26.966" v="114"/>
          <ac:grpSpMkLst>
            <pc:docMk/>
            <pc:sldMk cId="1918333189" sldId="258"/>
            <ac:grpSpMk id="6" creationId="{24C1DC3E-0F73-9545-7957-7B077ED132C3}"/>
          </ac:grpSpMkLst>
        </pc:grpChg>
        <pc:picChg chg="add mod">
          <ac:chgData name="Keneth Murillo" userId="d64200f6f6278c4b" providerId="LiveId" clId="{1C6E033C-0877-4418-A2F0-444E4106371D}" dt="2022-07-20T23:35:15.813" v="246" actId="1076"/>
          <ac:picMkLst>
            <pc:docMk/>
            <pc:sldMk cId="1918333189" sldId="258"/>
            <ac:picMk id="17" creationId="{55F8C0E3-80B2-2191-578A-6E31FC6F47CE}"/>
          </ac:picMkLst>
        </pc:picChg>
        <pc:cxnChg chg="mod">
          <ac:chgData name="Keneth Murillo" userId="d64200f6f6278c4b" providerId="LiveId" clId="{1C6E033C-0877-4418-A2F0-444E4106371D}" dt="2022-07-20T23:34:26.966" v="114"/>
          <ac:cxnSpMkLst>
            <pc:docMk/>
            <pc:sldMk cId="1918333189" sldId="258"/>
            <ac:cxnSpMk id="14" creationId="{6863FD80-8019-894A-50C1-A408371870B7}"/>
          </ac:cxnSpMkLst>
        </pc:cxnChg>
        <pc:cxnChg chg="mod">
          <ac:chgData name="Keneth Murillo" userId="d64200f6f6278c4b" providerId="LiveId" clId="{1C6E033C-0877-4418-A2F0-444E4106371D}" dt="2022-07-20T23:34:26.966" v="114"/>
          <ac:cxnSpMkLst>
            <pc:docMk/>
            <pc:sldMk cId="1918333189" sldId="258"/>
            <ac:cxnSpMk id="15" creationId="{B8311C9A-8086-C8F2-F374-8C50D1A9418F}"/>
          </ac:cxnSpMkLst>
        </pc:cxnChg>
        <pc:cxnChg chg="mod">
          <ac:chgData name="Keneth Murillo" userId="d64200f6f6278c4b" providerId="LiveId" clId="{1C6E033C-0877-4418-A2F0-444E4106371D}" dt="2022-07-20T23:34:26.966" v="114"/>
          <ac:cxnSpMkLst>
            <pc:docMk/>
            <pc:sldMk cId="1918333189" sldId="258"/>
            <ac:cxnSpMk id="16" creationId="{3C36D868-5239-92F0-865F-5AE6EEFF7572}"/>
          </ac:cxnSpMkLst>
        </pc:cxnChg>
      </pc:sldChg>
      <pc:sldChg chg="addSp delSp modSp new mod">
        <pc:chgData name="Keneth Murillo" userId="d64200f6f6278c4b" providerId="LiveId" clId="{1C6E033C-0877-4418-A2F0-444E4106371D}" dt="2022-07-20T23:36:44.594" v="297" actId="1076"/>
        <pc:sldMkLst>
          <pc:docMk/>
          <pc:sldMk cId="3007185108" sldId="259"/>
        </pc:sldMkLst>
        <pc:spChg chg="mod">
          <ac:chgData name="Keneth Murillo" userId="d64200f6f6278c4b" providerId="LiveId" clId="{1C6E033C-0877-4418-A2F0-444E4106371D}" dt="2022-07-20T23:36:04.425" v="260" actId="113"/>
          <ac:spMkLst>
            <pc:docMk/>
            <pc:sldMk cId="3007185108" sldId="259"/>
            <ac:spMk id="2" creationId="{5E11566E-62D4-8487-3BD9-B6B76F230497}"/>
          </ac:spMkLst>
        </pc:spChg>
        <pc:spChg chg="add del mod">
          <ac:chgData name="Keneth Murillo" userId="d64200f6f6278c4b" providerId="LiveId" clId="{1C6E033C-0877-4418-A2F0-444E4106371D}" dt="2022-07-20T23:35:43.798" v="255"/>
          <ac:spMkLst>
            <pc:docMk/>
            <pc:sldMk cId="3007185108" sldId="259"/>
            <ac:spMk id="3" creationId="{CE05C6A2-6A9C-646D-1689-50BE5CA0F598}"/>
          </ac:spMkLst>
        </pc:spChg>
        <pc:spChg chg="add mod">
          <ac:chgData name="Keneth Murillo" userId="d64200f6f6278c4b" providerId="LiveId" clId="{1C6E033C-0877-4418-A2F0-444E4106371D}" dt="2022-07-20T23:36:33.186" v="295" actId="20577"/>
          <ac:spMkLst>
            <pc:docMk/>
            <pc:sldMk cId="3007185108" sldId="259"/>
            <ac:spMk id="4" creationId="{02074413-A557-284C-80F7-92AAE2E463DD}"/>
          </ac:spMkLst>
        </pc:spChg>
        <pc:spChg chg="add mod">
          <ac:chgData name="Keneth Murillo" userId="d64200f6f6278c4b" providerId="LiveId" clId="{1C6E033C-0877-4418-A2F0-444E4106371D}" dt="2022-07-20T23:36:44.594" v="297" actId="1076"/>
          <ac:spMkLst>
            <pc:docMk/>
            <pc:sldMk cId="3007185108" sldId="259"/>
            <ac:spMk id="5" creationId="{2407738B-0009-7A27-FEFE-16049681AD54}"/>
          </ac:spMkLst>
        </pc:spChg>
        <pc:spChg chg="add mod">
          <ac:chgData name="Keneth Murillo" userId="d64200f6f6278c4b" providerId="LiveId" clId="{1C6E033C-0877-4418-A2F0-444E4106371D}" dt="2022-07-20T23:36:44.594" v="297" actId="1076"/>
          <ac:spMkLst>
            <pc:docMk/>
            <pc:sldMk cId="3007185108" sldId="259"/>
            <ac:spMk id="6" creationId="{09136E6D-13D1-1BE7-A38A-9637D0E2528D}"/>
          </ac:spMkLst>
        </pc:spChg>
        <pc:spChg chg="add mod">
          <ac:chgData name="Keneth Murillo" userId="d64200f6f6278c4b" providerId="LiveId" clId="{1C6E033C-0877-4418-A2F0-444E4106371D}" dt="2022-07-20T23:36:44.594" v="297" actId="1076"/>
          <ac:spMkLst>
            <pc:docMk/>
            <pc:sldMk cId="3007185108" sldId="259"/>
            <ac:spMk id="7" creationId="{4AC05DE8-46D2-087C-192E-7C6617894B77}"/>
          </ac:spMkLst>
        </pc:spChg>
        <pc:spChg chg="add mod">
          <ac:chgData name="Keneth Murillo" userId="d64200f6f6278c4b" providerId="LiveId" clId="{1C6E033C-0877-4418-A2F0-444E4106371D}" dt="2022-07-20T23:36:44.594" v="297" actId="1076"/>
          <ac:spMkLst>
            <pc:docMk/>
            <pc:sldMk cId="3007185108" sldId="259"/>
            <ac:spMk id="8" creationId="{16CF7437-4A88-6D97-2CE6-66DBDCFEEC25}"/>
          </ac:spMkLst>
        </pc:spChg>
      </pc:sldChg>
      <pc:sldChg chg="addSp delSp modSp new mod">
        <pc:chgData name="Keneth Murillo" userId="d64200f6f6278c4b" providerId="LiveId" clId="{1C6E033C-0877-4418-A2F0-444E4106371D}" dt="2022-07-20T23:38:25.291" v="317"/>
        <pc:sldMkLst>
          <pc:docMk/>
          <pc:sldMk cId="3854270199" sldId="260"/>
        </pc:sldMkLst>
        <pc:spChg chg="mod">
          <ac:chgData name="Keneth Murillo" userId="d64200f6f6278c4b" providerId="LiveId" clId="{1C6E033C-0877-4418-A2F0-444E4106371D}" dt="2022-07-20T23:38:00.076" v="313" actId="1076"/>
          <ac:spMkLst>
            <pc:docMk/>
            <pc:sldMk cId="3854270199" sldId="260"/>
            <ac:spMk id="2" creationId="{DCE2C4A9-000D-A285-A8C2-37E5EC70766A}"/>
          </ac:spMkLst>
        </pc:spChg>
        <pc:picChg chg="add mod">
          <ac:chgData name="Keneth Murillo" userId="d64200f6f6278c4b" providerId="LiveId" clId="{1C6E033C-0877-4418-A2F0-444E4106371D}" dt="2022-07-20T23:38:02.112" v="314" actId="1076"/>
          <ac:picMkLst>
            <pc:docMk/>
            <pc:sldMk cId="3854270199" sldId="260"/>
            <ac:picMk id="3" creationId="{D8C23EC8-B9B5-E3A1-E026-FEE1F94B6270}"/>
          </ac:picMkLst>
        </pc:picChg>
        <pc:picChg chg="add del mod">
          <ac:chgData name="Keneth Murillo" userId="d64200f6f6278c4b" providerId="LiveId" clId="{1C6E033C-0877-4418-A2F0-444E4106371D}" dt="2022-07-20T23:38:18.504" v="316"/>
          <ac:picMkLst>
            <pc:docMk/>
            <pc:sldMk cId="3854270199" sldId="260"/>
            <ac:picMk id="4" creationId="{A498699D-5B52-3027-5BCE-41C13D1E5612}"/>
          </ac:picMkLst>
        </pc:picChg>
        <pc:picChg chg="del">
          <ac:chgData name="Keneth Murillo" userId="d64200f6f6278c4b" providerId="LiveId" clId="{1C6E033C-0877-4418-A2F0-444E4106371D}" dt="2022-07-20T23:38:25.291" v="317"/>
          <ac:picMkLst>
            <pc:docMk/>
            <pc:sldMk cId="3854270199" sldId="260"/>
            <ac:picMk id="5" creationId="{B1EE8259-AA40-A970-8494-4E5A8BBD25D6}"/>
          </ac:picMkLst>
        </pc:picChg>
      </pc:sldChg>
      <pc:sldChg chg="addSp modSp new mod">
        <pc:chgData name="Keneth Murillo" userId="d64200f6f6278c4b" providerId="LiveId" clId="{1C6E033C-0877-4418-A2F0-444E4106371D}" dt="2022-07-20T23:41:10.435" v="380" actId="368"/>
        <pc:sldMkLst>
          <pc:docMk/>
          <pc:sldMk cId="2315407373" sldId="261"/>
        </pc:sldMkLst>
        <pc:spChg chg="mod">
          <ac:chgData name="Keneth Murillo" userId="d64200f6f6278c4b" providerId="LiveId" clId="{1C6E033C-0877-4418-A2F0-444E4106371D}" dt="2022-07-20T23:41:10.435" v="380" actId="368"/>
          <ac:spMkLst>
            <pc:docMk/>
            <pc:sldMk cId="2315407373" sldId="261"/>
            <ac:spMk id="2" creationId="{09D56BA7-5F98-977F-0DE1-65ABAD7DAD77}"/>
          </ac:spMkLst>
        </pc:spChg>
        <pc:picChg chg="add mod">
          <ac:chgData name="Keneth Murillo" userId="d64200f6f6278c4b" providerId="LiveId" clId="{1C6E033C-0877-4418-A2F0-444E4106371D}" dt="2022-07-20T23:39:26.563" v="361"/>
          <ac:picMkLst>
            <pc:docMk/>
            <pc:sldMk cId="2315407373" sldId="261"/>
            <ac:picMk id="3" creationId="{CF7C08F1-7BF4-078E-A78D-CE54BEE6F7C6}"/>
          </ac:picMkLst>
        </pc:picChg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2"/>
        </pc:sldMkLst>
      </pc:sldChg>
      <pc:sldChg chg="new del">
        <pc:chgData name="Keneth Murillo" userId="d64200f6f6278c4b" providerId="LiveId" clId="{1C6E033C-0877-4418-A2F0-444E4106371D}" dt="2022-07-20T23:40:20.101" v="368" actId="47"/>
        <pc:sldMkLst>
          <pc:docMk/>
          <pc:sldMk cId="1773708213" sldId="262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3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4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5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6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7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8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69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0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1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2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3"/>
        </pc:sldMkLst>
      </pc:sldChg>
      <pc:sldChg chg="addSp delSp add del mod">
        <pc:chgData name="Keneth Murillo" userId="d64200f6f6278c4b" providerId="LiveId" clId="{1C6E033C-0877-4418-A2F0-444E4106371D}" dt="2022-07-20T23:56:56.834" v="673" actId="47"/>
        <pc:sldMkLst>
          <pc:docMk/>
          <pc:sldMk cId="0" sldId="274"/>
        </pc:sldMkLst>
        <pc:grpChg chg="add del">
          <ac:chgData name="Keneth Murillo" userId="d64200f6f6278c4b" providerId="LiveId" clId="{1C6E033C-0877-4418-A2F0-444E4106371D}" dt="2022-07-20T23:56:20.285" v="670" actId="478"/>
          <ac:grpSpMkLst>
            <pc:docMk/>
            <pc:sldMk cId="0" sldId="274"/>
            <ac:grpSpMk id="2" creationId="{00000000-0000-0000-0000-000000000000}"/>
          </ac:grpSpMkLst>
        </pc:grpChg>
        <pc:picChg chg="del">
          <ac:chgData name="Keneth Murillo" userId="d64200f6f6278c4b" providerId="LiveId" clId="{1C6E033C-0877-4418-A2F0-444E4106371D}" dt="2022-07-20T23:56:22.131" v="671" actId="478"/>
          <ac:picMkLst>
            <pc:docMk/>
            <pc:sldMk cId="0" sldId="274"/>
            <ac:picMk id="3" creationId="{00000000-0000-0000-0000-000000000000}"/>
          </ac:picMkLst>
        </pc:picChg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5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6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7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8"/>
        </pc:sldMkLst>
      </pc:sldChg>
      <pc:sldChg chg="add del">
        <pc:chgData name="Keneth Murillo" userId="d64200f6f6278c4b" providerId="LiveId" clId="{1C6E033C-0877-4418-A2F0-444E4106371D}" dt="2022-07-20T23:32:41.659" v="86"/>
        <pc:sldMkLst>
          <pc:docMk/>
          <pc:sldMk cId="0" sldId="279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0"/>
        </pc:sldMkLst>
      </pc:sldChg>
      <pc:sldChg chg="modSp add del mod modClrScheme chgLayout">
        <pc:chgData name="Keneth Murillo" userId="d64200f6f6278c4b" providerId="LiveId" clId="{1C6E033C-0877-4418-A2F0-444E4106371D}" dt="2022-07-20T23:51:58.104" v="650" actId="1076"/>
        <pc:sldMkLst>
          <pc:docMk/>
          <pc:sldMk cId="0" sldId="281"/>
        </pc:sldMkLst>
        <pc:spChg chg="mod ord">
          <ac:chgData name="Keneth Murillo" userId="d64200f6f6278c4b" providerId="LiveId" clId="{1C6E033C-0877-4418-A2F0-444E4106371D}" dt="2022-07-20T23:51:58.104" v="650" actId="1076"/>
          <ac:spMkLst>
            <pc:docMk/>
            <pc:sldMk cId="0" sldId="281"/>
            <ac:spMk id="3" creationId="{00000000-0000-0000-0000-000000000000}"/>
          </ac:spMkLst>
        </pc:spChg>
        <pc:spChg chg="mod ord">
          <ac:chgData name="Keneth Murillo" userId="d64200f6f6278c4b" providerId="LiveId" clId="{1C6E033C-0877-4418-A2F0-444E4106371D}" dt="2022-07-20T23:51:51.675" v="649" actId="700"/>
          <ac:spMkLst>
            <pc:docMk/>
            <pc:sldMk cId="0" sldId="281"/>
            <ac:spMk id="4" creationId="{00000000-0000-0000-0000-000000000000}"/>
          </ac:spMkLst>
        </pc:spChg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2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3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4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5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6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7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8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89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0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1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2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3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4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5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6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7"/>
        </pc:sldMkLst>
      </pc:sldChg>
      <pc:sldChg chg="add del">
        <pc:chgData name="Keneth Murillo" userId="d64200f6f6278c4b" providerId="LiveId" clId="{1C6E033C-0877-4418-A2F0-444E4106371D}" dt="2022-07-20T23:32:40.017" v="83"/>
        <pc:sldMkLst>
          <pc:docMk/>
          <pc:sldMk cId="0" sldId="298"/>
        </pc:sldMkLst>
      </pc:sldChg>
      <pc:sldChg chg="addSp delSp modSp add del mod chgLayout">
        <pc:chgData name="Keneth Murillo" userId="d64200f6f6278c4b" providerId="LiveId" clId="{1C6E033C-0877-4418-A2F0-444E4106371D}" dt="2022-07-20T23:39:29.649" v="362" actId="47"/>
        <pc:sldMkLst>
          <pc:docMk/>
          <pc:sldMk cId="0" sldId="313"/>
        </pc:sldMkLst>
        <pc:spChg chg="mod ord">
          <ac:chgData name="Keneth Murillo" userId="d64200f6f6278c4b" providerId="LiveId" clId="{1C6E033C-0877-4418-A2F0-444E4106371D}" dt="2022-07-20T23:39:04.404" v="325" actId="700"/>
          <ac:spMkLst>
            <pc:docMk/>
            <pc:sldMk cId="0" sldId="313"/>
            <ac:spMk id="2" creationId="{00000000-0000-0000-0000-000000000000}"/>
          </ac:spMkLst>
        </pc:spChg>
        <pc:spChg chg="add del mod">
          <ac:chgData name="Keneth Murillo" userId="d64200f6f6278c4b" providerId="LiveId" clId="{1C6E033C-0877-4418-A2F0-444E4106371D}" dt="2022-07-20T23:38:52.684" v="322"/>
          <ac:spMkLst>
            <pc:docMk/>
            <pc:sldMk cId="0" sldId="313"/>
            <ac:spMk id="4" creationId="{07C5444A-8790-A830-93C4-55618DB52C07}"/>
          </ac:spMkLst>
        </pc:spChg>
        <pc:picChg chg="del">
          <ac:chgData name="Keneth Murillo" userId="d64200f6f6278c4b" providerId="LiveId" clId="{1C6E033C-0877-4418-A2F0-444E4106371D}" dt="2022-07-20T23:39:16.631" v="328" actId="21"/>
          <ac:picMkLst>
            <pc:docMk/>
            <pc:sldMk cId="0" sldId="313"/>
            <ac:picMk id="3" creationId="{00000000-0000-0000-0000-000000000000}"/>
          </ac:picMkLst>
        </pc:picChg>
      </pc:sldChg>
      <pc:sldChg chg="addSp delSp modSp add mod modClrScheme chgLayout">
        <pc:chgData name="Keneth Murillo" userId="d64200f6f6278c4b" providerId="LiveId" clId="{1C6E033C-0877-4418-A2F0-444E4106371D}" dt="2022-07-20T23:41:25.532" v="397" actId="20577"/>
        <pc:sldMkLst>
          <pc:docMk/>
          <pc:sldMk cId="0" sldId="314"/>
        </pc:sldMkLst>
        <pc:spChg chg="del">
          <ac:chgData name="Keneth Murillo" userId="d64200f6f6278c4b" providerId="LiveId" clId="{1C6E033C-0877-4418-A2F0-444E4106371D}" dt="2022-07-20T23:40:28.884" v="370" actId="478"/>
          <ac:spMkLst>
            <pc:docMk/>
            <pc:sldMk cId="0" sldId="314"/>
            <ac:spMk id="2" creationId="{00000000-0000-0000-0000-000000000000}"/>
          </ac:spMkLst>
        </pc:spChg>
        <pc:spChg chg="add del mod">
          <ac:chgData name="Keneth Murillo" userId="d64200f6f6278c4b" providerId="LiveId" clId="{1C6E033C-0877-4418-A2F0-444E4106371D}" dt="2022-07-20T23:40:36.129" v="375" actId="478"/>
          <ac:spMkLst>
            <pc:docMk/>
            <pc:sldMk cId="0" sldId="314"/>
            <ac:spMk id="5" creationId="{363413C4-6DA4-1220-2573-5D13F446A206}"/>
          </ac:spMkLst>
        </pc:spChg>
        <pc:spChg chg="add mod ord">
          <ac:chgData name="Keneth Murillo" userId="d64200f6f6278c4b" providerId="LiveId" clId="{1C6E033C-0877-4418-A2F0-444E4106371D}" dt="2022-07-20T23:41:25.532" v="397" actId="20577"/>
          <ac:spMkLst>
            <pc:docMk/>
            <pc:sldMk cId="0" sldId="314"/>
            <ac:spMk id="6" creationId="{AD065936-53FC-5DA1-E7CB-9E8E040ADF5F}"/>
          </ac:spMkLst>
        </pc:spChg>
        <pc:picChg chg="mod">
          <ac:chgData name="Keneth Murillo" userId="d64200f6f6278c4b" providerId="LiveId" clId="{1C6E033C-0877-4418-A2F0-444E4106371D}" dt="2022-07-20T23:40:25.851" v="369" actId="1076"/>
          <ac:picMkLst>
            <pc:docMk/>
            <pc:sldMk cId="0" sldId="314"/>
            <ac:picMk id="3" creationId="{00000000-0000-0000-0000-000000000000}"/>
          </ac:picMkLst>
        </pc:picChg>
      </pc:sldChg>
      <pc:sldChg chg="addSp delSp modSp add mod modClrScheme chgLayout">
        <pc:chgData name="Keneth Murillo" userId="d64200f6f6278c4b" providerId="LiveId" clId="{1C6E033C-0877-4418-A2F0-444E4106371D}" dt="2022-07-20T23:41:39.839" v="399" actId="700"/>
        <pc:sldMkLst>
          <pc:docMk/>
          <pc:sldMk cId="0" sldId="315"/>
        </pc:sldMkLst>
        <pc:spChg chg="mod ord">
          <ac:chgData name="Keneth Murillo" userId="d64200f6f6278c4b" providerId="LiveId" clId="{1C6E033C-0877-4418-A2F0-444E4106371D}" dt="2022-07-20T23:41:39.839" v="399" actId="700"/>
          <ac:spMkLst>
            <pc:docMk/>
            <pc:sldMk cId="0" sldId="315"/>
            <ac:spMk id="2" creationId="{00000000-0000-0000-0000-000000000000}"/>
          </ac:spMkLst>
        </pc:spChg>
        <pc:spChg chg="add del mod ord">
          <ac:chgData name="Keneth Murillo" userId="d64200f6f6278c4b" providerId="LiveId" clId="{1C6E033C-0877-4418-A2F0-444E4106371D}" dt="2022-07-20T23:41:39.839" v="399" actId="700"/>
          <ac:spMkLst>
            <pc:docMk/>
            <pc:sldMk cId="0" sldId="315"/>
            <ac:spMk id="4" creationId="{1A202E70-62B2-2682-59B1-3C1C9C9E1226}"/>
          </ac:spMkLst>
        </pc:spChg>
      </pc:sldChg>
      <pc:sldChg chg="addSp delSp modSp add mod modClrScheme chgLayout">
        <pc:chgData name="Keneth Murillo" userId="d64200f6f6278c4b" providerId="LiveId" clId="{1C6E033C-0877-4418-A2F0-444E4106371D}" dt="2022-07-20T23:42:02.979" v="407" actId="1076"/>
        <pc:sldMkLst>
          <pc:docMk/>
          <pc:sldMk cId="0" sldId="316"/>
        </pc:sldMkLst>
        <pc:spChg chg="del">
          <ac:chgData name="Keneth Murillo" userId="d64200f6f6278c4b" providerId="LiveId" clId="{1C6E033C-0877-4418-A2F0-444E4106371D}" dt="2022-07-20T23:41:54.588" v="404" actId="478"/>
          <ac:spMkLst>
            <pc:docMk/>
            <pc:sldMk cId="0" sldId="316"/>
            <ac:spMk id="2" creationId="{00000000-0000-0000-0000-000000000000}"/>
          </ac:spMkLst>
        </pc:spChg>
        <pc:spChg chg="add del mod ord">
          <ac:chgData name="Keneth Murillo" userId="d64200f6f6278c4b" providerId="LiveId" clId="{1C6E033C-0877-4418-A2F0-444E4106371D}" dt="2022-07-20T23:41:57.925" v="405" actId="478"/>
          <ac:spMkLst>
            <pc:docMk/>
            <pc:sldMk cId="0" sldId="316"/>
            <ac:spMk id="4" creationId="{E6D37154-4B37-84EF-9ABE-AB913DE55924}"/>
          </ac:spMkLst>
        </pc:spChg>
        <pc:spChg chg="add del mod">
          <ac:chgData name="Keneth Murillo" userId="d64200f6f6278c4b" providerId="LiveId" clId="{1C6E033C-0877-4418-A2F0-444E4106371D}" dt="2022-07-20T23:42:00.630" v="406" actId="478"/>
          <ac:spMkLst>
            <pc:docMk/>
            <pc:sldMk cId="0" sldId="316"/>
            <ac:spMk id="6" creationId="{9CF2BFA3-E139-DBD7-41B7-13502121F2EE}"/>
          </ac:spMkLst>
        </pc:spChg>
        <pc:picChg chg="mod">
          <ac:chgData name="Keneth Murillo" userId="d64200f6f6278c4b" providerId="LiveId" clId="{1C6E033C-0877-4418-A2F0-444E4106371D}" dt="2022-07-20T23:42:02.979" v="407" actId="1076"/>
          <ac:picMkLst>
            <pc:docMk/>
            <pc:sldMk cId="0" sldId="316"/>
            <ac:picMk id="3" creationId="{00000000-0000-0000-0000-000000000000}"/>
          </ac:picMkLst>
        </pc:picChg>
      </pc:sldChg>
      <pc:sldChg chg="addSp delSp modSp add mod modClrScheme chgLayout">
        <pc:chgData name="Keneth Murillo" userId="d64200f6f6278c4b" providerId="LiveId" clId="{1C6E033C-0877-4418-A2F0-444E4106371D}" dt="2022-07-20T23:42:48.124" v="432" actId="1076"/>
        <pc:sldMkLst>
          <pc:docMk/>
          <pc:sldMk cId="0" sldId="317"/>
        </pc:sldMkLst>
        <pc:spChg chg="mod">
          <ac:chgData name="Keneth Murillo" userId="d64200f6f6278c4b" providerId="LiveId" clId="{1C6E033C-0877-4418-A2F0-444E4106371D}" dt="2022-07-20T23:42:48.124" v="432" actId="1076"/>
          <ac:spMkLst>
            <pc:docMk/>
            <pc:sldMk cId="0" sldId="317"/>
            <ac:spMk id="2" creationId="{00000000-0000-0000-0000-000000000000}"/>
          </ac:spMkLst>
        </pc:spChg>
        <pc:spChg chg="del mod ord">
          <ac:chgData name="Keneth Murillo" userId="d64200f6f6278c4b" providerId="LiveId" clId="{1C6E033C-0877-4418-A2F0-444E4106371D}" dt="2022-07-20T23:42:27.458" v="410" actId="478"/>
          <ac:spMkLst>
            <pc:docMk/>
            <pc:sldMk cId="0" sldId="317"/>
            <ac:spMk id="254" creationId="{00000000-0000-0000-0000-000000000000}"/>
          </ac:spMkLst>
        </pc:spChg>
        <pc:spChg chg="add del mod ord">
          <ac:chgData name="Keneth Murillo" userId="d64200f6f6278c4b" providerId="LiveId" clId="{1C6E033C-0877-4418-A2F0-444E4106371D}" dt="2022-07-20T23:42:24.848" v="409" actId="700"/>
          <ac:spMkLst>
            <pc:docMk/>
            <pc:sldMk cId="0" sldId="317"/>
            <ac:spMk id="255" creationId="{819EFFBC-4B8B-E3FE-2BAC-ADAC0917308F}"/>
          </ac:spMkLst>
        </pc:spChg>
        <pc:spChg chg="add mod">
          <ac:chgData name="Keneth Murillo" userId="d64200f6f6278c4b" providerId="LiveId" clId="{1C6E033C-0877-4418-A2F0-444E4106371D}" dt="2022-07-20T23:42:43.578" v="431" actId="1076"/>
          <ac:spMkLst>
            <pc:docMk/>
            <pc:sldMk cId="0" sldId="317"/>
            <ac:spMk id="257" creationId="{F8C3F802-C41F-1FFD-0FD0-E19D593DD1B2}"/>
          </ac:spMkLst>
        </pc:spChg>
      </pc:sldChg>
      <pc:sldChg chg="addSp delSp modSp add mod modClrScheme chgLayout">
        <pc:chgData name="Keneth Murillo" userId="d64200f6f6278c4b" providerId="LiveId" clId="{1C6E033C-0877-4418-A2F0-444E4106371D}" dt="2022-07-20T23:48:39.460" v="583" actId="14100"/>
        <pc:sldMkLst>
          <pc:docMk/>
          <pc:sldMk cId="0" sldId="318"/>
        </pc:sldMkLst>
        <pc:spChg chg="mod ord">
          <ac:chgData name="Keneth Murillo" userId="d64200f6f6278c4b" providerId="LiveId" clId="{1C6E033C-0877-4418-A2F0-444E4106371D}" dt="2022-07-20T23:43:16.865" v="434" actId="1076"/>
          <ac:spMkLst>
            <pc:docMk/>
            <pc:sldMk cId="0" sldId="318"/>
            <ac:spMk id="2" creationId="{00000000-0000-0000-0000-000000000000}"/>
          </ac:spMkLst>
        </pc:spChg>
        <pc:spChg chg="del mod">
          <ac:chgData name="Keneth Murillo" userId="d64200f6f6278c4b" providerId="LiveId" clId="{1C6E033C-0877-4418-A2F0-444E4106371D}" dt="2022-07-20T23:44:14.543" v="486"/>
          <ac:spMkLst>
            <pc:docMk/>
            <pc:sldMk cId="0" sldId="318"/>
            <ac:spMk id="3" creationId="{00000000-0000-0000-0000-000000000000}"/>
          </ac:spMkLst>
        </pc:spChg>
        <pc:spChg chg="del mod ord">
          <ac:chgData name="Keneth Murillo" userId="d64200f6f6278c4b" providerId="LiveId" clId="{1C6E033C-0877-4418-A2F0-444E4106371D}" dt="2022-07-20T23:48:29.771" v="580" actId="478"/>
          <ac:spMkLst>
            <pc:docMk/>
            <pc:sldMk cId="0" sldId="318"/>
            <ac:spMk id="4" creationId="{00000000-0000-0000-0000-000000000000}"/>
          </ac:spMkLst>
        </pc:spChg>
        <pc:spChg chg="mod">
          <ac:chgData name="Keneth Murillo" userId="d64200f6f6278c4b" providerId="LiveId" clId="{1C6E033C-0877-4418-A2F0-444E4106371D}" dt="2022-07-20T23:46:43.396" v="527" actId="14100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Keneth Murillo" userId="d64200f6f6278c4b" providerId="LiveId" clId="{1C6E033C-0877-4418-A2F0-444E4106371D}" dt="2022-07-20T23:48:39.460" v="583" actId="14100"/>
          <ac:spMkLst>
            <pc:docMk/>
            <pc:sldMk cId="0" sldId="318"/>
            <ac:spMk id="10" creationId="{F98F84F9-90B2-AED4-A6B0-A0E307F877CA}"/>
          </ac:spMkLst>
        </pc:spChg>
        <pc:grpChg chg="mod">
          <ac:chgData name="Keneth Murillo" userId="d64200f6f6278c4b" providerId="LiveId" clId="{1C6E033C-0877-4418-A2F0-444E4106371D}" dt="2022-07-20T23:46:52.153" v="546" actId="14100"/>
          <ac:grpSpMkLst>
            <pc:docMk/>
            <pc:sldMk cId="0" sldId="318"/>
            <ac:grpSpMk id="6" creationId="{00000000-0000-0000-0000-000000000000}"/>
          </ac:grpSpMkLst>
        </pc:grpChg>
      </pc:sldChg>
      <pc:sldChg chg="modSp add mod modClrScheme chgLayout">
        <pc:chgData name="Keneth Murillo" userId="d64200f6f6278c4b" providerId="LiveId" clId="{1C6E033C-0877-4418-A2F0-444E4106371D}" dt="2022-07-20T23:49:21.362" v="584" actId="700"/>
        <pc:sldMkLst>
          <pc:docMk/>
          <pc:sldMk cId="0" sldId="319"/>
        </pc:sldMkLst>
        <pc:spChg chg="mod ord">
          <ac:chgData name="Keneth Murillo" userId="d64200f6f6278c4b" providerId="LiveId" clId="{1C6E033C-0877-4418-A2F0-444E4106371D}" dt="2022-07-20T23:49:21.362" v="584" actId="700"/>
          <ac:spMkLst>
            <pc:docMk/>
            <pc:sldMk cId="0" sldId="319"/>
            <ac:spMk id="2" creationId="{00000000-0000-0000-0000-000000000000}"/>
          </ac:spMkLst>
        </pc:spChg>
      </pc:sldChg>
      <pc:sldChg chg="modSp add mod modClrScheme chgLayout">
        <pc:chgData name="Keneth Murillo" userId="d64200f6f6278c4b" providerId="LiveId" clId="{1C6E033C-0877-4418-A2F0-444E4106371D}" dt="2022-07-20T23:49:25.502" v="585" actId="700"/>
        <pc:sldMkLst>
          <pc:docMk/>
          <pc:sldMk cId="0" sldId="320"/>
        </pc:sldMkLst>
        <pc:spChg chg="mod ord">
          <ac:chgData name="Keneth Murillo" userId="d64200f6f6278c4b" providerId="LiveId" clId="{1C6E033C-0877-4418-A2F0-444E4106371D}" dt="2022-07-20T23:49:25.502" v="585" actId="700"/>
          <ac:spMkLst>
            <pc:docMk/>
            <pc:sldMk cId="0" sldId="320"/>
            <ac:spMk id="2" creationId="{00000000-0000-0000-0000-000000000000}"/>
          </ac:spMkLst>
        </pc:spChg>
      </pc:sldChg>
      <pc:sldChg chg="modSp add mod modClrScheme chgLayout">
        <pc:chgData name="Keneth Murillo" userId="d64200f6f6278c4b" providerId="LiveId" clId="{1C6E033C-0877-4418-A2F0-444E4106371D}" dt="2022-07-20T23:49:30.707" v="586" actId="700"/>
        <pc:sldMkLst>
          <pc:docMk/>
          <pc:sldMk cId="0" sldId="321"/>
        </pc:sldMkLst>
        <pc:spChg chg="mod ord">
          <ac:chgData name="Keneth Murillo" userId="d64200f6f6278c4b" providerId="LiveId" clId="{1C6E033C-0877-4418-A2F0-444E4106371D}" dt="2022-07-20T23:49:30.707" v="586" actId="700"/>
          <ac:spMkLst>
            <pc:docMk/>
            <pc:sldMk cId="0" sldId="321"/>
            <ac:spMk id="2" creationId="{00000000-0000-0000-0000-000000000000}"/>
          </ac:spMkLst>
        </pc:spChg>
      </pc:sldChg>
      <pc:sldChg chg="modSp add mod modClrScheme chgLayout">
        <pc:chgData name="Keneth Murillo" userId="d64200f6f6278c4b" providerId="LiveId" clId="{1C6E033C-0877-4418-A2F0-444E4106371D}" dt="2022-07-20T23:49:35.275" v="587" actId="700"/>
        <pc:sldMkLst>
          <pc:docMk/>
          <pc:sldMk cId="0" sldId="322"/>
        </pc:sldMkLst>
        <pc:spChg chg="mod ord">
          <ac:chgData name="Keneth Murillo" userId="d64200f6f6278c4b" providerId="LiveId" clId="{1C6E033C-0877-4418-A2F0-444E4106371D}" dt="2022-07-20T23:49:35.275" v="587" actId="700"/>
          <ac:spMkLst>
            <pc:docMk/>
            <pc:sldMk cId="0" sldId="322"/>
            <ac:spMk id="2" creationId="{00000000-0000-0000-0000-000000000000}"/>
          </ac:spMkLst>
        </pc:spChg>
      </pc:sldChg>
      <pc:sldChg chg="modSp add mod modClrScheme chgLayout">
        <pc:chgData name="Keneth Murillo" userId="d64200f6f6278c4b" providerId="LiveId" clId="{1C6E033C-0877-4418-A2F0-444E4106371D}" dt="2022-07-20T23:49:43.300" v="588" actId="700"/>
        <pc:sldMkLst>
          <pc:docMk/>
          <pc:sldMk cId="0" sldId="323"/>
        </pc:sldMkLst>
        <pc:spChg chg="mod ord">
          <ac:chgData name="Keneth Murillo" userId="d64200f6f6278c4b" providerId="LiveId" clId="{1C6E033C-0877-4418-A2F0-444E4106371D}" dt="2022-07-20T23:49:43.300" v="588" actId="700"/>
          <ac:spMkLst>
            <pc:docMk/>
            <pc:sldMk cId="0" sldId="323"/>
            <ac:spMk id="2" creationId="{00000000-0000-0000-0000-000000000000}"/>
          </ac:spMkLst>
        </pc:spChg>
      </pc:sldChg>
      <pc:sldChg chg="modSp add mod modClrScheme chgLayout">
        <pc:chgData name="Keneth Murillo" userId="d64200f6f6278c4b" providerId="LiveId" clId="{1C6E033C-0877-4418-A2F0-444E4106371D}" dt="2022-07-20T23:49:52.978" v="595" actId="1076"/>
        <pc:sldMkLst>
          <pc:docMk/>
          <pc:sldMk cId="0" sldId="324"/>
        </pc:sldMkLst>
        <pc:spChg chg="mod ord">
          <ac:chgData name="Keneth Murillo" userId="d64200f6f6278c4b" providerId="LiveId" clId="{1C6E033C-0877-4418-A2F0-444E4106371D}" dt="2022-07-20T23:49:52.978" v="595" actId="1076"/>
          <ac:spMkLst>
            <pc:docMk/>
            <pc:sldMk cId="0" sldId="324"/>
            <ac:spMk id="2" creationId="{00000000-0000-0000-0000-000000000000}"/>
          </ac:spMkLst>
        </pc:spChg>
        <pc:grpChg chg="mod">
          <ac:chgData name="Keneth Murillo" userId="d64200f6f6278c4b" providerId="LiveId" clId="{1C6E033C-0877-4418-A2F0-444E4106371D}" dt="2022-07-20T23:49:50.189" v="594" actId="1036"/>
          <ac:grpSpMkLst>
            <pc:docMk/>
            <pc:sldMk cId="0" sldId="324"/>
            <ac:grpSpMk id="3" creationId="{00000000-0000-0000-0000-000000000000}"/>
          </ac:grpSpMkLst>
        </pc:grpChg>
      </pc:sldChg>
      <pc:sldChg chg="delSp modSp add mod modClrScheme chgLayout">
        <pc:chgData name="Keneth Murillo" userId="d64200f6f6278c4b" providerId="LiveId" clId="{1C6E033C-0877-4418-A2F0-444E4106371D}" dt="2022-07-20T23:50:21.298" v="603" actId="1076"/>
        <pc:sldMkLst>
          <pc:docMk/>
          <pc:sldMk cId="0" sldId="325"/>
        </pc:sldMkLst>
        <pc:spChg chg="mod ord">
          <ac:chgData name="Keneth Murillo" userId="d64200f6f6278c4b" providerId="LiveId" clId="{1C6E033C-0877-4418-A2F0-444E4106371D}" dt="2022-07-20T23:50:18.696" v="602" actId="1076"/>
          <ac:spMkLst>
            <pc:docMk/>
            <pc:sldMk cId="0" sldId="325"/>
            <ac:spMk id="3" creationId="{00000000-0000-0000-0000-000000000000}"/>
          </ac:spMkLst>
        </pc:spChg>
        <pc:spChg chg="mod">
          <ac:chgData name="Keneth Murillo" userId="d64200f6f6278c4b" providerId="LiveId" clId="{1C6E033C-0877-4418-A2F0-444E4106371D}" dt="2022-07-20T23:50:21.298" v="603" actId="1076"/>
          <ac:spMkLst>
            <pc:docMk/>
            <pc:sldMk cId="0" sldId="325"/>
            <ac:spMk id="4" creationId="{00000000-0000-0000-0000-000000000000}"/>
          </ac:spMkLst>
        </pc:spChg>
        <pc:picChg chg="del mod">
          <ac:chgData name="Keneth Murillo" userId="d64200f6f6278c4b" providerId="LiveId" clId="{1C6E033C-0877-4418-A2F0-444E4106371D}" dt="2022-07-20T23:50:12.195" v="601" actId="478"/>
          <ac:picMkLst>
            <pc:docMk/>
            <pc:sldMk cId="0" sldId="325"/>
            <ac:picMk id="2" creationId="{00000000-0000-0000-0000-000000000000}"/>
          </ac:picMkLst>
        </pc:picChg>
      </pc:sldChg>
      <pc:sldChg chg="addSp delSp modSp add mod modClrScheme chgLayout">
        <pc:chgData name="Keneth Murillo" userId="d64200f6f6278c4b" providerId="LiveId" clId="{1C6E033C-0877-4418-A2F0-444E4106371D}" dt="2022-07-20T23:51:28.420" v="644"/>
        <pc:sldMkLst>
          <pc:docMk/>
          <pc:sldMk cId="0" sldId="326"/>
        </pc:sldMkLst>
        <pc:spChg chg="mod ord">
          <ac:chgData name="Keneth Murillo" userId="d64200f6f6278c4b" providerId="LiveId" clId="{1C6E033C-0877-4418-A2F0-444E4106371D}" dt="2022-07-20T23:50:25.744" v="604" actId="700"/>
          <ac:spMkLst>
            <pc:docMk/>
            <pc:sldMk cId="0" sldId="326"/>
            <ac:spMk id="2" creationId="{00000000-0000-0000-0000-000000000000}"/>
          </ac:spMkLst>
        </pc:spChg>
        <pc:spChg chg="add del mod">
          <ac:chgData name="Keneth Murillo" userId="d64200f6f6278c4b" providerId="LiveId" clId="{1C6E033C-0877-4418-A2F0-444E4106371D}" dt="2022-07-20T23:51:28.420" v="644"/>
          <ac:spMkLst>
            <pc:docMk/>
            <pc:sldMk cId="0" sldId="326"/>
            <ac:spMk id="4" creationId="{EAC8721D-322A-A534-BD5F-21C3264C0A44}"/>
          </ac:spMkLst>
        </pc:spChg>
      </pc:sldChg>
      <pc:sldChg chg="addSp modSp new mod">
        <pc:chgData name="Keneth Murillo" userId="d64200f6f6278c4b" providerId="LiveId" clId="{1C6E033C-0877-4418-A2F0-444E4106371D}" dt="2022-07-20T23:51:16.289" v="642" actId="1076"/>
        <pc:sldMkLst>
          <pc:docMk/>
          <pc:sldMk cId="1704888925" sldId="327"/>
        </pc:sldMkLst>
        <pc:spChg chg="mod">
          <ac:chgData name="Keneth Murillo" userId="d64200f6f6278c4b" providerId="LiveId" clId="{1C6E033C-0877-4418-A2F0-444E4106371D}" dt="2022-07-20T23:51:01.251" v="636" actId="20577"/>
          <ac:spMkLst>
            <pc:docMk/>
            <pc:sldMk cId="1704888925" sldId="327"/>
            <ac:spMk id="2" creationId="{D4EDAE3E-6384-FD9D-116A-013ED64F5ABE}"/>
          </ac:spMkLst>
        </pc:spChg>
        <pc:spChg chg="add mod">
          <ac:chgData name="Keneth Murillo" userId="d64200f6f6278c4b" providerId="LiveId" clId="{1C6E033C-0877-4418-A2F0-444E4106371D}" dt="2022-07-20T23:51:16.289" v="642" actId="1076"/>
          <ac:spMkLst>
            <pc:docMk/>
            <pc:sldMk cId="1704888925" sldId="327"/>
            <ac:spMk id="3" creationId="{C8730C5F-2C92-3CB9-31A5-8FE6CBFE5686}"/>
          </ac:spMkLst>
        </pc:spChg>
      </pc:sldChg>
      <pc:sldChg chg="addSp delSp modSp new mod modClrScheme chgLayout">
        <pc:chgData name="Keneth Murillo" userId="d64200f6f6278c4b" providerId="LiveId" clId="{1C6E033C-0877-4418-A2F0-444E4106371D}" dt="2022-07-20T23:55:34.434" v="665" actId="20577"/>
        <pc:sldMkLst>
          <pc:docMk/>
          <pc:sldMk cId="3044631911" sldId="328"/>
        </pc:sldMkLst>
        <pc:spChg chg="del mod ord">
          <ac:chgData name="Keneth Murillo" userId="d64200f6f6278c4b" providerId="LiveId" clId="{1C6E033C-0877-4418-A2F0-444E4106371D}" dt="2022-07-20T23:55:31.235" v="652" actId="700"/>
          <ac:spMkLst>
            <pc:docMk/>
            <pc:sldMk cId="3044631911" sldId="328"/>
            <ac:spMk id="2" creationId="{2B8C9234-C66D-58F7-090B-C0A23422F781}"/>
          </ac:spMkLst>
        </pc:spChg>
        <pc:spChg chg="add mod ord">
          <ac:chgData name="Keneth Murillo" userId="d64200f6f6278c4b" providerId="LiveId" clId="{1C6E033C-0877-4418-A2F0-444E4106371D}" dt="2022-07-20T23:55:34.434" v="665" actId="20577"/>
          <ac:spMkLst>
            <pc:docMk/>
            <pc:sldMk cId="3044631911" sldId="328"/>
            <ac:spMk id="3" creationId="{56391784-EEAE-3664-4DE1-9BD68597BE37}"/>
          </ac:spMkLst>
        </pc:spChg>
      </pc:sldChg>
      <pc:sldChg chg="addSp modSp new del">
        <pc:chgData name="Keneth Murillo" userId="d64200f6f6278c4b" providerId="LiveId" clId="{1C6E033C-0877-4418-A2F0-444E4106371D}" dt="2022-07-20T23:51:45.657" v="648" actId="47"/>
        <pc:sldMkLst>
          <pc:docMk/>
          <pc:sldMk cId="4125267455" sldId="328"/>
        </pc:sldMkLst>
        <pc:spChg chg="add mod">
          <ac:chgData name="Keneth Murillo" userId="d64200f6f6278c4b" providerId="LiveId" clId="{1C6E033C-0877-4418-A2F0-444E4106371D}" dt="2022-07-20T23:51:31.811" v="646"/>
          <ac:spMkLst>
            <pc:docMk/>
            <pc:sldMk cId="4125267455" sldId="328"/>
            <ac:spMk id="3" creationId="{3F991749-A444-BB86-3271-7466890F864F}"/>
          </ac:spMkLst>
        </pc:spChg>
      </pc:sldChg>
      <pc:sldChg chg="addSp modSp new mod">
        <pc:chgData name="Keneth Murillo" userId="d64200f6f6278c4b" providerId="LiveId" clId="{1C6E033C-0877-4418-A2F0-444E4106371D}" dt="2022-07-20T23:57:23.451" v="694" actId="20577"/>
        <pc:sldMkLst>
          <pc:docMk/>
          <pc:sldMk cId="1021790648" sldId="329"/>
        </pc:sldMkLst>
        <pc:spChg chg="mod">
          <ac:chgData name="Keneth Murillo" userId="d64200f6f6278c4b" providerId="LiveId" clId="{1C6E033C-0877-4418-A2F0-444E4106371D}" dt="2022-07-20T23:57:23.451" v="694" actId="20577"/>
          <ac:spMkLst>
            <pc:docMk/>
            <pc:sldMk cId="1021790648" sldId="329"/>
            <ac:spMk id="2" creationId="{AE16C7C6-4650-C038-83A6-E77B538EA092}"/>
          </ac:spMkLst>
        </pc:spChg>
        <pc:picChg chg="add mod">
          <ac:chgData name="Keneth Murillo" userId="d64200f6f6278c4b" providerId="LiveId" clId="{1C6E033C-0877-4418-A2F0-444E4106371D}" dt="2022-07-20T23:57:19.513" v="679" actId="1076"/>
          <ac:picMkLst>
            <pc:docMk/>
            <pc:sldMk cId="1021790648" sldId="329"/>
            <ac:picMk id="4" creationId="{EE5726EC-E99E-556F-D6A2-FDEA282FB30D}"/>
          </ac:picMkLst>
        </pc:picChg>
      </pc:sldChg>
      <pc:sldChg chg="addSp modSp new del">
        <pc:chgData name="Keneth Murillo" userId="d64200f6f6278c4b" providerId="LiveId" clId="{1C6E033C-0877-4418-A2F0-444E4106371D}" dt="2022-07-20T23:56:55.332" v="672" actId="47"/>
        <pc:sldMkLst>
          <pc:docMk/>
          <pc:sldMk cId="2790743680" sldId="329"/>
        </pc:sldMkLst>
        <pc:grpChg chg="add mod">
          <ac:chgData name="Keneth Murillo" userId="d64200f6f6278c4b" providerId="LiveId" clId="{1C6E033C-0877-4418-A2F0-444E4106371D}" dt="2022-07-20T23:55:40.193" v="667"/>
          <ac:grpSpMkLst>
            <pc:docMk/>
            <pc:sldMk cId="2790743680" sldId="329"/>
            <ac:grpSpMk id="3" creationId="{05A548BD-90F5-A397-5879-CDAA847F4EFC}"/>
          </ac:grpSpMkLst>
        </pc:grp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4" creationId="{103477BC-9C6C-FCA1-4754-08418E269247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5" creationId="{6F4B8A55-EA8E-1058-FA76-0E33B71DEB7D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6" creationId="{92671FF1-1A61-ECDE-763D-B6939157B800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7" creationId="{77E94720-70CB-F8D7-B24E-F96866724E01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8" creationId="{BB5704BB-39F7-0C1A-D04D-61330C6A05FA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9" creationId="{F95B5167-1EE4-3B07-F2CF-1C2D9E3EAF95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10" creationId="{A1DC8D4A-8140-10AB-4853-2AFDF905A745}"/>
          </ac:picMkLst>
        </pc:picChg>
        <pc:picChg chg="mod">
          <ac:chgData name="Keneth Murillo" userId="d64200f6f6278c4b" providerId="LiveId" clId="{1C6E033C-0877-4418-A2F0-444E4106371D}" dt="2022-07-20T23:55:40.193" v="667"/>
          <ac:picMkLst>
            <pc:docMk/>
            <pc:sldMk cId="2790743680" sldId="329"/>
            <ac:picMk id="11" creationId="{B5A3ACB8-2831-D95E-1FBC-3BCC6430271B}"/>
          </ac:picMkLst>
        </pc:picChg>
      </pc:sldChg>
      <pc:sldChg chg="modSp add mod setBg">
        <pc:chgData name="Keneth Murillo" userId="d64200f6f6278c4b" providerId="LiveId" clId="{1C6E033C-0877-4418-A2F0-444E4106371D}" dt="2022-07-21T00:11:14.586" v="730" actId="20577"/>
        <pc:sldMkLst>
          <pc:docMk/>
          <pc:sldMk cId="0" sldId="330"/>
        </pc:sldMkLst>
        <pc:spChg chg="mod">
          <ac:chgData name="Keneth Murillo" userId="d64200f6f6278c4b" providerId="LiveId" clId="{1C6E033C-0877-4418-A2F0-444E4106371D}" dt="2022-07-21T00:11:14.586" v="730" actId="20577"/>
          <ac:spMkLst>
            <pc:docMk/>
            <pc:sldMk cId="0" sldId="330"/>
            <ac:spMk id="87" creationId="{00000000-0000-0000-0000-000000000000}"/>
          </ac:spMkLst>
        </pc:spChg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850411864" sldId="4923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1534935212" sldId="4924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4165904661" sldId="4926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3253207655" sldId="4928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0" sldId="4930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3293217698" sldId="4963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745478944" sldId="4964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1647136765" sldId="4965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4213501987" sldId="4966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3414962076" sldId="4967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1833558616" sldId="4968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277664639" sldId="4969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4171963130" sldId="4970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1170438340" sldId="4971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579751649" sldId="2123258550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1908950374" sldId="2123258552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3999664338" sldId="2123258553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2160453440" sldId="2123258554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2076819809" sldId="2123258555"/>
        </pc:sldMkLst>
      </pc:sldChg>
      <pc:sldChg chg="add del">
        <pc:chgData name="Keneth Murillo" userId="d64200f6f6278c4b" providerId="LiveId" clId="{1C6E033C-0877-4418-A2F0-444E4106371D}" dt="2022-07-20T22:51:44.293" v="2" actId="47"/>
        <pc:sldMkLst>
          <pc:docMk/>
          <pc:sldMk cId="505605573" sldId="2123258556"/>
        </pc:sldMkLst>
      </pc:sldChg>
      <pc:sldMasterChg chg="addSldLayout delSldLayout">
        <pc:chgData name="Keneth Murillo" userId="d64200f6f6278c4b" providerId="LiveId" clId="{1C6E033C-0877-4418-A2F0-444E4106371D}" dt="2022-07-20T23:56:56.834" v="673" actId="47"/>
        <pc:sldMasterMkLst>
          <pc:docMk/>
          <pc:sldMasterMk cId="0" sldId="2147483658"/>
        </pc:sldMasterMkLst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49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0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1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2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3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4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6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0" sldId="2147483657"/>
          </pc:sldLayoutMkLst>
        </pc:sldLayoutChg>
        <pc:sldLayoutChg chg="add del">
          <pc:chgData name="Keneth Murillo" userId="d64200f6f6278c4b" providerId="LiveId" clId="{1C6E033C-0877-4418-A2F0-444E4106371D}" dt="2022-07-20T23:32:39.717" v="82" actId="47"/>
          <pc:sldLayoutMkLst>
            <pc:docMk/>
            <pc:sldMasterMk cId="0" sldId="2147483658"/>
            <pc:sldLayoutMk cId="1985795975" sldId="2147483662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2769210970" sldId="2147483662"/>
          </pc:sldLayoutMkLst>
        </pc:sldLayoutChg>
        <pc:sldLayoutChg chg="del">
          <pc:chgData name="Keneth Murillo" userId="d64200f6f6278c4b" providerId="LiveId" clId="{1C6E033C-0877-4418-A2F0-444E4106371D}" dt="2022-07-20T23:39:29.649" v="362" actId="47"/>
          <pc:sldLayoutMkLst>
            <pc:docMk/>
            <pc:sldMasterMk cId="0" sldId="2147483658"/>
            <pc:sldLayoutMk cId="3149645691" sldId="2147483662"/>
          </pc:sldLayoutMkLst>
        </pc:sldLayoutChg>
        <pc:sldLayoutChg chg="add del">
          <pc:chgData name="Keneth Murillo" userId="d64200f6f6278c4b" providerId="LiveId" clId="{1C6E033C-0877-4418-A2F0-444E4106371D}" dt="2022-07-20T23:32:39.717" v="82" actId="47"/>
          <pc:sldLayoutMkLst>
            <pc:docMk/>
            <pc:sldMasterMk cId="0" sldId="2147483658"/>
            <pc:sldLayoutMk cId="3972452845" sldId="2147483663"/>
          </pc:sldLayoutMkLst>
        </pc:sldLayoutChg>
        <pc:sldLayoutChg chg="del">
          <pc:chgData name="Keneth Murillo" userId="d64200f6f6278c4b" providerId="LiveId" clId="{1C6E033C-0877-4418-A2F0-444E4106371D}" dt="2022-07-20T23:56:56.834" v="673" actId="47"/>
          <pc:sldLayoutMkLst>
            <pc:docMk/>
            <pc:sldMasterMk cId="0" sldId="2147483658"/>
            <pc:sldLayoutMk cId="650334154" sldId="2147483664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4233444113" sldId="2147483664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3451623733" sldId="2147483665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3900688108" sldId="2147483666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1575790140" sldId="2147483667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3250854557" sldId="2147483668"/>
          </pc:sldLayoutMkLst>
        </pc:sldLayoutChg>
        <pc:sldLayoutChg chg="add del">
          <pc:chgData name="Keneth Murillo" userId="d64200f6f6278c4b" providerId="LiveId" clId="{1C6E033C-0877-4418-A2F0-444E4106371D}" dt="2022-07-20T22:51:44.293" v="2" actId="47"/>
          <pc:sldLayoutMkLst>
            <pc:docMk/>
            <pc:sldMasterMk cId="0" sldId="2147483658"/>
            <pc:sldLayoutMk cId="2922506973" sldId="2147483669"/>
          </pc:sldLayoutMkLst>
        </pc:sldLayoutChg>
      </pc:sldMasterChg>
    </pc:docChg>
  </pc:docChgLst>
  <pc:docChgLst>
    <pc:chgData name="Mike Matamoros" userId="30559fbe-fa76-41fb-9a62-7896923a835a" providerId="ADAL" clId="{F6AB5170-8D24-49CA-9B75-60FD88DDF260}"/>
    <pc:docChg chg="undo custSel addSld delSld modSld sldOrd modMainMaster addSection modSection">
      <pc:chgData name="Mike Matamoros" userId="30559fbe-fa76-41fb-9a62-7896923a835a" providerId="ADAL" clId="{F6AB5170-8D24-49CA-9B75-60FD88DDF260}" dt="2022-02-21T22:44:35.065" v="256" actId="47"/>
      <pc:docMkLst>
        <pc:docMk/>
      </pc:docMkLst>
      <pc:sldChg chg="delSp mod ord modShow">
        <pc:chgData name="Mike Matamoros" userId="30559fbe-fa76-41fb-9a62-7896923a835a" providerId="ADAL" clId="{F6AB5170-8D24-49CA-9B75-60FD88DDF260}" dt="2022-02-21T22:30:46.460" v="136" actId="478"/>
        <pc:sldMkLst>
          <pc:docMk/>
          <pc:sldMk cId="3482744946" sldId="257"/>
        </pc:sldMkLst>
        <pc:spChg chg="del">
          <ac:chgData name="Mike Matamoros" userId="30559fbe-fa76-41fb-9a62-7896923a835a" providerId="ADAL" clId="{F6AB5170-8D24-49CA-9B75-60FD88DDF260}" dt="2022-02-21T22:30:46.460" v="136" actId="478"/>
          <ac:spMkLst>
            <pc:docMk/>
            <pc:sldMk cId="3482744946" sldId="257"/>
            <ac:spMk id="79" creationId="{00000000-0000-0000-0000-000000000000}"/>
          </ac:spMkLst>
        </pc:spChg>
      </pc:sldChg>
      <pc:sldChg chg="ord">
        <pc:chgData name="Mike Matamoros" userId="30559fbe-fa76-41fb-9a62-7896923a835a" providerId="ADAL" clId="{F6AB5170-8D24-49CA-9B75-60FD88DDF260}" dt="2022-02-21T22:20:15.601" v="69"/>
        <pc:sldMkLst>
          <pc:docMk/>
          <pc:sldMk cId="1918333189" sldId="258"/>
        </pc:sldMkLst>
      </pc:sldChg>
      <pc:sldChg chg="delSp mod modShow">
        <pc:chgData name="Mike Matamoros" userId="30559fbe-fa76-41fb-9a62-7896923a835a" providerId="ADAL" clId="{F6AB5170-8D24-49CA-9B75-60FD88DDF260}" dt="2022-02-21T22:30:51.272" v="137" actId="478"/>
        <pc:sldMkLst>
          <pc:docMk/>
          <pc:sldMk cId="3007185108" sldId="259"/>
        </pc:sldMkLst>
        <pc:spChg chg="del">
          <ac:chgData name="Mike Matamoros" userId="30559fbe-fa76-41fb-9a62-7896923a835a" providerId="ADAL" clId="{F6AB5170-8D24-49CA-9B75-60FD88DDF260}" dt="2022-02-21T22:30:51.272" v="137" actId="478"/>
          <ac:spMkLst>
            <pc:docMk/>
            <pc:sldMk cId="3007185108" sldId="259"/>
            <ac:spMk id="99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0:56.682" v="138" actId="478"/>
        <pc:sldMkLst>
          <pc:docMk/>
          <pc:sldMk cId="3854270199" sldId="260"/>
        </pc:sldMkLst>
        <pc:spChg chg="del">
          <ac:chgData name="Mike Matamoros" userId="30559fbe-fa76-41fb-9a62-7896923a835a" providerId="ADAL" clId="{F6AB5170-8D24-49CA-9B75-60FD88DDF260}" dt="2022-02-21T22:30:56.682" v="138" actId="478"/>
          <ac:spMkLst>
            <pc:docMk/>
            <pc:sldMk cId="3854270199" sldId="260"/>
            <ac:spMk id="105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00.761" v="139" actId="478"/>
        <pc:sldMkLst>
          <pc:docMk/>
          <pc:sldMk cId="2315407373" sldId="261"/>
        </pc:sldMkLst>
        <pc:spChg chg="del">
          <ac:chgData name="Mike Matamoros" userId="30559fbe-fa76-41fb-9a62-7896923a835a" providerId="ADAL" clId="{F6AB5170-8D24-49CA-9B75-60FD88DDF260}" dt="2022-02-21T22:31:00.761" v="139" actId="478"/>
          <ac:spMkLst>
            <pc:docMk/>
            <pc:sldMk cId="2315407373" sldId="261"/>
            <ac:spMk id="112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18.683" v="140" actId="478"/>
        <pc:sldMkLst>
          <pc:docMk/>
          <pc:sldMk cId="0" sldId="262"/>
        </pc:sldMkLst>
        <pc:spChg chg="del">
          <ac:chgData name="Mike Matamoros" userId="30559fbe-fa76-41fb-9a62-7896923a835a" providerId="ADAL" clId="{F6AB5170-8D24-49CA-9B75-60FD88DDF260}" dt="2022-02-21T22:31:18.683" v="140" actId="478"/>
          <ac:spMkLst>
            <pc:docMk/>
            <pc:sldMk cId="0" sldId="262"/>
            <ac:spMk id="127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22.796" v="141" actId="478"/>
        <pc:sldMkLst>
          <pc:docMk/>
          <pc:sldMk cId="0" sldId="263"/>
        </pc:sldMkLst>
        <pc:spChg chg="del">
          <ac:chgData name="Mike Matamoros" userId="30559fbe-fa76-41fb-9a62-7896923a835a" providerId="ADAL" clId="{F6AB5170-8D24-49CA-9B75-60FD88DDF260}" dt="2022-02-21T22:31:22.796" v="141" actId="478"/>
          <ac:spMkLst>
            <pc:docMk/>
            <pc:sldMk cId="0" sldId="263"/>
            <ac:spMk id="135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26:44.742" v="119" actId="729"/>
        <pc:sldMkLst>
          <pc:docMk/>
          <pc:sldMk cId="0" sldId="264"/>
        </pc:sldMkLst>
        <pc:spChg chg="del">
          <ac:chgData name="Mike Matamoros" userId="30559fbe-fa76-41fb-9a62-7896923a835a" providerId="ADAL" clId="{F6AB5170-8D24-49CA-9B75-60FD88DDF260}" dt="2022-02-21T22:20:59.360" v="72" actId="478"/>
          <ac:spMkLst>
            <pc:docMk/>
            <pc:sldMk cId="0" sldId="264"/>
            <ac:spMk id="144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26:44.742" v="119" actId="729"/>
        <pc:sldMkLst>
          <pc:docMk/>
          <pc:sldMk cId="0" sldId="265"/>
        </pc:sldMkLst>
        <pc:spChg chg="del">
          <ac:chgData name="Mike Matamoros" userId="30559fbe-fa76-41fb-9a62-7896923a835a" providerId="ADAL" clId="{F6AB5170-8D24-49CA-9B75-60FD88DDF260}" dt="2022-02-21T22:20:55.171" v="71" actId="478"/>
          <ac:spMkLst>
            <pc:docMk/>
            <pc:sldMk cId="0" sldId="265"/>
            <ac:spMk id="156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26:44.742" v="119" actId="729"/>
        <pc:sldMkLst>
          <pc:docMk/>
          <pc:sldMk cId="0" sldId="266"/>
        </pc:sldMkLst>
        <pc:spChg chg="del">
          <ac:chgData name="Mike Matamoros" userId="30559fbe-fa76-41fb-9a62-7896923a835a" providerId="ADAL" clId="{F6AB5170-8D24-49CA-9B75-60FD88DDF260}" dt="2022-02-21T22:20:49.568" v="70" actId="478"/>
          <ac:spMkLst>
            <pc:docMk/>
            <pc:sldMk cId="0" sldId="266"/>
            <ac:spMk id="162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29.979" v="142" actId="478"/>
        <pc:sldMkLst>
          <pc:docMk/>
          <pc:sldMk cId="0" sldId="267"/>
        </pc:sldMkLst>
        <pc:spChg chg="del">
          <ac:chgData name="Mike Matamoros" userId="30559fbe-fa76-41fb-9a62-7896923a835a" providerId="ADAL" clId="{F6AB5170-8D24-49CA-9B75-60FD88DDF260}" dt="2022-02-21T22:31:29.979" v="142" actId="478"/>
          <ac:spMkLst>
            <pc:docMk/>
            <pc:sldMk cId="0" sldId="267"/>
            <ac:spMk id="171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33.836" v="143" actId="478"/>
        <pc:sldMkLst>
          <pc:docMk/>
          <pc:sldMk cId="0" sldId="268"/>
        </pc:sldMkLst>
        <pc:spChg chg="del">
          <ac:chgData name="Mike Matamoros" userId="30559fbe-fa76-41fb-9a62-7896923a835a" providerId="ADAL" clId="{F6AB5170-8D24-49CA-9B75-60FD88DDF260}" dt="2022-02-21T22:31:33.836" v="143" actId="478"/>
          <ac:spMkLst>
            <pc:docMk/>
            <pc:sldMk cId="0" sldId="268"/>
            <ac:spMk id="209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39.052" v="144" actId="478"/>
        <pc:sldMkLst>
          <pc:docMk/>
          <pc:sldMk cId="0" sldId="269"/>
        </pc:sldMkLst>
        <pc:spChg chg="del">
          <ac:chgData name="Mike Matamoros" userId="30559fbe-fa76-41fb-9a62-7896923a835a" providerId="ADAL" clId="{F6AB5170-8D24-49CA-9B75-60FD88DDF260}" dt="2022-02-21T22:31:39.052" v="144" actId="478"/>
          <ac:spMkLst>
            <pc:docMk/>
            <pc:sldMk cId="0" sldId="269"/>
            <ac:spMk id="216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41.323" v="145" actId="478"/>
        <pc:sldMkLst>
          <pc:docMk/>
          <pc:sldMk cId="0" sldId="270"/>
        </pc:sldMkLst>
        <pc:spChg chg="del">
          <ac:chgData name="Mike Matamoros" userId="30559fbe-fa76-41fb-9a62-7896923a835a" providerId="ADAL" clId="{F6AB5170-8D24-49CA-9B75-60FD88DDF260}" dt="2022-02-21T22:31:41.323" v="145" actId="478"/>
          <ac:spMkLst>
            <pc:docMk/>
            <pc:sldMk cId="0" sldId="270"/>
            <ac:spMk id="227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43.916" v="146" actId="478"/>
        <pc:sldMkLst>
          <pc:docMk/>
          <pc:sldMk cId="0" sldId="271"/>
        </pc:sldMkLst>
        <pc:spChg chg="del">
          <ac:chgData name="Mike Matamoros" userId="30559fbe-fa76-41fb-9a62-7896923a835a" providerId="ADAL" clId="{F6AB5170-8D24-49CA-9B75-60FD88DDF260}" dt="2022-02-21T22:31:43.916" v="146" actId="478"/>
          <ac:spMkLst>
            <pc:docMk/>
            <pc:sldMk cId="0" sldId="271"/>
            <ac:spMk id="249" creationId="{00000000-0000-0000-0000-000000000000}"/>
          </ac:spMkLst>
        </pc:spChg>
      </pc:sldChg>
      <pc:sldChg chg="delSp mod ord modShow">
        <pc:chgData name="Mike Matamoros" userId="30559fbe-fa76-41fb-9a62-7896923a835a" providerId="ADAL" clId="{F6AB5170-8D24-49CA-9B75-60FD88DDF260}" dt="2022-02-21T22:28:08.888" v="122"/>
        <pc:sldMkLst>
          <pc:docMk/>
          <pc:sldMk cId="0" sldId="272"/>
        </pc:sldMkLst>
        <pc:spChg chg="del">
          <ac:chgData name="Mike Matamoros" userId="30559fbe-fa76-41fb-9a62-7896923a835a" providerId="ADAL" clId="{F6AB5170-8D24-49CA-9B75-60FD88DDF260}" dt="2022-02-21T22:27:52.136" v="120" actId="478"/>
          <ac:spMkLst>
            <pc:docMk/>
            <pc:sldMk cId="0" sldId="272"/>
            <ac:spMk id="257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46.139" v="147" actId="478"/>
        <pc:sldMkLst>
          <pc:docMk/>
          <pc:sldMk cId="0" sldId="273"/>
        </pc:sldMkLst>
        <pc:spChg chg="del">
          <ac:chgData name="Mike Matamoros" userId="30559fbe-fa76-41fb-9a62-7896923a835a" providerId="ADAL" clId="{F6AB5170-8D24-49CA-9B75-60FD88DDF260}" dt="2022-02-21T22:31:46.139" v="147" actId="478"/>
          <ac:spMkLst>
            <pc:docMk/>
            <pc:sldMk cId="0" sldId="273"/>
            <ac:spMk id="268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48.635" v="148" actId="478"/>
        <pc:sldMkLst>
          <pc:docMk/>
          <pc:sldMk cId="0" sldId="274"/>
        </pc:sldMkLst>
        <pc:spChg chg="del">
          <ac:chgData name="Mike Matamoros" userId="30559fbe-fa76-41fb-9a62-7896923a835a" providerId="ADAL" clId="{F6AB5170-8D24-49CA-9B75-60FD88DDF260}" dt="2022-02-21T22:31:48.635" v="148" actId="478"/>
          <ac:spMkLst>
            <pc:docMk/>
            <pc:sldMk cId="0" sldId="274"/>
            <ac:spMk id="282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51.043" v="149" actId="478"/>
        <pc:sldMkLst>
          <pc:docMk/>
          <pc:sldMk cId="0" sldId="275"/>
        </pc:sldMkLst>
        <pc:spChg chg="del">
          <ac:chgData name="Mike Matamoros" userId="30559fbe-fa76-41fb-9a62-7896923a835a" providerId="ADAL" clId="{F6AB5170-8D24-49CA-9B75-60FD88DDF260}" dt="2022-02-21T22:31:51.043" v="149" actId="478"/>
          <ac:spMkLst>
            <pc:docMk/>
            <pc:sldMk cId="0" sldId="275"/>
            <ac:spMk id="338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54.265" v="150" actId="478"/>
        <pc:sldMkLst>
          <pc:docMk/>
          <pc:sldMk cId="0" sldId="276"/>
        </pc:sldMkLst>
        <pc:spChg chg="del">
          <ac:chgData name="Mike Matamoros" userId="30559fbe-fa76-41fb-9a62-7896923a835a" providerId="ADAL" clId="{F6AB5170-8D24-49CA-9B75-60FD88DDF260}" dt="2022-02-21T22:31:54.265" v="150" actId="478"/>
          <ac:spMkLst>
            <pc:docMk/>
            <pc:sldMk cId="0" sldId="276"/>
            <ac:spMk id="344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55.879" v="151" actId="478"/>
        <pc:sldMkLst>
          <pc:docMk/>
          <pc:sldMk cId="0" sldId="277"/>
        </pc:sldMkLst>
        <pc:spChg chg="del">
          <ac:chgData name="Mike Matamoros" userId="30559fbe-fa76-41fb-9a62-7896923a835a" providerId="ADAL" clId="{F6AB5170-8D24-49CA-9B75-60FD88DDF260}" dt="2022-02-21T22:31:55.879" v="151" actId="478"/>
          <ac:spMkLst>
            <pc:docMk/>
            <pc:sldMk cId="0" sldId="277"/>
            <ac:spMk id="368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1:58.237" v="152" actId="478"/>
        <pc:sldMkLst>
          <pc:docMk/>
          <pc:sldMk cId="0" sldId="278"/>
        </pc:sldMkLst>
        <pc:spChg chg="del">
          <ac:chgData name="Mike Matamoros" userId="30559fbe-fa76-41fb-9a62-7896923a835a" providerId="ADAL" clId="{F6AB5170-8D24-49CA-9B75-60FD88DDF260}" dt="2022-02-21T22:31:58.237" v="152" actId="478"/>
          <ac:spMkLst>
            <pc:docMk/>
            <pc:sldMk cId="0" sldId="278"/>
            <ac:spMk id="380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00.287" v="153" actId="478"/>
        <pc:sldMkLst>
          <pc:docMk/>
          <pc:sldMk cId="0" sldId="279"/>
        </pc:sldMkLst>
        <pc:spChg chg="del">
          <ac:chgData name="Mike Matamoros" userId="30559fbe-fa76-41fb-9a62-7896923a835a" providerId="ADAL" clId="{F6AB5170-8D24-49CA-9B75-60FD88DDF260}" dt="2022-02-21T22:32:00.287" v="153" actId="478"/>
          <ac:spMkLst>
            <pc:docMk/>
            <pc:sldMk cId="0" sldId="279"/>
            <ac:spMk id="392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02.567" v="154" actId="478"/>
        <pc:sldMkLst>
          <pc:docMk/>
          <pc:sldMk cId="0" sldId="280"/>
        </pc:sldMkLst>
        <pc:spChg chg="del">
          <ac:chgData name="Mike Matamoros" userId="30559fbe-fa76-41fb-9a62-7896923a835a" providerId="ADAL" clId="{F6AB5170-8D24-49CA-9B75-60FD88DDF260}" dt="2022-02-21T22:32:02.567" v="154" actId="478"/>
          <ac:spMkLst>
            <pc:docMk/>
            <pc:sldMk cId="0" sldId="280"/>
            <ac:spMk id="406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04.506" v="155" actId="478"/>
        <pc:sldMkLst>
          <pc:docMk/>
          <pc:sldMk cId="0" sldId="281"/>
        </pc:sldMkLst>
        <pc:spChg chg="del">
          <ac:chgData name="Mike Matamoros" userId="30559fbe-fa76-41fb-9a62-7896923a835a" providerId="ADAL" clId="{F6AB5170-8D24-49CA-9B75-60FD88DDF260}" dt="2022-02-21T22:32:04.506" v="155" actId="478"/>
          <ac:spMkLst>
            <pc:docMk/>
            <pc:sldMk cId="0" sldId="281"/>
            <ac:spMk id="413" creationId="{00000000-0000-0000-0000-000000000000}"/>
          </ac:spMkLst>
        </pc:spChg>
      </pc:sldChg>
      <pc:sldChg chg="mod modShow">
        <pc:chgData name="Mike Matamoros" userId="30559fbe-fa76-41fb-9a62-7896923a835a" providerId="ADAL" clId="{F6AB5170-8D24-49CA-9B75-60FD88DDF260}" dt="2022-02-21T22:26:44.742" v="119" actId="729"/>
        <pc:sldMkLst>
          <pc:docMk/>
          <pc:sldMk cId="0" sldId="282"/>
        </pc:sldMkLst>
      </pc:sldChg>
      <pc:sldChg chg="delSp mod modShow">
        <pc:chgData name="Mike Matamoros" userId="30559fbe-fa76-41fb-9a62-7896923a835a" providerId="ADAL" clId="{F6AB5170-8D24-49CA-9B75-60FD88DDF260}" dt="2022-02-21T22:32:08.566" v="156" actId="478"/>
        <pc:sldMkLst>
          <pc:docMk/>
          <pc:sldMk cId="0" sldId="283"/>
        </pc:sldMkLst>
        <pc:spChg chg="del">
          <ac:chgData name="Mike Matamoros" userId="30559fbe-fa76-41fb-9a62-7896923a835a" providerId="ADAL" clId="{F6AB5170-8D24-49CA-9B75-60FD88DDF260}" dt="2022-02-21T22:32:08.566" v="156" actId="478"/>
          <ac:spMkLst>
            <pc:docMk/>
            <pc:sldMk cId="0" sldId="283"/>
            <ac:spMk id="425" creationId="{00000000-0000-0000-0000-000000000000}"/>
          </ac:spMkLst>
        </pc:spChg>
      </pc:sldChg>
      <pc:sldChg chg="addSp delSp modSp mod ord modClrScheme chgLayout">
        <pc:chgData name="Mike Matamoros" userId="30559fbe-fa76-41fb-9a62-7896923a835a" providerId="ADAL" clId="{F6AB5170-8D24-49CA-9B75-60FD88DDF260}" dt="2022-02-21T22:38:35.262" v="241" actId="207"/>
        <pc:sldMkLst>
          <pc:docMk/>
          <pc:sldMk cId="0" sldId="284"/>
        </pc:sldMkLst>
        <pc:spChg chg="add mod ord">
          <ac:chgData name="Mike Matamoros" userId="30559fbe-fa76-41fb-9a62-7896923a835a" providerId="ADAL" clId="{F6AB5170-8D24-49CA-9B75-60FD88DDF260}" dt="2022-02-21T22:37:57.788" v="240" actId="14100"/>
          <ac:spMkLst>
            <pc:docMk/>
            <pc:sldMk cId="0" sldId="284"/>
            <ac:spMk id="2" creationId="{FF583A19-6D5C-45E7-B389-A63E53C9218B}"/>
          </ac:spMkLst>
        </pc:spChg>
        <pc:spChg chg="mod">
          <ac:chgData name="Mike Matamoros" userId="30559fbe-fa76-41fb-9a62-7896923a835a" providerId="ADAL" clId="{F6AB5170-8D24-49CA-9B75-60FD88DDF260}" dt="2022-02-21T22:38:35.262" v="241" actId="207"/>
          <ac:spMkLst>
            <pc:docMk/>
            <pc:sldMk cId="0" sldId="284"/>
            <ac:spMk id="38" creationId="{F4D62C9C-9F46-4FDF-8375-FA8EAFD75534}"/>
          </ac:spMkLst>
        </pc:spChg>
        <pc:spChg chg="mod">
          <ac:chgData name="Mike Matamoros" userId="30559fbe-fa76-41fb-9a62-7896923a835a" providerId="ADAL" clId="{F6AB5170-8D24-49CA-9B75-60FD88DDF260}" dt="2022-02-21T22:38:35.262" v="241" actId="207"/>
          <ac:spMkLst>
            <pc:docMk/>
            <pc:sldMk cId="0" sldId="284"/>
            <ac:spMk id="39" creationId="{AFBCE4A0-F1F6-4660-BD76-F12544AF8492}"/>
          </ac:spMkLst>
        </pc:spChg>
        <pc:spChg chg="mod">
          <ac:chgData name="Mike Matamoros" userId="30559fbe-fa76-41fb-9a62-7896923a835a" providerId="ADAL" clId="{F6AB5170-8D24-49CA-9B75-60FD88DDF260}" dt="2022-02-21T22:38:35.262" v="241" actId="207"/>
          <ac:spMkLst>
            <pc:docMk/>
            <pc:sldMk cId="0" sldId="284"/>
            <ac:spMk id="40" creationId="{5609D61C-6499-45BD-9F9E-2CC759B0BEE5}"/>
          </ac:spMkLst>
        </pc:spChg>
        <pc:spChg chg="mod">
          <ac:chgData name="Mike Matamoros" userId="30559fbe-fa76-41fb-9a62-7896923a835a" providerId="ADAL" clId="{F6AB5170-8D24-49CA-9B75-60FD88DDF260}" dt="2022-02-21T22:38:35.262" v="241" actId="207"/>
          <ac:spMkLst>
            <pc:docMk/>
            <pc:sldMk cId="0" sldId="284"/>
            <ac:spMk id="41" creationId="{114BCE6C-100E-441A-9F95-06C55C704FC9}"/>
          </ac:spMkLst>
        </pc:spChg>
        <pc:spChg chg="mod">
          <ac:chgData name="Mike Matamoros" userId="30559fbe-fa76-41fb-9a62-7896923a835a" providerId="ADAL" clId="{F6AB5170-8D24-49CA-9B75-60FD88DDF260}" dt="2022-02-21T22:22:43.811" v="84" actId="208"/>
          <ac:spMkLst>
            <pc:docMk/>
            <pc:sldMk cId="0" sldId="284"/>
            <ac:spMk id="469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2:17.359" v="81" actId="207"/>
          <ac:spMkLst>
            <pc:docMk/>
            <pc:sldMk cId="0" sldId="284"/>
            <ac:spMk id="472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2:04.895" v="80" actId="165"/>
          <ac:spMkLst>
            <pc:docMk/>
            <pc:sldMk cId="0" sldId="284"/>
            <ac:spMk id="473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06.878" v="86" actId="207"/>
          <ac:spMkLst>
            <pc:docMk/>
            <pc:sldMk cId="0" sldId="284"/>
            <ac:spMk id="475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2:57.551" v="85" actId="165"/>
          <ac:spMkLst>
            <pc:docMk/>
            <pc:sldMk cId="0" sldId="284"/>
            <ac:spMk id="476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34.827" v="92" actId="207"/>
          <ac:spMkLst>
            <pc:docMk/>
            <pc:sldMk cId="0" sldId="284"/>
            <ac:spMk id="478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31.282" v="91" actId="165"/>
          <ac:spMkLst>
            <pc:docMk/>
            <pc:sldMk cId="0" sldId="284"/>
            <ac:spMk id="479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42.506" v="94" actId="207"/>
          <ac:spMkLst>
            <pc:docMk/>
            <pc:sldMk cId="0" sldId="284"/>
            <ac:spMk id="481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39.369" v="93" actId="165"/>
          <ac:spMkLst>
            <pc:docMk/>
            <pc:sldMk cId="0" sldId="284"/>
            <ac:spMk id="482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25.704" v="90" actId="207"/>
          <ac:spMkLst>
            <pc:docMk/>
            <pc:sldMk cId="0" sldId="284"/>
            <ac:spMk id="484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22.817" v="89" actId="165"/>
          <ac:spMkLst>
            <pc:docMk/>
            <pc:sldMk cId="0" sldId="284"/>
            <ac:spMk id="485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17.548" v="88" actId="207"/>
          <ac:spMkLst>
            <pc:docMk/>
            <pc:sldMk cId="0" sldId="284"/>
            <ac:spMk id="487" creationId="{00000000-0000-0000-0000-000000000000}"/>
          </ac:spMkLst>
        </pc:spChg>
        <pc:spChg chg="mod topLvl">
          <ac:chgData name="Mike Matamoros" userId="30559fbe-fa76-41fb-9a62-7896923a835a" providerId="ADAL" clId="{F6AB5170-8D24-49CA-9B75-60FD88DDF260}" dt="2022-02-21T22:23:13.617" v="87" actId="165"/>
          <ac:spMkLst>
            <pc:docMk/>
            <pc:sldMk cId="0" sldId="284"/>
            <ac:spMk id="488" creationId="{00000000-0000-0000-0000-000000000000}"/>
          </ac:spMkLst>
        </pc:spChg>
        <pc:spChg chg="mod">
          <ac:chgData name="Mike Matamoros" userId="30559fbe-fa76-41fb-9a62-7896923a835a" providerId="ADAL" clId="{F6AB5170-8D24-49CA-9B75-60FD88DDF260}" dt="2022-02-21T22:38:35.262" v="241" actId="207"/>
          <ac:spMkLst>
            <pc:docMk/>
            <pc:sldMk cId="0" sldId="284"/>
            <ac:spMk id="490" creationId="{00000000-0000-0000-0000-000000000000}"/>
          </ac:spMkLst>
        </pc:spChg>
        <pc:grpChg chg="del mod">
          <ac:chgData name="Mike Matamoros" userId="30559fbe-fa76-41fb-9a62-7896923a835a" providerId="ADAL" clId="{F6AB5170-8D24-49CA-9B75-60FD88DDF260}" dt="2022-02-21T22:22:04.895" v="80" actId="165"/>
          <ac:grpSpMkLst>
            <pc:docMk/>
            <pc:sldMk cId="0" sldId="284"/>
            <ac:grpSpMk id="471" creationId="{00000000-0000-0000-0000-000000000000}"/>
          </ac:grpSpMkLst>
        </pc:grpChg>
        <pc:grpChg chg="del">
          <ac:chgData name="Mike Matamoros" userId="30559fbe-fa76-41fb-9a62-7896923a835a" providerId="ADAL" clId="{F6AB5170-8D24-49CA-9B75-60FD88DDF260}" dt="2022-02-21T22:22:57.551" v="85" actId="165"/>
          <ac:grpSpMkLst>
            <pc:docMk/>
            <pc:sldMk cId="0" sldId="284"/>
            <ac:grpSpMk id="474" creationId="{00000000-0000-0000-0000-000000000000}"/>
          </ac:grpSpMkLst>
        </pc:grpChg>
        <pc:grpChg chg="del">
          <ac:chgData name="Mike Matamoros" userId="30559fbe-fa76-41fb-9a62-7896923a835a" providerId="ADAL" clId="{F6AB5170-8D24-49CA-9B75-60FD88DDF260}" dt="2022-02-21T22:23:31.282" v="91" actId="165"/>
          <ac:grpSpMkLst>
            <pc:docMk/>
            <pc:sldMk cId="0" sldId="284"/>
            <ac:grpSpMk id="477" creationId="{00000000-0000-0000-0000-000000000000}"/>
          </ac:grpSpMkLst>
        </pc:grpChg>
        <pc:grpChg chg="del">
          <ac:chgData name="Mike Matamoros" userId="30559fbe-fa76-41fb-9a62-7896923a835a" providerId="ADAL" clId="{F6AB5170-8D24-49CA-9B75-60FD88DDF260}" dt="2022-02-21T22:23:39.369" v="93" actId="165"/>
          <ac:grpSpMkLst>
            <pc:docMk/>
            <pc:sldMk cId="0" sldId="284"/>
            <ac:grpSpMk id="480" creationId="{00000000-0000-0000-0000-000000000000}"/>
          </ac:grpSpMkLst>
        </pc:grpChg>
        <pc:grpChg chg="del">
          <ac:chgData name="Mike Matamoros" userId="30559fbe-fa76-41fb-9a62-7896923a835a" providerId="ADAL" clId="{F6AB5170-8D24-49CA-9B75-60FD88DDF260}" dt="2022-02-21T22:23:22.817" v="89" actId="165"/>
          <ac:grpSpMkLst>
            <pc:docMk/>
            <pc:sldMk cId="0" sldId="284"/>
            <ac:grpSpMk id="483" creationId="{00000000-0000-0000-0000-000000000000}"/>
          </ac:grpSpMkLst>
        </pc:grpChg>
        <pc:grpChg chg="del">
          <ac:chgData name="Mike Matamoros" userId="30559fbe-fa76-41fb-9a62-7896923a835a" providerId="ADAL" clId="{F6AB5170-8D24-49CA-9B75-60FD88DDF260}" dt="2022-02-21T22:23:13.617" v="87" actId="165"/>
          <ac:grpSpMkLst>
            <pc:docMk/>
            <pc:sldMk cId="0" sldId="284"/>
            <ac:grpSpMk id="486" creationId="{00000000-0000-0000-0000-000000000000}"/>
          </ac:grpSpMkLst>
        </pc:grpChg>
        <pc:picChg chg="del mod">
          <ac:chgData name="Mike Matamoros" userId="30559fbe-fa76-41fb-9a62-7896923a835a" providerId="ADAL" clId="{F6AB5170-8D24-49CA-9B75-60FD88DDF260}" dt="2022-02-21T22:36:32.919" v="187" actId="478"/>
          <ac:picMkLst>
            <pc:docMk/>
            <pc:sldMk cId="0" sldId="284"/>
            <ac:picMk id="7" creationId="{390DAECA-3247-4E5D-AC69-B9C9D9FBED6F}"/>
          </ac:picMkLst>
        </pc:picChg>
        <pc:picChg chg="del mod">
          <ac:chgData name="Mike Matamoros" userId="30559fbe-fa76-41fb-9a62-7896923a835a" providerId="ADAL" clId="{F6AB5170-8D24-49CA-9B75-60FD88DDF260}" dt="2022-02-21T22:36:31.229" v="186" actId="478"/>
          <ac:picMkLst>
            <pc:docMk/>
            <pc:sldMk cId="0" sldId="284"/>
            <ac:picMk id="9" creationId="{228C7EB8-868A-45C8-BC8C-03562E1E5160}"/>
          </ac:picMkLst>
        </pc:picChg>
        <pc:picChg chg="del">
          <ac:chgData name="Mike Matamoros" userId="30559fbe-fa76-41fb-9a62-7896923a835a" providerId="ADAL" clId="{F6AB5170-8D24-49CA-9B75-60FD88DDF260}" dt="2022-02-21T22:21:38.537" v="75" actId="478"/>
          <ac:picMkLst>
            <pc:docMk/>
            <pc:sldMk cId="0" sldId="284"/>
            <ac:picMk id="13" creationId="{98AAC158-3E77-4A66-A183-A411AE86A5BB}"/>
          </ac:picMkLst>
        </pc:picChg>
      </pc:sldChg>
      <pc:sldChg chg="delSp mod modShow">
        <pc:chgData name="Mike Matamoros" userId="30559fbe-fa76-41fb-9a62-7896923a835a" providerId="ADAL" clId="{F6AB5170-8D24-49CA-9B75-60FD88DDF260}" dt="2022-02-21T22:32:10.796" v="157" actId="478"/>
        <pc:sldMkLst>
          <pc:docMk/>
          <pc:sldMk cId="0" sldId="285"/>
        </pc:sldMkLst>
        <pc:spChg chg="del">
          <ac:chgData name="Mike Matamoros" userId="30559fbe-fa76-41fb-9a62-7896923a835a" providerId="ADAL" clId="{F6AB5170-8D24-49CA-9B75-60FD88DDF260}" dt="2022-02-21T22:32:10.796" v="157" actId="478"/>
          <ac:spMkLst>
            <pc:docMk/>
            <pc:sldMk cId="0" sldId="285"/>
            <ac:spMk id="500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12.692" v="158" actId="478"/>
        <pc:sldMkLst>
          <pc:docMk/>
          <pc:sldMk cId="0" sldId="286"/>
        </pc:sldMkLst>
        <pc:spChg chg="del">
          <ac:chgData name="Mike Matamoros" userId="30559fbe-fa76-41fb-9a62-7896923a835a" providerId="ADAL" clId="{F6AB5170-8D24-49CA-9B75-60FD88DDF260}" dt="2022-02-21T22:32:12.692" v="158" actId="478"/>
          <ac:spMkLst>
            <pc:docMk/>
            <pc:sldMk cId="0" sldId="286"/>
            <ac:spMk id="507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14.843" v="159" actId="478"/>
        <pc:sldMkLst>
          <pc:docMk/>
          <pc:sldMk cId="0" sldId="287"/>
        </pc:sldMkLst>
        <pc:spChg chg="del">
          <ac:chgData name="Mike Matamoros" userId="30559fbe-fa76-41fb-9a62-7896923a835a" providerId="ADAL" clId="{F6AB5170-8D24-49CA-9B75-60FD88DDF260}" dt="2022-02-21T22:32:14.843" v="159" actId="478"/>
          <ac:spMkLst>
            <pc:docMk/>
            <pc:sldMk cId="0" sldId="287"/>
            <ac:spMk id="525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18.204" v="160" actId="478"/>
        <pc:sldMkLst>
          <pc:docMk/>
          <pc:sldMk cId="0" sldId="288"/>
        </pc:sldMkLst>
        <pc:spChg chg="del">
          <ac:chgData name="Mike Matamoros" userId="30559fbe-fa76-41fb-9a62-7896923a835a" providerId="ADAL" clId="{F6AB5170-8D24-49CA-9B75-60FD88DDF260}" dt="2022-02-21T22:32:18.204" v="160" actId="478"/>
          <ac:spMkLst>
            <pc:docMk/>
            <pc:sldMk cId="0" sldId="288"/>
            <ac:spMk id="574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19.997" v="161" actId="478"/>
        <pc:sldMkLst>
          <pc:docMk/>
          <pc:sldMk cId="0" sldId="289"/>
        </pc:sldMkLst>
        <pc:spChg chg="del">
          <ac:chgData name="Mike Matamoros" userId="30559fbe-fa76-41fb-9a62-7896923a835a" providerId="ADAL" clId="{F6AB5170-8D24-49CA-9B75-60FD88DDF260}" dt="2022-02-21T22:32:19.997" v="161" actId="478"/>
          <ac:spMkLst>
            <pc:docMk/>
            <pc:sldMk cId="0" sldId="289"/>
            <ac:spMk id="600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22.079" v="162" actId="478"/>
        <pc:sldMkLst>
          <pc:docMk/>
          <pc:sldMk cId="0" sldId="290"/>
        </pc:sldMkLst>
        <pc:spChg chg="del">
          <ac:chgData name="Mike Matamoros" userId="30559fbe-fa76-41fb-9a62-7896923a835a" providerId="ADAL" clId="{F6AB5170-8D24-49CA-9B75-60FD88DDF260}" dt="2022-02-21T22:32:22.079" v="162" actId="478"/>
          <ac:spMkLst>
            <pc:docMk/>
            <pc:sldMk cId="0" sldId="290"/>
            <ac:spMk id="662" creationId="{00000000-0000-0000-0000-000000000000}"/>
          </ac:spMkLst>
        </pc:spChg>
      </pc:sldChg>
      <pc:sldChg chg="delSp mod modShow">
        <pc:chgData name="Mike Matamoros" userId="30559fbe-fa76-41fb-9a62-7896923a835a" providerId="ADAL" clId="{F6AB5170-8D24-49CA-9B75-60FD88DDF260}" dt="2022-02-21T22:32:23.813" v="163" actId="478"/>
        <pc:sldMkLst>
          <pc:docMk/>
          <pc:sldMk cId="0" sldId="291"/>
        </pc:sldMkLst>
        <pc:spChg chg="del">
          <ac:chgData name="Mike Matamoros" userId="30559fbe-fa76-41fb-9a62-7896923a835a" providerId="ADAL" clId="{F6AB5170-8D24-49CA-9B75-60FD88DDF260}" dt="2022-02-21T22:32:23.813" v="163" actId="478"/>
          <ac:spMkLst>
            <pc:docMk/>
            <pc:sldMk cId="0" sldId="291"/>
            <ac:spMk id="704" creationId="{00000000-0000-0000-0000-000000000000}"/>
          </ac:spMkLst>
        </pc:spChg>
      </pc:sldChg>
      <pc:sldChg chg="delSp mod ord modShow">
        <pc:chgData name="Mike Matamoros" userId="30559fbe-fa76-41fb-9a62-7896923a835a" providerId="ADAL" clId="{F6AB5170-8D24-49CA-9B75-60FD88DDF260}" dt="2022-02-21T22:33:00.329" v="170"/>
        <pc:sldMkLst>
          <pc:docMk/>
          <pc:sldMk cId="0" sldId="292"/>
        </pc:sldMkLst>
        <pc:spChg chg="del">
          <ac:chgData name="Mike Matamoros" userId="30559fbe-fa76-41fb-9a62-7896923a835a" providerId="ADAL" clId="{F6AB5170-8D24-49CA-9B75-60FD88DDF260}" dt="2022-02-21T22:32:25.923" v="164" actId="478"/>
          <ac:spMkLst>
            <pc:docMk/>
            <pc:sldMk cId="0" sldId="292"/>
            <ac:spMk id="710" creationId="{00000000-0000-0000-0000-000000000000}"/>
          </ac:spMkLst>
        </pc:spChg>
      </pc:sldChg>
      <pc:sldChg chg="delSp mod ord modShow">
        <pc:chgData name="Mike Matamoros" userId="30559fbe-fa76-41fb-9a62-7896923a835a" providerId="ADAL" clId="{F6AB5170-8D24-49CA-9B75-60FD88DDF260}" dt="2022-02-21T22:33:00.329" v="170"/>
        <pc:sldMkLst>
          <pc:docMk/>
          <pc:sldMk cId="0" sldId="293"/>
        </pc:sldMkLst>
        <pc:spChg chg="del">
          <ac:chgData name="Mike Matamoros" userId="30559fbe-fa76-41fb-9a62-7896923a835a" providerId="ADAL" clId="{F6AB5170-8D24-49CA-9B75-60FD88DDF260}" dt="2022-02-21T22:32:28.460" v="165" actId="478"/>
          <ac:spMkLst>
            <pc:docMk/>
            <pc:sldMk cId="0" sldId="293"/>
            <ac:spMk id="1608" creationId="{00000000-0000-0000-0000-000000000000}"/>
          </ac:spMkLst>
        </pc:spChg>
      </pc:sldChg>
      <pc:sldChg chg="delSp mod ord modShow">
        <pc:chgData name="Mike Matamoros" userId="30559fbe-fa76-41fb-9a62-7896923a835a" providerId="ADAL" clId="{F6AB5170-8D24-49CA-9B75-60FD88DDF260}" dt="2022-02-21T22:33:00.329" v="170"/>
        <pc:sldMkLst>
          <pc:docMk/>
          <pc:sldMk cId="0" sldId="294"/>
        </pc:sldMkLst>
        <pc:spChg chg="del">
          <ac:chgData name="Mike Matamoros" userId="30559fbe-fa76-41fb-9a62-7896923a835a" providerId="ADAL" clId="{F6AB5170-8D24-49CA-9B75-60FD88DDF260}" dt="2022-02-21T22:32:31.374" v="166" actId="478"/>
          <ac:spMkLst>
            <pc:docMk/>
            <pc:sldMk cId="0" sldId="294"/>
            <ac:spMk id="1615" creationId="{00000000-0000-0000-0000-000000000000}"/>
          </ac:spMkLst>
        </pc:spChg>
      </pc:sldChg>
      <pc:sldChg chg="delSp del mod">
        <pc:chgData name="Mike Matamoros" userId="30559fbe-fa76-41fb-9a62-7896923a835a" providerId="ADAL" clId="{F6AB5170-8D24-49CA-9B75-60FD88DDF260}" dt="2022-02-21T22:19:13.394" v="1" actId="47"/>
        <pc:sldMkLst>
          <pc:docMk/>
          <pc:sldMk cId="2636401774" sldId="297"/>
        </pc:sldMkLst>
        <pc:spChg chg="del">
          <ac:chgData name="Mike Matamoros" userId="30559fbe-fa76-41fb-9a62-7896923a835a" providerId="ADAL" clId="{F6AB5170-8D24-49CA-9B75-60FD88DDF260}" dt="2022-02-21T22:17:32.647" v="0" actId="478"/>
          <ac:spMkLst>
            <pc:docMk/>
            <pc:sldMk cId="2636401774" sldId="297"/>
            <ac:spMk id="2" creationId="{E8DCFAA5-B498-4CAF-8E52-3ACD97DA40E8}"/>
          </ac:spMkLst>
        </pc:spChg>
      </pc:sldChg>
      <pc:sldChg chg="modSp mod">
        <pc:chgData name="Mike Matamoros" userId="30559fbe-fa76-41fb-9a62-7896923a835a" providerId="ADAL" clId="{F6AB5170-8D24-49CA-9B75-60FD88DDF260}" dt="2022-02-21T22:19:51.367" v="67" actId="20577"/>
        <pc:sldMkLst>
          <pc:docMk/>
          <pc:sldMk cId="3105273221" sldId="299"/>
        </pc:sldMkLst>
        <pc:spChg chg="mod">
          <ac:chgData name="Mike Matamoros" userId="30559fbe-fa76-41fb-9a62-7896923a835a" providerId="ADAL" clId="{F6AB5170-8D24-49CA-9B75-60FD88DDF260}" dt="2022-02-21T22:19:29.800" v="25" actId="20577"/>
          <ac:spMkLst>
            <pc:docMk/>
            <pc:sldMk cId="3105273221" sldId="299"/>
            <ac:spMk id="2" creationId="{9F8E4C70-8652-4648-AF44-8F4D00DF360C}"/>
          </ac:spMkLst>
        </pc:spChg>
        <pc:spChg chg="mod">
          <ac:chgData name="Mike Matamoros" userId="30559fbe-fa76-41fb-9a62-7896923a835a" providerId="ADAL" clId="{F6AB5170-8D24-49CA-9B75-60FD88DDF260}" dt="2022-02-21T22:19:51.367" v="67" actId="20577"/>
          <ac:spMkLst>
            <pc:docMk/>
            <pc:sldMk cId="3105273221" sldId="299"/>
            <ac:spMk id="3" creationId="{4517CDB5-B2EF-4E47-97A3-30623CC1EAED}"/>
          </ac:spMkLst>
        </pc:spChg>
      </pc:sldChg>
      <pc:sldChg chg="modSp new mod">
        <pc:chgData name="Mike Matamoros" userId="30559fbe-fa76-41fb-9a62-7896923a835a" providerId="ADAL" clId="{F6AB5170-8D24-49CA-9B75-60FD88DDF260}" dt="2022-02-21T22:30:20.933" v="135" actId="255"/>
        <pc:sldMkLst>
          <pc:docMk/>
          <pc:sldMk cId="1653421764" sldId="300"/>
        </pc:sldMkLst>
        <pc:spChg chg="mod">
          <ac:chgData name="Mike Matamoros" userId="30559fbe-fa76-41fb-9a62-7896923a835a" providerId="ADAL" clId="{F6AB5170-8D24-49CA-9B75-60FD88DDF260}" dt="2022-02-21T22:30:20.933" v="135" actId="255"/>
          <ac:spMkLst>
            <pc:docMk/>
            <pc:sldMk cId="1653421764" sldId="300"/>
            <ac:spMk id="2" creationId="{B7FA3BBB-F946-44B4-BF14-FD61B23EB8DC}"/>
          </ac:spMkLst>
        </pc:spChg>
      </pc:sldChg>
      <pc:sldChg chg="new ord">
        <pc:chgData name="Mike Matamoros" userId="30559fbe-fa76-41fb-9a62-7896923a835a" providerId="ADAL" clId="{F6AB5170-8D24-49CA-9B75-60FD88DDF260}" dt="2022-02-21T22:33:50.288" v="173"/>
        <pc:sldMkLst>
          <pc:docMk/>
          <pc:sldMk cId="3667602334" sldId="301"/>
        </pc:sldMkLst>
      </pc:sldChg>
      <pc:sldChg chg="modSp add del mod">
        <pc:chgData name="Mike Matamoros" userId="30559fbe-fa76-41fb-9a62-7896923a835a" providerId="ADAL" clId="{F6AB5170-8D24-49CA-9B75-60FD88DDF260}" dt="2022-02-21T22:44:35.065" v="256" actId="47"/>
        <pc:sldMkLst>
          <pc:docMk/>
          <pc:sldMk cId="381751292" sldId="302"/>
        </pc:sldMkLst>
        <pc:spChg chg="mod">
          <ac:chgData name="Mike Matamoros" userId="30559fbe-fa76-41fb-9a62-7896923a835a" providerId="ADAL" clId="{F6AB5170-8D24-49CA-9B75-60FD88DDF260}" dt="2022-02-21T22:44:00.798" v="254" actId="20577"/>
          <ac:spMkLst>
            <pc:docMk/>
            <pc:sldMk cId="381751292" sldId="302"/>
            <ac:spMk id="599" creationId="{00000000-0000-0000-0000-000000000000}"/>
          </ac:spMkLst>
        </pc:spChg>
        <pc:picChg chg="mod">
          <ac:chgData name="Mike Matamoros" userId="30559fbe-fa76-41fb-9a62-7896923a835a" providerId="ADAL" clId="{F6AB5170-8D24-49CA-9B75-60FD88DDF260}" dt="2022-02-21T22:44:02.442" v="255" actId="1076"/>
          <ac:picMkLst>
            <pc:docMk/>
            <pc:sldMk cId="381751292" sldId="302"/>
            <ac:picMk id="601" creationId="{00000000-0000-0000-0000-000000000000}"/>
          </ac:picMkLst>
        </pc:picChg>
      </pc:sldChg>
      <pc:sldMasterChg chg="modSldLayout">
        <pc:chgData name="Mike Matamoros" userId="30559fbe-fa76-41fb-9a62-7896923a835a" providerId="ADAL" clId="{F6AB5170-8D24-49CA-9B75-60FD88DDF260}" dt="2022-02-21T22:36:19.593" v="184" actId="1076"/>
        <pc:sldMasterMkLst>
          <pc:docMk/>
          <pc:sldMasterMk cId="0" sldId="2147483658"/>
        </pc:sldMasterMkLst>
        <pc:sldLayoutChg chg="modSp mod">
          <pc:chgData name="Mike Matamoros" userId="30559fbe-fa76-41fb-9a62-7896923a835a" providerId="ADAL" clId="{F6AB5170-8D24-49CA-9B75-60FD88DDF260}" dt="2022-02-21T22:29:56.280" v="133" actId="12788"/>
          <pc:sldLayoutMkLst>
            <pc:docMk/>
            <pc:sldMasterMk cId="0" sldId="2147483658"/>
            <pc:sldLayoutMk cId="907267796" sldId="2147483659"/>
          </pc:sldLayoutMkLst>
          <pc:picChg chg="mod">
            <ac:chgData name="Mike Matamoros" userId="30559fbe-fa76-41fb-9a62-7896923a835a" providerId="ADAL" clId="{F6AB5170-8D24-49CA-9B75-60FD88DDF260}" dt="2022-02-21T22:29:56.280" v="133" actId="12788"/>
            <ac:picMkLst>
              <pc:docMk/>
              <pc:sldMasterMk cId="0" sldId="2147483658"/>
              <pc:sldLayoutMk cId="907267796" sldId="2147483659"/>
              <ac:picMk id="6" creationId="{906A7F7A-C880-427A-9ABA-487A1E4AFABE}"/>
            </ac:picMkLst>
          </pc:picChg>
          <pc:picChg chg="mod">
            <ac:chgData name="Mike Matamoros" userId="30559fbe-fa76-41fb-9a62-7896923a835a" providerId="ADAL" clId="{F6AB5170-8D24-49CA-9B75-60FD88DDF260}" dt="2022-02-21T22:29:56.280" v="133" actId="12788"/>
            <ac:picMkLst>
              <pc:docMk/>
              <pc:sldMasterMk cId="0" sldId="2147483658"/>
              <pc:sldLayoutMk cId="907267796" sldId="2147483659"/>
              <ac:picMk id="7" creationId="{F3C3D5C6-75F1-4556-A989-5B84196491E1}"/>
            </ac:picMkLst>
          </pc:picChg>
        </pc:sldLayoutChg>
        <pc:sldLayoutChg chg="modSp mod">
          <pc:chgData name="Mike Matamoros" userId="30559fbe-fa76-41fb-9a62-7896923a835a" providerId="ADAL" clId="{F6AB5170-8D24-49CA-9B75-60FD88DDF260}" dt="2022-02-21T22:36:19.593" v="184" actId="1076"/>
          <pc:sldLayoutMkLst>
            <pc:docMk/>
            <pc:sldMasterMk cId="0" sldId="2147483658"/>
            <pc:sldLayoutMk cId="3225105320" sldId="2147483661"/>
          </pc:sldLayoutMkLst>
          <pc:spChg chg="mod">
            <ac:chgData name="Mike Matamoros" userId="30559fbe-fa76-41fb-9a62-7896923a835a" providerId="ADAL" clId="{F6AB5170-8D24-49CA-9B75-60FD88DDF260}" dt="2022-02-21T22:36:19.593" v="184" actId="1076"/>
            <ac:spMkLst>
              <pc:docMk/>
              <pc:sldMasterMk cId="0" sldId="2147483658"/>
              <pc:sldLayoutMk cId="3225105320" sldId="2147483661"/>
              <ac:spMk id="56" creationId="{00000000-0000-0000-0000-000000000000}"/>
            </ac:spMkLst>
          </pc:spChg>
          <pc:picChg chg="mod">
            <ac:chgData name="Mike Matamoros" userId="30559fbe-fa76-41fb-9a62-7896923a835a" providerId="ADAL" clId="{F6AB5170-8D24-49CA-9B75-60FD88DDF260}" dt="2022-02-21T22:36:03.991" v="177" actId="1076"/>
            <ac:picMkLst>
              <pc:docMk/>
              <pc:sldMasterMk cId="0" sldId="2147483658"/>
              <pc:sldLayoutMk cId="3225105320" sldId="2147483661"/>
              <ac:picMk id="5" creationId="{03CB68C1-27E2-4F56-A401-4796E2575143}"/>
            </ac:picMkLst>
          </pc:picChg>
        </pc:sldLayoutChg>
      </pc:sldMasterChg>
    </pc:docChg>
  </pc:docChgLst>
  <pc:docChgLst>
    <pc:chgData name="Keneth Murillo" userId="d64200f6f6278c4b" providerId="LiveId" clId="{59C0F2AF-FDA8-487B-80D3-DE9C6130EF63}"/>
    <pc:docChg chg="undo custSel addSld delSld modSld modSection">
      <pc:chgData name="Keneth Murillo" userId="d64200f6f6278c4b" providerId="LiveId" clId="{59C0F2AF-FDA8-487B-80D3-DE9C6130EF63}" dt="2022-09-05T21:24:31.469" v="292" actId="20577"/>
      <pc:docMkLst>
        <pc:docMk/>
      </pc:docMkLst>
      <pc:sldChg chg="modSp mod">
        <pc:chgData name="Keneth Murillo" userId="d64200f6f6278c4b" providerId="LiveId" clId="{59C0F2AF-FDA8-487B-80D3-DE9C6130EF63}" dt="2022-09-05T20:39:05.734" v="20" actId="20577"/>
        <pc:sldMkLst>
          <pc:docMk/>
          <pc:sldMk cId="0" sldId="256"/>
        </pc:sldMkLst>
        <pc:spChg chg="mod">
          <ac:chgData name="Keneth Murillo" userId="d64200f6f6278c4b" providerId="LiveId" clId="{59C0F2AF-FDA8-487B-80D3-DE9C6130EF63}" dt="2022-09-05T20:39:05.734" v="20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3482744946" sldId="257"/>
        </pc:sldMkLst>
      </pc:sldChg>
      <pc:sldChg chg="addSp delSp modSp add mod">
        <pc:chgData name="Keneth Murillo" userId="d64200f6f6278c4b" providerId="LiveId" clId="{59C0F2AF-FDA8-487B-80D3-DE9C6130EF63}" dt="2022-09-05T21:24:31.469" v="292" actId="20577"/>
        <pc:sldMkLst>
          <pc:docMk/>
          <pc:sldMk cId="0" sldId="258"/>
        </pc:sldMkLst>
        <pc:spChg chg="add del">
          <ac:chgData name="Keneth Murillo" userId="d64200f6f6278c4b" providerId="LiveId" clId="{59C0F2AF-FDA8-487B-80D3-DE9C6130EF63}" dt="2022-09-05T21:22:58.257" v="247"/>
          <ac:spMkLst>
            <pc:docMk/>
            <pc:sldMk cId="0" sldId="258"/>
            <ac:spMk id="2" creationId="{D6319B44-B414-A5AC-145A-38D2CE8D0046}"/>
          </ac:spMkLst>
        </pc:spChg>
        <pc:spChg chg="add del mod">
          <ac:chgData name="Keneth Murillo" userId="d64200f6f6278c4b" providerId="LiveId" clId="{59C0F2AF-FDA8-487B-80D3-DE9C6130EF63}" dt="2022-09-05T21:23:31.334" v="256" actId="478"/>
          <ac:spMkLst>
            <pc:docMk/>
            <pc:sldMk cId="0" sldId="258"/>
            <ac:spMk id="3" creationId="{DA4E6434-FE96-D3DD-E438-DBE0B3E76FCC}"/>
          </ac:spMkLst>
        </pc:spChg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58"/>
            <ac:spMk id="4" creationId="{22917F80-CF07-60DB-3295-004B1ED163E8}"/>
          </ac:spMkLst>
        </pc:spChg>
        <pc:spChg chg="add mod">
          <ac:chgData name="Keneth Murillo" userId="d64200f6f6278c4b" providerId="LiveId" clId="{59C0F2AF-FDA8-487B-80D3-DE9C6130EF63}" dt="2022-09-05T21:24:31.469" v="292" actId="20577"/>
          <ac:spMkLst>
            <pc:docMk/>
            <pc:sldMk cId="0" sldId="258"/>
            <ac:spMk id="5" creationId="{AE795968-3138-C524-FB68-C909AB3EEC14}"/>
          </ac:spMkLst>
        </pc:spChg>
        <pc:spChg chg="add del">
          <ac:chgData name="Keneth Murillo" userId="d64200f6f6278c4b" providerId="LiveId" clId="{59C0F2AF-FDA8-487B-80D3-DE9C6130EF63}" dt="2022-09-05T21:23:47.936" v="259"/>
          <ac:spMkLst>
            <pc:docMk/>
            <pc:sldMk cId="0" sldId="258"/>
            <ac:spMk id="6" creationId="{A7E327CA-2C9C-26C0-6E39-AB7F49C7C153}"/>
          </ac:spMkLst>
        </pc:spChg>
        <pc:spChg chg="add del">
          <ac:chgData name="Keneth Murillo" userId="d64200f6f6278c4b" providerId="LiveId" clId="{59C0F2AF-FDA8-487B-80D3-DE9C6130EF63}" dt="2022-09-05T21:23:50.234" v="261"/>
          <ac:spMkLst>
            <pc:docMk/>
            <pc:sldMk cId="0" sldId="258"/>
            <ac:spMk id="7" creationId="{ED2602A8-8CE4-E8AF-77D8-ED948D6747FD}"/>
          </ac:spMkLst>
        </pc:spChg>
        <pc:spChg chg="mod">
          <ac:chgData name="Keneth Murillo" userId="d64200f6f6278c4b" providerId="LiveId" clId="{59C0F2AF-FDA8-487B-80D3-DE9C6130EF63}" dt="2022-09-05T21:22:11.150" v="245" actId="207"/>
          <ac:spMkLst>
            <pc:docMk/>
            <pc:sldMk cId="0" sldId="258"/>
            <ac:spMk id="9218" creationId="{A6A833B2-FF97-3BD1-B0BE-E1FC4F918C67}"/>
          </ac:spMkLst>
        </pc:spChg>
        <pc:spChg chg="del mod">
          <ac:chgData name="Keneth Murillo" userId="d64200f6f6278c4b" providerId="LiveId" clId="{59C0F2AF-FDA8-487B-80D3-DE9C6130EF63}" dt="2022-09-05T21:23:01.433" v="249"/>
          <ac:spMkLst>
            <pc:docMk/>
            <pc:sldMk cId="0" sldId="258"/>
            <ac:spMk id="9219" creationId="{20C4961F-A43F-FD3D-AE3F-05C57CDA939A}"/>
          </ac:spMkLst>
        </pc:sp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1918333189" sldId="258"/>
        </pc:sldMkLst>
      </pc:sldChg>
      <pc:sldChg chg="modSp add mod">
        <pc:chgData name="Keneth Murillo" userId="d64200f6f6278c4b" providerId="LiveId" clId="{59C0F2AF-FDA8-487B-80D3-DE9C6130EF63}" dt="2022-09-05T21:03:49.868" v="220" actId="33524"/>
        <pc:sldMkLst>
          <pc:docMk/>
          <pc:sldMk cId="0" sldId="259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59"/>
            <ac:spMk id="4" creationId="{6F3876E0-4DBD-4298-5ED2-10E4FC3B60D8}"/>
          </ac:spMkLst>
        </pc:spChg>
        <pc:spChg chg="mod">
          <ac:chgData name="Keneth Murillo" userId="d64200f6f6278c4b" providerId="LiveId" clId="{59C0F2AF-FDA8-487B-80D3-DE9C6130EF63}" dt="2022-09-05T21:03:49.868" v="220" actId="33524"/>
          <ac:spMkLst>
            <pc:docMk/>
            <pc:sldMk cId="0" sldId="259"/>
            <ac:spMk id="10243" creationId="{759EFE11-3027-555A-DB74-35683A41B6AD}"/>
          </ac:spMkLst>
        </pc:sp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3007185108" sldId="259"/>
        </pc:sldMkLst>
      </pc:sldChg>
      <pc:sldChg chg="modSp add">
        <pc:chgData name="Keneth Murillo" userId="d64200f6f6278c4b" providerId="LiveId" clId="{59C0F2AF-FDA8-487B-80D3-DE9C6130EF63}" dt="2022-09-05T21:02:51.867" v="218"/>
        <pc:sldMkLst>
          <pc:docMk/>
          <pc:sldMk cId="0" sldId="260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0"/>
            <ac:spMk id="4" creationId="{ED745153-1812-C48E-F1E6-3603F6D48632}"/>
          </ac:spMkLst>
        </pc:sp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3854270199" sldId="260"/>
        </pc:sldMkLst>
      </pc:sldChg>
      <pc:sldChg chg="modSp add mod">
        <pc:chgData name="Keneth Murillo" userId="d64200f6f6278c4b" providerId="LiveId" clId="{59C0F2AF-FDA8-487B-80D3-DE9C6130EF63}" dt="2022-09-05T21:05:18.775" v="229" actId="20577"/>
        <pc:sldMkLst>
          <pc:docMk/>
          <pc:sldMk cId="0" sldId="261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1"/>
            <ac:spMk id="4" creationId="{F5B237A6-639F-6BB4-D590-CB9D8D5539BA}"/>
          </ac:spMkLst>
        </pc:spChg>
        <pc:spChg chg="mod">
          <ac:chgData name="Keneth Murillo" userId="d64200f6f6278c4b" providerId="LiveId" clId="{59C0F2AF-FDA8-487B-80D3-DE9C6130EF63}" dt="2022-09-05T21:05:18.775" v="229" actId="20577"/>
          <ac:spMkLst>
            <pc:docMk/>
            <pc:sldMk cId="0" sldId="261"/>
            <ac:spMk id="12291" creationId="{FE82A0EB-178A-FBED-2E2B-227D82886909}"/>
          </ac:spMkLst>
        </pc:sp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2315407373" sldId="261"/>
        </pc:sldMkLst>
      </pc:sldChg>
      <pc:sldChg chg="modSp add mod">
        <pc:chgData name="Keneth Murillo" userId="d64200f6f6278c4b" providerId="LiveId" clId="{59C0F2AF-FDA8-487B-80D3-DE9C6130EF63}" dt="2022-09-05T21:05:39.134" v="231" actId="207"/>
        <pc:sldMkLst>
          <pc:docMk/>
          <pc:sldMk cId="0" sldId="262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2"/>
            <ac:spMk id="4" creationId="{57815B0A-DF53-5E3F-03BC-E9B83748C6B9}"/>
          </ac:spMkLst>
        </pc:spChg>
        <pc:spChg chg="mod">
          <ac:chgData name="Keneth Murillo" userId="d64200f6f6278c4b" providerId="LiveId" clId="{59C0F2AF-FDA8-487B-80D3-DE9C6130EF63}" dt="2022-09-05T21:05:39.134" v="231" actId="207"/>
          <ac:spMkLst>
            <pc:docMk/>
            <pc:sldMk cId="0" sldId="262"/>
            <ac:spMk id="13316" creationId="{FA07D24F-0602-1936-6DFA-02240877C67A}"/>
          </ac:spMkLst>
        </pc:spChg>
      </pc:sldChg>
      <pc:sldChg chg="modSp add">
        <pc:chgData name="Keneth Murillo" userId="d64200f6f6278c4b" providerId="LiveId" clId="{59C0F2AF-FDA8-487B-80D3-DE9C6130EF63}" dt="2022-09-05T21:02:51.867" v="218"/>
        <pc:sldMkLst>
          <pc:docMk/>
          <pc:sldMk cId="0" sldId="263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3"/>
            <ac:spMk id="4" creationId="{69327C43-AA6D-81E5-8F1E-07607F220018}"/>
          </ac:spMkLst>
        </pc:spChg>
      </pc:sldChg>
      <pc:sldChg chg="modSp add mod">
        <pc:chgData name="Keneth Murillo" userId="d64200f6f6278c4b" providerId="LiveId" clId="{59C0F2AF-FDA8-487B-80D3-DE9C6130EF63}" dt="2022-09-05T21:05:24.460" v="230" actId="20577"/>
        <pc:sldMkLst>
          <pc:docMk/>
          <pc:sldMk cId="0" sldId="264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4"/>
            <ac:spMk id="4" creationId="{92D620D3-BFC8-38C7-E48B-E446B5A91AF5}"/>
          </ac:spMkLst>
        </pc:spChg>
        <pc:spChg chg="mod">
          <ac:chgData name="Keneth Murillo" userId="d64200f6f6278c4b" providerId="LiveId" clId="{59C0F2AF-FDA8-487B-80D3-DE9C6130EF63}" dt="2022-09-05T21:05:24.460" v="230" actId="20577"/>
          <ac:spMkLst>
            <pc:docMk/>
            <pc:sldMk cId="0" sldId="264"/>
            <ac:spMk id="16387" creationId="{0BFEA141-A9B2-55DE-797E-BC290A032A12}"/>
          </ac:spMkLst>
        </pc:spChg>
      </pc:sldChg>
      <pc:sldChg chg="modSp add mod">
        <pc:chgData name="Keneth Murillo" userId="d64200f6f6278c4b" providerId="LiveId" clId="{59C0F2AF-FDA8-487B-80D3-DE9C6130EF63}" dt="2022-09-05T21:05:47.896" v="232" actId="207"/>
        <pc:sldMkLst>
          <pc:docMk/>
          <pc:sldMk cId="0" sldId="265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5"/>
            <ac:spMk id="4" creationId="{44A4AA17-6837-53AB-13C6-D15E706D633B}"/>
          </ac:spMkLst>
        </pc:spChg>
        <pc:spChg chg="mod">
          <ac:chgData name="Keneth Murillo" userId="d64200f6f6278c4b" providerId="LiveId" clId="{59C0F2AF-FDA8-487B-80D3-DE9C6130EF63}" dt="2022-09-05T21:05:47.896" v="232" actId="207"/>
          <ac:spMkLst>
            <pc:docMk/>
            <pc:sldMk cId="0" sldId="265"/>
            <ac:spMk id="17411" creationId="{5CA9C8F1-9946-358F-1AFD-435D4A866E26}"/>
          </ac:spMkLst>
        </pc:spChg>
      </pc:sldChg>
      <pc:sldChg chg="modSp add mod">
        <pc:chgData name="Keneth Murillo" userId="d64200f6f6278c4b" providerId="LiveId" clId="{59C0F2AF-FDA8-487B-80D3-DE9C6130EF63}" dt="2022-09-05T21:05:57.686" v="234" actId="207"/>
        <pc:sldMkLst>
          <pc:docMk/>
          <pc:sldMk cId="0" sldId="266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6"/>
            <ac:spMk id="4" creationId="{AC062FB4-305F-9E33-5C8C-9626F89FBBFA}"/>
          </ac:spMkLst>
        </pc:spChg>
        <pc:spChg chg="mod">
          <ac:chgData name="Keneth Murillo" userId="d64200f6f6278c4b" providerId="LiveId" clId="{59C0F2AF-FDA8-487B-80D3-DE9C6130EF63}" dt="2022-09-05T21:05:57.686" v="234" actId="207"/>
          <ac:spMkLst>
            <pc:docMk/>
            <pc:sldMk cId="0" sldId="266"/>
            <ac:spMk id="18435" creationId="{9F8F014E-10BE-D442-0B1C-DB0B40F45420}"/>
          </ac:spMkLst>
        </pc:spChg>
        <pc:spChg chg="mod">
          <ac:chgData name="Keneth Murillo" userId="d64200f6f6278c4b" providerId="LiveId" clId="{59C0F2AF-FDA8-487B-80D3-DE9C6130EF63}" dt="2022-09-05T21:05:54.883" v="233" actId="207"/>
          <ac:spMkLst>
            <pc:docMk/>
            <pc:sldMk cId="0" sldId="266"/>
            <ac:spMk id="18436" creationId="{8A382ED5-80D3-A0D9-07D6-1D4B0ECAD19C}"/>
          </ac:spMkLst>
        </pc:spChg>
      </pc:sldChg>
      <pc:sldChg chg="modSp add mod">
        <pc:chgData name="Keneth Murillo" userId="d64200f6f6278c4b" providerId="LiveId" clId="{59C0F2AF-FDA8-487B-80D3-DE9C6130EF63}" dt="2022-09-05T21:06:03.054" v="236" actId="207"/>
        <pc:sldMkLst>
          <pc:docMk/>
          <pc:sldMk cId="0" sldId="267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7"/>
            <ac:spMk id="4" creationId="{C1D05CCC-D3C1-0ABD-F896-A553C736330E}"/>
          </ac:spMkLst>
        </pc:spChg>
        <pc:spChg chg="mod">
          <ac:chgData name="Keneth Murillo" userId="d64200f6f6278c4b" providerId="LiveId" clId="{59C0F2AF-FDA8-487B-80D3-DE9C6130EF63}" dt="2022-09-05T21:06:03.054" v="236" actId="207"/>
          <ac:spMkLst>
            <pc:docMk/>
            <pc:sldMk cId="0" sldId="267"/>
            <ac:spMk id="19459" creationId="{9C1D7352-FFBC-D759-78A5-E53C82CDF3C2}"/>
          </ac:spMkLst>
        </pc:spChg>
        <pc:spChg chg="mod">
          <ac:chgData name="Keneth Murillo" userId="d64200f6f6278c4b" providerId="LiveId" clId="{59C0F2AF-FDA8-487B-80D3-DE9C6130EF63}" dt="2022-09-05T21:06:01.095" v="235" actId="207"/>
          <ac:spMkLst>
            <pc:docMk/>
            <pc:sldMk cId="0" sldId="267"/>
            <ac:spMk id="19460" creationId="{73A94020-D3E7-E482-091A-2E5951058140}"/>
          </ac:spMkLst>
        </pc:spChg>
      </pc:sldChg>
      <pc:sldChg chg="modSp add">
        <pc:chgData name="Keneth Murillo" userId="d64200f6f6278c4b" providerId="LiveId" clId="{59C0F2AF-FDA8-487B-80D3-DE9C6130EF63}" dt="2022-09-05T21:06:10.318" v="237" actId="207"/>
        <pc:sldMkLst>
          <pc:docMk/>
          <pc:sldMk cId="0" sldId="268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8"/>
            <ac:spMk id="4" creationId="{25DAA4D7-FEC8-2029-753C-7B0857AA3FC9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82" creationId="{43705998-F4DA-24FC-6408-CC626B9F0072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84" creationId="{15F870C6-33F8-3293-A526-15532719933E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86" creationId="{427F8488-144F-910F-5759-F9BF29CBC808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87" creationId="{2B0FCFA3-F2D9-405A-0E00-612035419A48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88" creationId="{525B1ACF-87C8-405C-AA33-3728EB84CA56}"/>
          </ac:spMkLst>
        </pc:spChg>
        <pc:spChg chg="mod">
          <ac:chgData name="Keneth Murillo" userId="d64200f6f6278c4b" providerId="LiveId" clId="{59C0F2AF-FDA8-487B-80D3-DE9C6130EF63}" dt="2022-09-05T21:06:10.318" v="237" actId="207"/>
          <ac:spMkLst>
            <pc:docMk/>
            <pc:sldMk cId="0" sldId="268"/>
            <ac:spMk id="20494" creationId="{33BF4E28-6B56-A28F-24B8-FCE0783A65E9}"/>
          </ac:spMkLst>
        </pc:spChg>
      </pc:sldChg>
      <pc:sldChg chg="modSp add mod">
        <pc:chgData name="Keneth Murillo" userId="d64200f6f6278c4b" providerId="LiveId" clId="{59C0F2AF-FDA8-487B-80D3-DE9C6130EF63}" dt="2022-09-05T21:06:19.509" v="238" actId="207"/>
        <pc:sldMkLst>
          <pc:docMk/>
          <pc:sldMk cId="0" sldId="269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69"/>
            <ac:spMk id="4" creationId="{87B981DA-AD5B-C8B6-F3B4-8B5C003E1F0B}"/>
          </ac:spMkLst>
        </pc:spChg>
        <pc:spChg chg="mod">
          <ac:chgData name="Keneth Murillo" userId="d64200f6f6278c4b" providerId="LiveId" clId="{59C0F2AF-FDA8-487B-80D3-DE9C6130EF63}" dt="2022-09-05T21:06:19.509" v="238" actId="207"/>
          <ac:spMkLst>
            <pc:docMk/>
            <pc:sldMk cId="0" sldId="269"/>
            <ac:spMk id="21507" creationId="{298CDC10-56C4-2252-C7CF-62A48DE11D75}"/>
          </ac:spMkLst>
        </pc:spChg>
      </pc:sldChg>
      <pc:sldChg chg="modSp add">
        <pc:chgData name="Keneth Murillo" userId="d64200f6f6278c4b" providerId="LiveId" clId="{59C0F2AF-FDA8-487B-80D3-DE9C6130EF63}" dt="2022-09-05T21:06:24.696" v="239" actId="207"/>
        <pc:sldMkLst>
          <pc:docMk/>
          <pc:sldMk cId="0" sldId="270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70"/>
            <ac:spMk id="4" creationId="{762F2B78-07AF-5DA6-513E-9A2BD6B17FD8}"/>
          </ac:spMkLst>
        </pc:spChg>
        <pc:spChg chg="mod">
          <ac:chgData name="Keneth Murillo" userId="d64200f6f6278c4b" providerId="LiveId" clId="{59C0F2AF-FDA8-487B-80D3-DE9C6130EF63}" dt="2022-09-05T21:06:24.696" v="239" actId="207"/>
          <ac:spMkLst>
            <pc:docMk/>
            <pc:sldMk cId="0" sldId="270"/>
            <ac:spMk id="22532" creationId="{2FEBD847-2725-B748-611B-97A618563DA9}"/>
          </ac:spMkLst>
        </pc:spChg>
      </pc:sldChg>
      <pc:sldChg chg="modSp add">
        <pc:chgData name="Keneth Murillo" userId="d64200f6f6278c4b" providerId="LiveId" clId="{59C0F2AF-FDA8-487B-80D3-DE9C6130EF63}" dt="2022-09-05T21:06:29.161" v="240" actId="207"/>
        <pc:sldMkLst>
          <pc:docMk/>
          <pc:sldMk cId="0" sldId="271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71"/>
            <ac:spMk id="4" creationId="{E227EACD-0901-D211-094B-1810A706083A}"/>
          </ac:spMkLst>
        </pc:spChg>
        <pc:spChg chg="mod">
          <ac:chgData name="Keneth Murillo" userId="d64200f6f6278c4b" providerId="LiveId" clId="{59C0F2AF-FDA8-487B-80D3-DE9C6130EF63}" dt="2022-09-05T21:06:29.161" v="240" actId="207"/>
          <ac:spMkLst>
            <pc:docMk/>
            <pc:sldMk cId="0" sldId="271"/>
            <ac:spMk id="23555" creationId="{4E663083-1928-3FFE-0830-F415DC2C58B0}"/>
          </ac:spMkLst>
        </pc:spChg>
      </pc:sldChg>
      <pc:sldChg chg="modSp add">
        <pc:chgData name="Keneth Murillo" userId="d64200f6f6278c4b" providerId="LiveId" clId="{59C0F2AF-FDA8-487B-80D3-DE9C6130EF63}" dt="2022-09-05T21:06:33.524" v="241" actId="207"/>
        <pc:sldMkLst>
          <pc:docMk/>
          <pc:sldMk cId="0" sldId="272"/>
        </pc:sldMkLst>
        <pc:spChg chg="mod">
          <ac:chgData name="Keneth Murillo" userId="d64200f6f6278c4b" providerId="LiveId" clId="{59C0F2AF-FDA8-487B-80D3-DE9C6130EF63}" dt="2022-09-05T21:02:51.867" v="218"/>
          <ac:spMkLst>
            <pc:docMk/>
            <pc:sldMk cId="0" sldId="272"/>
            <ac:spMk id="4" creationId="{573302BB-E138-014D-6F50-14D8CCBE526C}"/>
          </ac:spMkLst>
        </pc:spChg>
        <pc:spChg chg="mod">
          <ac:chgData name="Keneth Murillo" userId="d64200f6f6278c4b" providerId="LiveId" clId="{59C0F2AF-FDA8-487B-80D3-DE9C6130EF63}" dt="2022-09-05T21:06:33.524" v="241" actId="207"/>
          <ac:spMkLst>
            <pc:docMk/>
            <pc:sldMk cId="0" sldId="272"/>
            <ac:spMk id="24579" creationId="{D4370199-DC75-775A-0AE5-FDB642E36B97}"/>
          </ac:spMkLst>
        </pc:spChg>
        <pc:picChg chg="mod">
          <ac:chgData name="Keneth Murillo" userId="d64200f6f6278c4b" providerId="LiveId" clId="{59C0F2AF-FDA8-487B-80D3-DE9C6130EF63}" dt="2022-09-05T21:06:33.524" v="241" actId="207"/>
          <ac:picMkLst>
            <pc:docMk/>
            <pc:sldMk cId="0" sldId="272"/>
            <ac:picMk id="24581" creationId="{6CC10163-FECA-8B8B-30E7-8DDD72BFBD34}"/>
          </ac:picMkLst>
        </pc:picChg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281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4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5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6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7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8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19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0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1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2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3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4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5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0" sldId="326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1704888925" sldId="327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3044631911" sldId="328"/>
        </pc:sldMkLst>
      </pc:sldChg>
      <pc:sldChg chg="del">
        <pc:chgData name="Keneth Murillo" userId="d64200f6f6278c4b" providerId="LiveId" clId="{59C0F2AF-FDA8-487B-80D3-DE9C6130EF63}" dt="2022-09-05T20:40:19.029" v="33" actId="47"/>
        <pc:sldMkLst>
          <pc:docMk/>
          <pc:sldMk cId="1021790648" sldId="329"/>
        </pc:sldMkLst>
      </pc:sldChg>
      <pc:sldChg chg="modSp mod">
        <pc:chgData name="Keneth Murillo" userId="d64200f6f6278c4b" providerId="LiveId" clId="{59C0F2AF-FDA8-487B-80D3-DE9C6130EF63}" dt="2022-09-05T20:40:07.526" v="32" actId="20577"/>
        <pc:sldMkLst>
          <pc:docMk/>
          <pc:sldMk cId="0" sldId="330"/>
        </pc:sldMkLst>
        <pc:spChg chg="mod">
          <ac:chgData name="Keneth Murillo" userId="d64200f6f6278c4b" providerId="LiveId" clId="{59C0F2AF-FDA8-487B-80D3-DE9C6130EF63}" dt="2022-09-05T20:40:07.526" v="32" actId="20577"/>
          <ac:spMkLst>
            <pc:docMk/>
            <pc:sldMk cId="0" sldId="330"/>
            <ac:spMk id="87" creationId="{00000000-0000-0000-0000-000000000000}"/>
          </ac:spMkLst>
        </pc:spChg>
      </pc:sldChg>
      <pc:sldChg chg="addSp modSp new mod modClrScheme chgLayout">
        <pc:chgData name="Keneth Murillo" userId="d64200f6f6278c4b" providerId="LiveId" clId="{59C0F2AF-FDA8-487B-80D3-DE9C6130EF63}" dt="2022-09-05T20:44:33.117" v="216" actId="1035"/>
        <pc:sldMkLst>
          <pc:docMk/>
          <pc:sldMk cId="3602802369" sldId="331"/>
        </pc:sldMkLst>
        <pc:spChg chg="add mod">
          <ac:chgData name="Keneth Murillo" userId="d64200f6f6278c4b" providerId="LiveId" clId="{59C0F2AF-FDA8-487B-80D3-DE9C6130EF63}" dt="2022-09-05T20:44:27.701" v="195" actId="1035"/>
          <ac:spMkLst>
            <pc:docMk/>
            <pc:sldMk cId="3602802369" sldId="331"/>
            <ac:spMk id="2" creationId="{47FDEB86-D311-CD61-E89F-86555C9AD1D8}"/>
          </ac:spMkLst>
        </pc:spChg>
        <pc:spChg chg="add mod">
          <ac:chgData name="Keneth Murillo" userId="d64200f6f6278c4b" providerId="LiveId" clId="{59C0F2AF-FDA8-487B-80D3-DE9C6130EF63}" dt="2022-09-05T20:44:33.117" v="216" actId="1035"/>
          <ac:spMkLst>
            <pc:docMk/>
            <pc:sldMk cId="3602802369" sldId="331"/>
            <ac:spMk id="3" creationId="{CFC31438-96A4-58ED-D76F-E716F55B133F}"/>
          </ac:spMkLst>
        </pc:spChg>
      </pc:sldChg>
      <pc:sldChg chg="modSp add mod">
        <pc:chgData name="Keneth Murillo" userId="d64200f6f6278c4b" providerId="LiveId" clId="{59C0F2AF-FDA8-487B-80D3-DE9C6130EF63}" dt="2022-09-05T20:44:12.334" v="167" actId="1035"/>
        <pc:sldMkLst>
          <pc:docMk/>
          <pc:sldMk cId="1911826856" sldId="332"/>
        </pc:sldMkLst>
        <pc:spChg chg="mod">
          <ac:chgData name="Keneth Murillo" userId="d64200f6f6278c4b" providerId="LiveId" clId="{59C0F2AF-FDA8-487B-80D3-DE9C6130EF63}" dt="2022-09-05T20:44:06.242" v="151" actId="1035"/>
          <ac:spMkLst>
            <pc:docMk/>
            <pc:sldMk cId="1911826856" sldId="332"/>
            <ac:spMk id="2" creationId="{47FDEB86-D311-CD61-E89F-86555C9AD1D8}"/>
          </ac:spMkLst>
        </pc:spChg>
        <pc:spChg chg="mod">
          <ac:chgData name="Keneth Murillo" userId="d64200f6f6278c4b" providerId="LiveId" clId="{59C0F2AF-FDA8-487B-80D3-DE9C6130EF63}" dt="2022-09-05T20:44:12.334" v="167" actId="1035"/>
          <ac:spMkLst>
            <pc:docMk/>
            <pc:sldMk cId="1911826856" sldId="332"/>
            <ac:spMk id="3" creationId="{CFC31438-96A4-58ED-D76F-E716F55B133F}"/>
          </ac:spMkLst>
        </pc:spChg>
      </pc:sldChg>
      <pc:sldChg chg="new del">
        <pc:chgData name="Keneth Murillo" userId="d64200f6f6278c4b" providerId="LiveId" clId="{59C0F2AF-FDA8-487B-80D3-DE9C6130EF63}" dt="2022-09-05T21:03:00.804" v="219" actId="47"/>
        <pc:sldMkLst>
          <pc:docMk/>
          <pc:sldMk cId="2946472986" sldId="333"/>
        </pc:sldMkLst>
      </pc:sldChg>
      <pc:sldChg chg="add">
        <pc:chgData name="Keneth Murillo" userId="d64200f6f6278c4b" providerId="LiveId" clId="{59C0F2AF-FDA8-487B-80D3-DE9C6130EF63}" dt="2022-09-05T21:19:51.471" v="242"/>
        <pc:sldMkLst>
          <pc:docMk/>
          <pc:sldMk cId="4027757257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Porta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52FB64C8-A1FA-4CE3-A754-2CAFED0D57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0160" y="1832082"/>
            <a:ext cx="3643681" cy="147933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482DB70-223A-4BC8-815B-50EECD70E15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182524" y="4046510"/>
            <a:ext cx="778952" cy="778952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18C8E8E-BAD7-493F-8757-75E432C8BE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6078" y="2971631"/>
            <a:ext cx="387763" cy="4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52FB64C8-A1FA-4CE3-A754-2CAFED0D57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62" y="4759846"/>
            <a:ext cx="722516" cy="2933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482DB70-223A-4BC8-815B-50EECD70E15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489287" y="68234"/>
            <a:ext cx="564029" cy="564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188308" y="308120"/>
            <a:ext cx="616954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3CB68C1-27E2-4F56-A401-4796E2575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199" y="203198"/>
            <a:ext cx="1730536" cy="7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 preserve="1" userDrawn="1">
  <p:cSld name="1_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06A7F7A-C880-427A-9ABA-487A1E4AFA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6408" y="3907171"/>
            <a:ext cx="931184" cy="985961"/>
          </a:xfrm>
          <a:prstGeom prst="rect">
            <a:avLst/>
          </a:prstGeom>
        </p:spPr>
      </p:pic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8EE9CECE-F014-4385-B331-2DC17119EC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solidFill>
                  <a:srgbClr val="0058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3C3D5C6-75F1-4556-A989-5B8419649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41422" y="250368"/>
            <a:ext cx="2261156" cy="9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3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88927" y="777757"/>
            <a:ext cx="3632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97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54E9AE0-0637-4540-85AB-BFBEF99C08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6" y="112040"/>
            <a:ext cx="787388" cy="3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59" r:id="rId4"/>
    <p:sldLayoutId id="2147483662" r:id="rId5"/>
    <p:sldLayoutId id="2147483663" r:id="rId6"/>
    <p:sldLayoutId id="2147483665" r:id="rId7"/>
    <p:sldLayoutId id="214748366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50606" y="1251195"/>
            <a:ext cx="8293394" cy="264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JavaScript Avanzado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D620D3-BFC8-38C7-E48B-E446B5A9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C055627-F741-3861-C0F6-65DBE1CB4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Hello, World!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BFEA141-A9B2-55DE-797E-BC290A032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Typically, in any programming language, the first example you learn displays “Hello, World!”</a:t>
            </a:r>
          </a:p>
          <a:p>
            <a:endParaRPr lang="en-US" altLang="en-US" dirty="0"/>
          </a:p>
          <a:p>
            <a:r>
              <a:rPr lang="en-US" altLang="en-US" dirty="0"/>
              <a:t>We are going to take a look at a Hello World example and then examine all of its parts.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15B0A-DF53-5E3F-03BC-E9B83748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20131FD-E5BC-9977-0518-8D2EB24D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 in JavaScript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A07D24F-0602-1936-6DFA-02240877C67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1314450" y="1143000"/>
            <a:ext cx="6515100" cy="3943350"/>
          </a:xfrm>
          <a:solidFill>
            <a:schemeClr val="accent2">
              <a:alpha val="39999"/>
            </a:schemeClr>
          </a:solidFill>
          <a:ln w="3175"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&lt;head&gt;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&lt;title&gt;Hello World Example&lt;/title&gt;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&lt;/head&gt;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&lt;body&gt;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&lt;script type="text/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1350" b="1" dirty="0">
                <a:latin typeface="Courier New" panose="02070309020205020404" pitchFamily="49" charset="0"/>
              </a:rPr>
              <a:t>"&gt;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  &lt;!--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  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350" b="1" dirty="0">
                <a:latin typeface="Courier New" panose="02070309020205020404" pitchFamily="49" charset="0"/>
              </a:rPr>
              <a:t>("&lt;h1&gt;Hello, world!&lt;/h1&gt;");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  //--&gt;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&lt;/script&gt;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&lt;/body&gt;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327C43-AA6D-81E5-8F1E-07607F22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CB8C9AD-645D-4100-41E2-B44BE1726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 Screenshot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CF20F5F5-E091-69F3-831A-99C4B7FB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31445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A4AA17-6837-53AB-13C6-D15E706D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31D1BAF-1747-0DDA-AD7A-A475ED7E1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&lt;script&gt;…&lt;/script&gt; tag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CA9C8F1-9946-358F-1AFD-435D4A86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314450"/>
            <a:ext cx="6172200" cy="1168004"/>
          </a:xfrm>
        </p:spPr>
        <p:txBody>
          <a:bodyPr/>
          <a:lstStyle/>
          <a:p>
            <a:r>
              <a:rPr lang="en-US" altLang="en-US" dirty="0"/>
              <a:t>The code for the script is contained in the &lt;script&gt;…&lt;/script&gt; tag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4D5AB17-6175-5E03-03D2-3E202F04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715000" cy="234315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990000"/>
                </a:solidFill>
                <a:latin typeface="Courier New" panose="02070309020205020404" pitchFamily="49" charset="0"/>
              </a:rPr>
              <a:t>&lt;script type="text/javascript"&gt;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chemeClr val="tx2"/>
                </a:solidFill>
                <a:latin typeface="Courier New" panose="02070309020205020404" pitchFamily="49" charset="0"/>
              </a:rPr>
              <a:t>				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chemeClr val="tx2"/>
                </a:solidFill>
                <a:latin typeface="Courier New" panose="02070309020205020404" pitchFamily="49" charset="0"/>
              </a:rPr>
              <a:t>				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chemeClr val="tx2"/>
                </a:solidFill>
                <a:latin typeface="Courier New" panose="02070309020205020404" pitchFamily="49" charset="0"/>
              </a:rPr>
              <a:t>				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990000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062FB4-305F-9E33-5C8C-9626F89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146C13A-9D78-3A50-BF86-F53915B6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JavaScript from Older Browsers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F8F014E-10BE-D442-0B1C-DB0B40F45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89448"/>
            <a:ext cx="6172200" cy="1168003"/>
          </a:xfrm>
        </p:spPr>
        <p:txBody>
          <a:bodyPr/>
          <a:lstStyle/>
          <a:p>
            <a:r>
              <a:rPr lang="en-US" altLang="en-US" sz="1800" dirty="0"/>
              <a:t>Some older browsers do not support JavaScript</a:t>
            </a:r>
          </a:p>
          <a:p>
            <a:r>
              <a:rPr lang="en-US" altLang="en-US" sz="1800" dirty="0"/>
              <a:t>We need to tell those browsers to ignore what is in the &lt;script&gt; tag</a:t>
            </a:r>
            <a:endParaRPr lang="en-US" altLang="en-US" dirty="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A382ED5-80D3-A0D9-07D6-1D4B0ECA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00300"/>
            <a:ext cx="5715000" cy="2514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&lt;script type="text/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100" b="1" dirty="0"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    some JavaScript code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D05CCC-D3C1-0ABD-F896-A553C736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59579D3-473A-676A-D8D8-F7D4AF39C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C1D7352-FFBC-D759-78A5-E53C82CDF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89448"/>
            <a:ext cx="6172200" cy="939403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document.write</a:t>
            </a:r>
            <a:r>
              <a:rPr lang="en-US" altLang="en-US" dirty="0"/>
              <a:t>()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3A94020-D3E7-E482-091A-2E595105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6515100" cy="268605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&lt;script type="text/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100" b="1" dirty="0"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 </a:t>
            </a:r>
            <a:r>
              <a:rPr lang="en-US" altLang="en-US" sz="1875" b="1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875" b="1" dirty="0"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endParaRPr lang="en-US" altLang="en-US" sz="21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DAA4D7-FEC8-2029-753C-7B0857AA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3705998-F4DA-24FC-6408-CC626B9F0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document.write()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5F870C6-33F8-3293-A526-15532719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514600"/>
            <a:ext cx="6629400" cy="74295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document.write("&lt;h1&gt;Hello,world!&lt;/h1&gt;"); 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427F8488-144F-910F-5759-F9BF29CBC808}"/>
              </a:ext>
            </a:extLst>
          </p:cNvPr>
          <p:cNvSpPr>
            <a:spLocks/>
          </p:cNvSpPr>
          <p:nvPr/>
        </p:nvSpPr>
        <p:spPr bwMode="auto">
          <a:xfrm rot="16200000">
            <a:off x="5314950" y="1657350"/>
            <a:ext cx="685800" cy="3429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050">
              <a:solidFill>
                <a:schemeClr val="tx1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B0FCFA3-F2D9-405A-0E00-61203541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43325"/>
            <a:ext cx="2286000" cy="4154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 b="1">
                <a:solidFill>
                  <a:schemeClr val="tx1"/>
                </a:solidFill>
              </a:rPr>
              <a:t>Enclosed in quotes -- denotes a "string"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25B1ACF-87C8-405C-AA33-3728EB84C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943100"/>
            <a:ext cx="2286000" cy="2539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50" b="1">
                <a:solidFill>
                  <a:schemeClr val="tx1"/>
                </a:solidFill>
              </a:rPr>
              <a:t>Ends in a semicolon</a:t>
            </a: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id="{33BF4E28-6B56-A28F-24B8-FCE0783A65E9}"/>
              </a:ext>
            </a:extLst>
          </p:cNvPr>
          <p:cNvSpPr>
            <a:spLocks/>
          </p:cNvSpPr>
          <p:nvPr/>
        </p:nvSpPr>
        <p:spPr bwMode="auto">
          <a:xfrm>
            <a:off x="5829300" y="1400175"/>
            <a:ext cx="2028825" cy="1400175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B981DA-AD5B-C8B6-F3B4-8B5C003E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FD71484-9854-FDD7-DD53-6CEAE930F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98CDC10-56C4-2252-C7CF-62A48DE1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types of comments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Single line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Uses two forward slashes (i.e. </a:t>
            </a:r>
            <a:r>
              <a:rPr lang="en-US" altLang="en-US" b="1" dirty="0">
                <a:solidFill>
                  <a:schemeClr val="tx1"/>
                </a:solidFill>
              </a:rPr>
              <a:t>//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Multiple line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Uses </a:t>
            </a:r>
            <a:r>
              <a:rPr lang="en-US" altLang="en-US" b="1" dirty="0">
                <a:solidFill>
                  <a:schemeClr val="tx1"/>
                </a:solidFill>
              </a:rPr>
              <a:t>/*</a:t>
            </a:r>
            <a:r>
              <a:rPr lang="en-US" altLang="en-US" dirty="0">
                <a:solidFill>
                  <a:schemeClr val="tx1"/>
                </a:solidFill>
              </a:rPr>
              <a:t> and</a:t>
            </a:r>
            <a:r>
              <a:rPr lang="en-US" altLang="en-US" b="1" dirty="0">
                <a:solidFill>
                  <a:schemeClr val="tx1"/>
                </a:solidFill>
              </a:rPr>
              <a:t>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2F2B78-07AF-5DA6-513E-9A2BD6B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6FCB524-C59E-0B20-D78A-D0A5C7149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Line Comment Example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FEBD847-2725-B748-611B-97A61856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57350"/>
            <a:ext cx="6515100" cy="32004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&lt;script type="text/javascript"&gt;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  // This is my JavaScript comment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  document.write("&lt;h1&gt;Hello!&lt;/h1&gt;");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27EACD-0901-D211-094B-1810A706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6E74465-4146-BECF-BF00-93F00C53E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Line Comment Example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E663083-1928-3FFE-0830-F415DC2C5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543050"/>
            <a:ext cx="6743700" cy="34290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&lt;script type="text/javascript"&gt;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/* This is a multiple line comment.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* The star at the beginning of this line is optional.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* So is the star at the beginning of this line.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*/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document.write("&lt;h1&gt;Hello!&lt;/h1&gt;");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¡Hola!, soy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Keneth Murillo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970213" y="2388200"/>
            <a:ext cx="747353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r">
              <a:buNone/>
            </a:pPr>
            <a:r>
              <a:rPr lang="es-US" sz="2000" dirty="0"/>
              <a:t>AI &amp; Cloud &amp; DevOps </a:t>
            </a:r>
            <a:r>
              <a:rPr lang="en-US" sz="2000" dirty="0"/>
              <a:t>Architect</a:t>
            </a:r>
          </a:p>
          <a:p>
            <a:pPr marL="38100" indent="0" algn="r">
              <a:buNone/>
            </a:pPr>
            <a:r>
              <a:rPr lang="en-US" sz="2000" dirty="0"/>
              <a:t>Salesforce Solution Architect</a:t>
            </a:r>
          </a:p>
          <a:p>
            <a:pPr marL="38100" indent="0">
              <a:buNone/>
            </a:pPr>
            <a:r>
              <a:rPr lang="en" sz="2000" dirty="0"/>
              <a:t>@kenethmurillo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s-CR" sz="2000" dirty="0"/>
              <a:t>../in/</a:t>
            </a:r>
            <a:r>
              <a:rPr lang="es-CR" sz="2000" dirty="0" err="1"/>
              <a:t>kenethmurillo</a:t>
            </a:r>
            <a:r>
              <a:rPr lang="es-CR" sz="2000" dirty="0"/>
              <a:t>/</a:t>
            </a:r>
            <a:endParaRPr lang="e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 kmurillo@advancecr.com | keneth.murillo@outlook.com</a:t>
            </a:r>
            <a:endParaRPr sz="20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Icono Linkedin, negro, logotipo Gratis - Icon-Icons.com">
            <a:extLst>
              <a:ext uri="{FF2B5EF4-FFF2-40B4-BE49-F238E27FC236}">
                <a16:creationId xmlns:a16="http://schemas.microsoft.com/office/drawing/2014/main" id="{8AF2CCDF-F4DC-CDC7-FD0B-1E943136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3661668"/>
            <a:ext cx="374570" cy="3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Twitter Png Noir - Twitter Icon Vector Circle PNG Image | Transparent  PNG Free Download on SeekPNG">
            <a:extLst>
              <a:ext uri="{FF2B5EF4-FFF2-40B4-BE49-F238E27FC236}">
                <a16:creationId xmlns:a16="http://schemas.microsoft.com/office/drawing/2014/main" id="{CEA3D9ED-78AD-FF5C-CC28-1C44AB14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3244825"/>
            <a:ext cx="374570" cy="3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ail Icon Black Circle Envelope - Email Icon Png Black, Transparent Png ,  Transparent Png Image - PNGitem">
            <a:extLst>
              <a:ext uri="{FF2B5EF4-FFF2-40B4-BE49-F238E27FC236}">
                <a16:creationId xmlns:a16="http://schemas.microsoft.com/office/drawing/2014/main" id="{AA6C6C13-8A4D-0986-E78E-309D828A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1" y="4076921"/>
            <a:ext cx="496923" cy="3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3302BB-E138-014D-6F50-14D8CCBE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1F71CF8-9885-6643-72EB-4A3FE9A24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 the Bug!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4370199-DC75-775A-0AE5-FDB642E3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00150"/>
            <a:ext cx="6515100" cy="38862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&lt;script type="text/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100" b="1" dirty="0"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/* This is my JavaScript comment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 * that spans more than 1 line.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 *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2100" b="1" dirty="0">
                <a:latin typeface="Courier New" panose="02070309020205020404" pitchFamily="49" charset="0"/>
              </a:rPr>
              <a:t>("&lt;h1&gt;Hello!&lt;/h1&gt;");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&lt;/script&gt;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6CC10163-FECA-8B8B-30E7-8DDD72BF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86251"/>
            <a:ext cx="800100" cy="66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B86-D311-CD61-E89F-86555C9A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1407"/>
            <a:ext cx="7571700" cy="702600"/>
          </a:xfrm>
        </p:spPr>
        <p:txBody>
          <a:bodyPr/>
          <a:lstStyle/>
          <a:p>
            <a:r>
              <a:rPr lang="es-CR" dirty="0"/>
              <a:t>Contenido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1438-96A4-58ED-D76F-E716F55B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812252"/>
            <a:ext cx="8148623" cy="3573600"/>
          </a:xfrm>
        </p:spPr>
        <p:txBody>
          <a:bodyPr/>
          <a:lstStyle/>
          <a:p>
            <a:r>
              <a:rPr lang="es-ES" sz="1400" dirty="0"/>
              <a:t>Módulo 1: JavaScript para manipular el DOM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2: Media Queries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3: </a:t>
            </a:r>
            <a:r>
              <a:rPr lang="en-GB" sz="1400" dirty="0" err="1"/>
              <a:t>Uso</a:t>
            </a:r>
            <a:r>
              <a:rPr lang="en-GB" sz="1400" dirty="0"/>
              <a:t> de variables </a:t>
            </a:r>
            <a:r>
              <a:rPr lang="en-GB" sz="1400" dirty="0" err="1"/>
              <a:t>numéricas</a:t>
            </a:r>
            <a:r>
              <a:rPr lang="en-GB" sz="1400" dirty="0"/>
              <a:t>, strings, </a:t>
            </a:r>
            <a:r>
              <a:rPr lang="en-GB" sz="1400" dirty="0" err="1"/>
              <a:t>booleanos</a:t>
            </a:r>
            <a:r>
              <a:rPr lang="en-GB" sz="1400" dirty="0"/>
              <a:t>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4: </a:t>
            </a:r>
            <a:r>
              <a:rPr lang="en-GB" sz="1400" dirty="0" err="1"/>
              <a:t>Uso</a:t>
            </a:r>
            <a:r>
              <a:rPr lang="en-GB" sz="1400" dirty="0"/>
              <a:t> de </a:t>
            </a:r>
            <a:r>
              <a:rPr lang="en-GB" sz="1400" dirty="0" err="1"/>
              <a:t>condiciones</a:t>
            </a:r>
            <a:r>
              <a:rPr lang="en-GB" sz="1400" dirty="0"/>
              <a:t>, </a:t>
            </a:r>
            <a:r>
              <a:rPr lang="en-GB" sz="1400" dirty="0" err="1"/>
              <a:t>ciclos</a:t>
            </a:r>
            <a:r>
              <a:rPr lang="en-GB" sz="1400" dirty="0"/>
              <a:t>, arrays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5: </a:t>
            </a:r>
            <a:r>
              <a:rPr lang="en-GB" sz="1400" dirty="0" err="1"/>
              <a:t>Uso</a:t>
            </a:r>
            <a:r>
              <a:rPr lang="en-GB" sz="1400" dirty="0"/>
              <a:t> de </a:t>
            </a:r>
            <a:r>
              <a:rPr lang="en-GB" sz="1400" dirty="0" err="1"/>
              <a:t>funciones</a:t>
            </a:r>
            <a:r>
              <a:rPr lang="en-GB" sz="1400" dirty="0"/>
              <a:t>, scope, closure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6: </a:t>
            </a:r>
            <a:r>
              <a:rPr lang="en-GB" sz="1400" dirty="0" err="1"/>
              <a:t>Manejo</a:t>
            </a:r>
            <a:r>
              <a:rPr lang="en-GB" sz="1400" dirty="0"/>
              <a:t> de </a:t>
            </a:r>
            <a:r>
              <a:rPr lang="en-GB" sz="1400" dirty="0" err="1"/>
              <a:t>objetos</a:t>
            </a:r>
            <a:r>
              <a:rPr lang="en-GB" sz="1400" dirty="0"/>
              <a:t>, prototype, classes, </a:t>
            </a:r>
            <a:r>
              <a:rPr lang="en-GB" sz="1400" dirty="0" err="1"/>
              <a:t>tipado</a:t>
            </a:r>
            <a:r>
              <a:rPr lang="en-GB" sz="1400" dirty="0"/>
              <a:t> de </a:t>
            </a:r>
            <a:r>
              <a:rPr lang="en-GB" sz="1400" dirty="0" err="1"/>
              <a:t>datos</a:t>
            </a:r>
            <a:r>
              <a:rPr lang="en-GB" sz="1400" dirty="0"/>
              <a:t> </a:t>
            </a:r>
          </a:p>
          <a:p>
            <a:endParaRPr lang="es-ES" sz="1400" dirty="0"/>
          </a:p>
          <a:p>
            <a:r>
              <a:rPr lang="es-ES" sz="1400" dirty="0"/>
              <a:t>Módulo 7: Manejo de módulos </a:t>
            </a:r>
            <a:r>
              <a:rPr lang="es-ES" sz="1400" dirty="0" err="1"/>
              <a:t>NodeJS</a:t>
            </a:r>
            <a:r>
              <a:rPr lang="es-ES" sz="1400" dirty="0"/>
              <a:t> y NPM. </a:t>
            </a:r>
          </a:p>
        </p:txBody>
      </p:sp>
    </p:spTree>
    <p:extLst>
      <p:ext uri="{BB962C8B-B14F-4D97-AF65-F5344CB8AC3E}">
        <p14:creationId xmlns:p14="http://schemas.microsoft.com/office/powerpoint/2010/main" val="36028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B86-D311-CD61-E89F-86555C9A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5906"/>
            <a:ext cx="7571700" cy="702600"/>
          </a:xfrm>
        </p:spPr>
        <p:txBody>
          <a:bodyPr/>
          <a:lstStyle/>
          <a:p>
            <a:r>
              <a:rPr lang="es-CR" dirty="0"/>
              <a:t>Contenido (</a:t>
            </a:r>
            <a:r>
              <a:rPr lang="es-CR" dirty="0" err="1"/>
              <a:t>cot</a:t>
            </a:r>
            <a:r>
              <a:rPr lang="es-CR" dirty="0"/>
              <a:t>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1438-96A4-58ED-D76F-E716F55B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758010"/>
            <a:ext cx="8148623" cy="3573600"/>
          </a:xfrm>
        </p:spPr>
        <p:txBody>
          <a:bodyPr/>
          <a:lstStyle/>
          <a:p>
            <a:r>
              <a:rPr lang="es-ES" sz="1400" dirty="0"/>
              <a:t>Módulo 8: Funciones para manejo de datos en arreglos: Split, </a:t>
            </a:r>
            <a:r>
              <a:rPr lang="es-ES" sz="1400" dirty="0" err="1"/>
              <a:t>includes</a:t>
            </a:r>
            <a:r>
              <a:rPr lang="es-ES" sz="1400" dirty="0"/>
              <a:t>, </a:t>
            </a:r>
            <a:r>
              <a:rPr lang="es-ES" sz="1400" dirty="0" err="1"/>
              <a:t>filter</a:t>
            </a:r>
            <a:r>
              <a:rPr lang="es-ES" sz="1400" dirty="0"/>
              <a:t>, </a:t>
            </a:r>
            <a:r>
              <a:rPr lang="es-ES" sz="1400" dirty="0" err="1"/>
              <a:t>map</a:t>
            </a:r>
            <a:r>
              <a:rPr lang="es-ES" sz="1400" dirty="0"/>
              <a:t>, reduce, etc. </a:t>
            </a:r>
          </a:p>
          <a:p>
            <a:endParaRPr lang="en-GB" sz="1400" dirty="0"/>
          </a:p>
          <a:p>
            <a:r>
              <a:rPr lang="en-GB" sz="1400" dirty="0" err="1"/>
              <a:t>Módulo</a:t>
            </a:r>
            <a:r>
              <a:rPr lang="en-GB" sz="1400" dirty="0"/>
              <a:t> 9: React: </a:t>
            </a:r>
            <a:r>
              <a:rPr lang="en-GB" sz="1400" dirty="0" err="1"/>
              <a:t>Renderizado</a:t>
            </a:r>
            <a:r>
              <a:rPr lang="en-GB" sz="1400" dirty="0"/>
              <a:t> de </a:t>
            </a:r>
            <a:r>
              <a:rPr lang="en-GB" sz="1400" dirty="0" err="1"/>
              <a:t>datos</a:t>
            </a:r>
            <a:r>
              <a:rPr lang="en-GB" sz="1400" dirty="0"/>
              <a:t>, JSX. </a:t>
            </a:r>
          </a:p>
          <a:p>
            <a:endParaRPr lang="es-ES" sz="1400" dirty="0"/>
          </a:p>
          <a:p>
            <a:r>
              <a:rPr lang="es-ES" sz="1400" dirty="0"/>
              <a:t>Módulo 10: Comunicación con servicios externos. </a:t>
            </a:r>
          </a:p>
          <a:p>
            <a:endParaRPr lang="es-ES" sz="1400" dirty="0"/>
          </a:p>
          <a:p>
            <a:r>
              <a:rPr lang="es-ES" sz="1400" dirty="0"/>
              <a:t>Módulo 11: Hojas de estilo en </a:t>
            </a:r>
            <a:r>
              <a:rPr lang="es-ES" sz="1400" dirty="0" err="1"/>
              <a:t>React</a:t>
            </a:r>
            <a:r>
              <a:rPr lang="es-ES" sz="1400" dirty="0"/>
              <a:t>. </a:t>
            </a:r>
          </a:p>
          <a:p>
            <a:endParaRPr lang="es-ES" sz="1400" dirty="0"/>
          </a:p>
          <a:p>
            <a:r>
              <a:rPr lang="es-ES" sz="1400" dirty="0"/>
              <a:t>Módulo 12: Flujo de datos con </a:t>
            </a:r>
            <a:r>
              <a:rPr lang="es-ES" sz="1400" dirty="0" err="1"/>
              <a:t>Redux</a:t>
            </a:r>
            <a:r>
              <a:rPr lang="es-ES" sz="1400" dirty="0"/>
              <a:t>. </a:t>
            </a:r>
          </a:p>
          <a:p>
            <a:endParaRPr lang="es-ES" sz="1400" dirty="0"/>
          </a:p>
          <a:p>
            <a:r>
              <a:rPr lang="es-ES" sz="1400" dirty="0"/>
              <a:t>Módulo 13: Arquitectura de una aplicación con </a:t>
            </a:r>
            <a:r>
              <a:rPr lang="es-ES" sz="1400" dirty="0" err="1"/>
              <a:t>React</a:t>
            </a:r>
            <a:r>
              <a:rPr lang="es-ES" sz="1400" dirty="0"/>
              <a:t>, componentes, clases, </a:t>
            </a:r>
            <a:r>
              <a:rPr lang="es-ES" sz="1400" dirty="0" err="1"/>
              <a:t>props</a:t>
            </a:r>
            <a:r>
              <a:rPr lang="es-ES" sz="1400" dirty="0"/>
              <a:t>. </a:t>
            </a:r>
          </a:p>
          <a:p>
            <a:endParaRPr lang="es-ES" sz="1400" dirty="0"/>
          </a:p>
          <a:p>
            <a:r>
              <a:rPr lang="es-ES" sz="1400" dirty="0"/>
              <a:t>Módulo 14: Estados y el ciclo de vida de la aplicación. </a:t>
            </a:r>
          </a:p>
          <a:p>
            <a:endParaRPr lang="es-ES" sz="1400" dirty="0"/>
          </a:p>
          <a:p>
            <a:r>
              <a:rPr lang="es-ES" sz="1400" dirty="0"/>
              <a:t>Módulo 15: Seguridad de aplicaciones con Java Script (JWT)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118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917F80-CF07-60DB-3295-004B1ED1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6A833B2-FF97-3BD1-B0BE-E1FC4F91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GB" b="1" i="0" u="none" strike="noStrike" dirty="0">
                <a:effectLst/>
                <a:latin typeface="var(--font-header)"/>
              </a:rPr>
              <a:t>ECMAScript</a:t>
            </a:r>
            <a:r>
              <a:rPr lang="en-US" alt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968-3138-C524-FB68-C909AB3EE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Language syntax (parsing rules, keywords, control flow, object literal initialization, ...).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Types (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boolean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, number, string, function, object, ...)</a:t>
            </a:r>
          </a:p>
          <a:p>
            <a:r>
              <a:rPr lang="en-GB" b="0" i="0" dirty="0">
                <a:solidFill>
                  <a:srgbClr val="1B1B1B"/>
                </a:solidFill>
                <a:effectLst/>
                <a:latin typeface="Inter"/>
              </a:rPr>
              <a:t>Error handling mechanisms </a:t>
            </a:r>
            <a:endParaRPr lang="en-US" dirty="0">
              <a:solidFill>
                <a:srgbClr val="1B1B1B"/>
              </a:solidFill>
              <a:latin typeface="Inter"/>
            </a:endParaRPr>
          </a:p>
          <a:p>
            <a:r>
              <a:rPr lang="en-GB" b="0" i="0" dirty="0">
                <a:solidFill>
                  <a:srgbClr val="1B1B1B"/>
                </a:solidFill>
                <a:effectLst/>
                <a:latin typeface="Inter"/>
              </a:rPr>
              <a:t>A prototype-based inheritance mechanism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Built-in objects and functions, including JSON, Math, Array</a:t>
            </a:r>
          </a:p>
          <a:p>
            <a:r>
              <a:rPr lang="en-GB" b="0" i="0" dirty="0">
                <a:solidFill>
                  <a:srgbClr val="1B1B1B"/>
                </a:solidFill>
                <a:effectLst/>
                <a:latin typeface="Inter"/>
              </a:rPr>
              <a:t>Basic memory model</a:t>
            </a: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917F80-CF07-60DB-3295-004B1ED1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6A833B2-FF97-3BD1-B0BE-E1FC4F91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JavaScript?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0C4961F-A43F-FD3D-AE3F-05C57CDA9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Created by Netscape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Originally called LiveWire then LiveScript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client-side scripting language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Client-side refers to the fact that it is executed in the client (software) that the viewer is using.  In the case of JavaScript, the client is the browser.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server-side language is one that runs on the Web server.  Examples: PHP, Python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Interpreted on-the-fly by the client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line is processed as it loads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0277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3876E0-4DBD-4298-5ED2-10E4FC3B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F13132-33EF-B112-D5CA-4153BED8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is not Java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59EFE11-3027-555A-DB74-35683A41B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Completely different types of languages that just happen to be similarly named</a:t>
            </a:r>
          </a:p>
          <a:p>
            <a:pPr lvl="1"/>
            <a:r>
              <a:rPr lang="en-US" altLang="en-US" dirty="0"/>
              <a:t>JavaScript - programs are interpreted in the browser</a:t>
            </a:r>
          </a:p>
          <a:p>
            <a:pPr lvl="1"/>
            <a:r>
              <a:rPr lang="en-US" altLang="en-US" dirty="0"/>
              <a:t>Java - programs are compiled and can be run as stand-alone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745153-1812-C48E-F1E6-3603F6D4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8283115-A51C-FB86-BC18-BDCE6E29F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JavaScript?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D176E2-F76D-6285-66EA-B3F1F680D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It’s easier to learn than most programming languages</a:t>
            </a:r>
          </a:p>
          <a:p>
            <a:r>
              <a:rPr lang="en-US" altLang="en-US"/>
              <a:t>It allows you to make interactive Web pages</a:t>
            </a:r>
          </a:p>
          <a:p>
            <a:r>
              <a:rPr lang="en-US" altLang="en-US"/>
              <a:t>It can be fun!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B237A6-639F-6BB4-D590-CB9D8D55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29B569-7696-491D-AF28-12F8C3A21429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803FA34-7FD5-D452-574F-9DEBFFCC6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Including JavaScript in HTML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E82A0EB-178A-FBED-2E2B-227D82886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89447"/>
            <a:ext cx="6343650" cy="3308747"/>
          </a:xfrm>
        </p:spPr>
        <p:txBody>
          <a:bodyPr/>
          <a:lstStyle/>
          <a:p>
            <a:r>
              <a:rPr lang="en-US" altLang="en-US" dirty="0"/>
              <a:t>Two ways to add JavaScript to Web pages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&lt;script&gt;…&lt;/script&gt; </a:t>
            </a:r>
            <a:r>
              <a:rPr lang="en-US" altLang="en-US" dirty="0"/>
              <a:t>tag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Include the script in an external file -- more about this later in the semester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923</Words>
  <Application>Microsoft Office PowerPoint</Application>
  <PresentationFormat>On-screen Show (16:9)</PresentationFormat>
  <Paragraphs>161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var(--font-header)</vt:lpstr>
      <vt:lpstr>Source Sans Pro</vt:lpstr>
      <vt:lpstr>Roboto Slab</vt:lpstr>
      <vt:lpstr>Wingdings</vt:lpstr>
      <vt:lpstr>Courier New</vt:lpstr>
      <vt:lpstr>Trebuchet MS</vt:lpstr>
      <vt:lpstr>Inter</vt:lpstr>
      <vt:lpstr>Cordelia template</vt:lpstr>
      <vt:lpstr>JavaScript Avanzado</vt:lpstr>
      <vt:lpstr>¡Hola!, soy</vt:lpstr>
      <vt:lpstr>Contenido</vt:lpstr>
      <vt:lpstr>Contenido (cot)</vt:lpstr>
      <vt:lpstr>What is ECMAScript?</vt:lpstr>
      <vt:lpstr>What is JavaScript?</vt:lpstr>
      <vt:lpstr>JavaScript is not Java</vt:lpstr>
      <vt:lpstr>Why JavaScript?</vt:lpstr>
      <vt:lpstr>Including JavaScript in HTML</vt:lpstr>
      <vt:lpstr>Hello, World!</vt:lpstr>
      <vt:lpstr>Hello World in JavaScript</vt:lpstr>
      <vt:lpstr>Hello World Screenshot </vt:lpstr>
      <vt:lpstr>The &lt;script&gt;…&lt;/script&gt; tag</vt:lpstr>
      <vt:lpstr>Hiding JavaScript from Older Browsers</vt:lpstr>
      <vt:lpstr>Displaying text </vt:lpstr>
      <vt:lpstr>document.write() </vt:lpstr>
      <vt:lpstr>Comments in JavaScript</vt:lpstr>
      <vt:lpstr>Single Line Comment Example</vt:lpstr>
      <vt:lpstr>Multiple Line Comment Example</vt:lpstr>
      <vt:lpstr>Find the Bug!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 Matamoros</dc:creator>
  <cp:lastModifiedBy>Keneth Murillo</cp:lastModifiedBy>
  <cp:revision>7</cp:revision>
  <dcterms:modified xsi:type="dcterms:W3CDTF">2022-09-05T21:24:38Z</dcterms:modified>
</cp:coreProperties>
</file>