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6"/>
  </p:notesMasterIdLst>
  <p:handoutMasterIdLst>
    <p:handoutMasterId r:id="rId7"/>
  </p:handoutMasterIdLst>
  <p:sldIdLst>
    <p:sldId id="361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15/11/2023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6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15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15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15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15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15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15 de noviembre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15 de noviembre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15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15 de noviembre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15 de noviembre de 2023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8972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La dieta del estudiante antes de la prueba si afecta el rendimiento de la prueba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Los estudiantes que reciben un almuerzo de tipo "standard" tienden a tener puntuaciones promedio más altas en comparación con aquellos que reciben almuerzos del tipo "free/</a:t>
            </a:r>
            <a:r>
              <a:rPr lang="es-MX" dirty="0" err="1"/>
              <a:t>reduced</a:t>
            </a:r>
            <a:r>
              <a:rPr lang="es-MX" dirty="0"/>
              <a:t>". Esto sugiere que el tipo de almuerzo, que podría ser un indicador de la situación económica general o de la calidad de la dieta de los estudiantes, parece tener una correlación con el rendimiento académico. Los estudiantes con almuerzos "standard" podrían tener mejor acceso a recursos nutricionales, lo que a su vez podría influir positivamente en su rendimiento en las pruebas.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606550" cy="247651"/>
          </a:xfrm>
        </p:spPr>
        <p:txBody>
          <a:bodyPr rtlCol="0"/>
          <a:lstStyle/>
          <a:p>
            <a:pPr rtl="0"/>
            <a:fld id="{AFB24947-CFB8-4223-BB48-21E0ED1E1978}" type="datetime4">
              <a:rPr lang="es-ES" smtClean="0"/>
              <a:t>15 de noviembre de 2023</a:t>
            </a:fld>
            <a:endParaRPr lang="es-E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2F8B5D3-4E0D-715E-1C31-9550AF16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1666199"/>
            <a:ext cx="6931025" cy="51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{30995963-70F9-440A-87E1-470A7399620B}tf78853419_win32</Template>
  <TotalTime>4</TotalTime>
  <Words>120</Words>
  <Application>Microsoft Office PowerPoint</Application>
  <PresentationFormat>Panorámica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Franklin Gothic Demi</vt:lpstr>
      <vt:lpstr>Wingdings</vt:lpstr>
      <vt:lpstr>Personalizado</vt:lpstr>
      <vt:lpstr>La dieta del estudiante antes de la prueba si afecta el rendimiento de la prueba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dieta del estudiante antes de la prueba si afecta el rendimiento de la prueba</dc:title>
  <dc:creator>Keneth Guillermo Ruiz Martinez</dc:creator>
  <cp:lastModifiedBy>Keneth Guillermo Ruiz Martinez</cp:lastModifiedBy>
  <cp:revision>1</cp:revision>
  <dcterms:created xsi:type="dcterms:W3CDTF">2023-11-15T20:28:20Z</dcterms:created>
  <dcterms:modified xsi:type="dcterms:W3CDTF">2023-11-15T20:32:49Z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