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70" r:id="rId8"/>
    <p:sldId id="271" r:id="rId9"/>
    <p:sldId id="272" r:id="rId10"/>
    <p:sldId id="266" r:id="rId11"/>
    <p:sldId id="267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3" autoAdjust="0"/>
    <p:restoredTop sz="94607" autoAdjust="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Системы на кристалле (</a:t>
            </a:r>
            <a:r>
              <a:rPr lang="ru-RU" dirty="0" err="1" smtClean="0"/>
              <a:t>снк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`timescale 1ns/1ns</a:t>
            </a:r>
          </a:p>
          <a:p>
            <a:endParaRPr lang="en-US" dirty="0"/>
          </a:p>
          <a:p>
            <a:r>
              <a:rPr lang="en-US" dirty="0"/>
              <a:t>interface SPI</a:t>
            </a:r>
          </a:p>
          <a:p>
            <a:r>
              <a:rPr lang="en-US" dirty="0" smtClean="0"/>
              <a:t>    (</a:t>
            </a:r>
            <a:r>
              <a:rPr lang="en-US" dirty="0"/>
              <a:t>	</a:t>
            </a:r>
          </a:p>
          <a:p>
            <a:r>
              <a:rPr lang="en-US" dirty="0" smtClean="0"/>
              <a:t>        input </a:t>
            </a:r>
            <a:r>
              <a:rPr lang="en-US" dirty="0" err="1"/>
              <a:t>clk</a:t>
            </a:r>
            <a:r>
              <a:rPr lang="en-US" dirty="0"/>
              <a:t>,</a:t>
            </a:r>
          </a:p>
          <a:p>
            <a:r>
              <a:rPr lang="en-US" dirty="0" smtClean="0"/>
              <a:t>        input </a:t>
            </a:r>
            <a:r>
              <a:rPr lang="en-US" dirty="0" err="1"/>
              <a:t>rst</a:t>
            </a:r>
            <a:endParaRPr lang="en-US" dirty="0"/>
          </a:p>
          <a:p>
            <a:r>
              <a:rPr lang="en-US" dirty="0" smtClean="0"/>
              <a:t>    );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smtClean="0"/>
              <a:t>    logic </a:t>
            </a:r>
            <a:r>
              <a:rPr lang="en-US" dirty="0"/>
              <a:t>MOSI;</a:t>
            </a:r>
          </a:p>
          <a:p>
            <a:r>
              <a:rPr lang="en-US" dirty="0" smtClean="0"/>
              <a:t>    logic </a:t>
            </a:r>
            <a:r>
              <a:rPr lang="en-US" dirty="0"/>
              <a:t>MISO;</a:t>
            </a:r>
          </a:p>
          <a:p>
            <a:r>
              <a:rPr lang="en-US" dirty="0" smtClean="0"/>
              <a:t>    logic </a:t>
            </a:r>
            <a:r>
              <a:rPr lang="en-US" dirty="0"/>
              <a:t>SS;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endinterface</a:t>
            </a:r>
            <a:r>
              <a:rPr lang="en-US" dirty="0"/>
              <a:t> : SPI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76536"/>
            <a:ext cx="8229600" cy="4876800"/>
          </a:xfrm>
        </p:spPr>
        <p:txBody>
          <a:bodyPr/>
          <a:lstStyle/>
          <a:p>
            <a:r>
              <a:rPr lang="en-US" dirty="0"/>
              <a:t>`timescale 1ns/1ns</a:t>
            </a:r>
          </a:p>
          <a:p>
            <a:endParaRPr lang="ru-RU" dirty="0" smtClean="0"/>
          </a:p>
          <a:p>
            <a:r>
              <a:rPr lang="en-US" dirty="0"/>
              <a:t>module Slave</a:t>
            </a:r>
          </a:p>
          <a:p>
            <a:r>
              <a:rPr lang="en-US" dirty="0" smtClean="0"/>
              <a:t>    (</a:t>
            </a:r>
            <a:endParaRPr lang="en-US" dirty="0"/>
          </a:p>
          <a:p>
            <a:r>
              <a:rPr lang="en-US" dirty="0" smtClean="0"/>
              <a:t>        input</a:t>
            </a:r>
            <a:r>
              <a:rPr lang="ru-RU" dirty="0" smtClean="0"/>
              <a:t> </a:t>
            </a:r>
            <a:r>
              <a:rPr lang="en-US" dirty="0" err="1" smtClean="0"/>
              <a:t>clk</a:t>
            </a:r>
            <a:r>
              <a:rPr lang="en-US" dirty="0"/>
              <a:t>,</a:t>
            </a:r>
          </a:p>
          <a:p>
            <a:r>
              <a:rPr lang="en-US" dirty="0" smtClean="0"/>
              <a:t>        input</a:t>
            </a:r>
            <a:r>
              <a:rPr lang="ru-RU" dirty="0" smtClean="0"/>
              <a:t> </a:t>
            </a:r>
            <a:r>
              <a:rPr lang="en-US" dirty="0" err="1" smtClean="0"/>
              <a:t>mosi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smtClean="0"/>
              <a:t>        input </a:t>
            </a:r>
            <a:r>
              <a:rPr lang="en-US" dirty="0" err="1"/>
              <a:t>ss</a:t>
            </a:r>
            <a:r>
              <a:rPr lang="en-US" dirty="0"/>
              <a:t>,</a:t>
            </a:r>
          </a:p>
          <a:p>
            <a:r>
              <a:rPr lang="en-US" dirty="0" smtClean="0"/>
              <a:t>        output miso</a:t>
            </a:r>
            <a:endParaRPr lang="en-US" dirty="0"/>
          </a:p>
          <a:p>
            <a:r>
              <a:rPr lang="en-US" dirty="0" smtClean="0"/>
              <a:t>    );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module Slave</a:t>
            </a:r>
          </a:p>
          <a:p>
            <a:r>
              <a:rPr lang="en-US" dirty="0" smtClean="0"/>
              <a:t>    (</a:t>
            </a:r>
            <a:endParaRPr lang="en-US" dirty="0"/>
          </a:p>
          <a:p>
            <a:r>
              <a:rPr lang="en-US" dirty="0" smtClean="0"/>
              <a:t>        SPI </a:t>
            </a:r>
            <a:r>
              <a:rPr lang="en-US" dirty="0" err="1"/>
              <a:t>my_if</a:t>
            </a:r>
            <a:endParaRPr lang="en-US" dirty="0"/>
          </a:p>
          <a:p>
            <a:r>
              <a:rPr lang="en-US" dirty="0" smtClean="0"/>
              <a:t>    );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89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 </a:t>
            </a:r>
            <a:r>
              <a:rPr lang="en-US" dirty="0"/>
              <a:t>[3:0]	</a:t>
            </a:r>
            <a:r>
              <a:rPr lang="en-US" dirty="0" smtClean="0"/>
              <a:t>  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r>
              <a:rPr lang="en-US" dirty="0" smtClean="0"/>
              <a:t>logic </a:t>
            </a:r>
            <a:r>
              <a:rPr lang="en-US" dirty="0"/>
              <a:t>[7:0] 	</a:t>
            </a:r>
            <a:r>
              <a:rPr lang="en-US" dirty="0" smtClean="0"/>
              <a:t>  </a:t>
            </a:r>
            <a:r>
              <a:rPr lang="en-US" dirty="0" err="1"/>
              <a:t>mosi_pkg</a:t>
            </a:r>
            <a:r>
              <a:rPr lang="en-US" dirty="0"/>
              <a:t>;</a:t>
            </a:r>
          </a:p>
          <a:p>
            <a:r>
              <a:rPr lang="en-US" dirty="0" smtClean="0"/>
              <a:t>logic </a:t>
            </a:r>
            <a:r>
              <a:rPr lang="en-US" dirty="0"/>
              <a:t>[7:0] 	 </a:t>
            </a:r>
            <a:r>
              <a:rPr lang="en-US" dirty="0" smtClean="0"/>
              <a:t> </a:t>
            </a:r>
            <a:r>
              <a:rPr lang="en-US" dirty="0" err="1" smtClean="0"/>
              <a:t>miso_pkg</a:t>
            </a:r>
            <a:r>
              <a:rPr lang="en-US" dirty="0"/>
              <a:t>;</a:t>
            </a:r>
          </a:p>
          <a:p>
            <a:r>
              <a:rPr lang="en-US" dirty="0" smtClean="0"/>
              <a:t>logic </a:t>
            </a:r>
            <a:r>
              <a:rPr lang="en-US" dirty="0"/>
              <a:t>[3:0][</a:t>
            </a:r>
            <a:r>
              <a:rPr lang="en-US" dirty="0" smtClean="0"/>
              <a:t>3:0</a:t>
            </a:r>
            <a:r>
              <a:rPr lang="en-US" dirty="0"/>
              <a:t>] memory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always_ff</a:t>
            </a:r>
            <a:r>
              <a:rPr lang="en-US" dirty="0" smtClean="0"/>
              <a:t> </a:t>
            </a:r>
            <a:r>
              <a:rPr lang="en-US" dirty="0"/>
              <a:t>@(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my_if.clk</a:t>
            </a:r>
            <a:r>
              <a:rPr lang="en-US" dirty="0"/>
              <a:t> or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my_if.rst</a:t>
            </a:r>
            <a:r>
              <a:rPr lang="en-US" dirty="0"/>
              <a:t> ) begin</a:t>
            </a:r>
          </a:p>
          <a:p>
            <a:r>
              <a:rPr lang="en-US" dirty="0" smtClean="0"/>
              <a:t>    if </a:t>
            </a:r>
            <a:r>
              <a:rPr lang="en-US" dirty="0"/>
              <a:t>( ~</a:t>
            </a:r>
            <a:r>
              <a:rPr lang="en-US" dirty="0" err="1"/>
              <a:t>my_if.rst</a:t>
            </a:r>
            <a:r>
              <a:rPr lang="en-US" dirty="0"/>
              <a:t> 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  <a:r>
              <a:rPr lang="en-US" dirty="0"/>
              <a:t>&lt;= 4'hF;</a:t>
            </a:r>
          </a:p>
          <a:p>
            <a:r>
              <a:rPr lang="en-US" dirty="0" smtClean="0"/>
              <a:t>    else </a:t>
            </a:r>
            <a:r>
              <a:rPr lang="en-US" dirty="0"/>
              <a:t>if ( </a:t>
            </a:r>
            <a:r>
              <a:rPr lang="en-US" dirty="0" err="1"/>
              <a:t>cnt</a:t>
            </a:r>
            <a:r>
              <a:rPr lang="en-US" dirty="0"/>
              <a:t> &lt; 4'h7 )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err="1"/>
              <a:t>cnt</a:t>
            </a:r>
            <a:r>
              <a:rPr lang="en-US" dirty="0"/>
              <a:t> + 1;</a:t>
            </a:r>
          </a:p>
          <a:p>
            <a:r>
              <a:rPr lang="en-US" dirty="0" smtClean="0"/>
              <a:t>    else</a:t>
            </a:r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cnt</a:t>
            </a:r>
            <a:r>
              <a:rPr lang="en-US" dirty="0"/>
              <a:t>	&lt;= 4'h0;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always_ff</a:t>
            </a:r>
            <a:r>
              <a:rPr lang="en-US" dirty="0" smtClean="0"/>
              <a:t> </a:t>
            </a:r>
            <a:r>
              <a:rPr lang="en-US" dirty="0"/>
              <a:t>@(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my_if.clk</a:t>
            </a:r>
            <a:r>
              <a:rPr lang="en-US" dirty="0"/>
              <a:t> or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my_if.rst</a:t>
            </a:r>
            <a:r>
              <a:rPr lang="en-US" dirty="0"/>
              <a:t> ) begin</a:t>
            </a:r>
          </a:p>
          <a:p>
            <a:r>
              <a:rPr lang="en-US" dirty="0" smtClean="0"/>
              <a:t>    if </a:t>
            </a:r>
            <a:r>
              <a:rPr lang="en-US" dirty="0"/>
              <a:t>( ~</a:t>
            </a:r>
            <a:r>
              <a:rPr lang="en-US" dirty="0" err="1"/>
              <a:t>my_if.rst</a:t>
            </a:r>
            <a:r>
              <a:rPr lang="en-US" dirty="0"/>
              <a:t> 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mosi_pkg</a:t>
            </a:r>
            <a:r>
              <a:rPr lang="en-US" dirty="0" smtClean="0"/>
              <a:t> </a:t>
            </a:r>
            <a:r>
              <a:rPr lang="en-US" dirty="0"/>
              <a:t>&lt;= 8'h00;</a:t>
            </a:r>
          </a:p>
          <a:p>
            <a:r>
              <a:rPr lang="en-US" dirty="0" smtClean="0"/>
              <a:t>    else</a:t>
            </a:r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mosi_pkg</a:t>
            </a:r>
            <a:r>
              <a:rPr lang="en-US" dirty="0" smtClean="0"/>
              <a:t> </a:t>
            </a:r>
            <a:r>
              <a:rPr lang="en-US" dirty="0"/>
              <a:t>&lt;= { </a:t>
            </a:r>
            <a:r>
              <a:rPr lang="en-US" dirty="0" err="1"/>
              <a:t>mosi_pkg</a:t>
            </a:r>
            <a:r>
              <a:rPr lang="en-US" dirty="0"/>
              <a:t>[6:0], </a:t>
            </a:r>
            <a:r>
              <a:rPr lang="en-US" dirty="0" err="1"/>
              <a:t>my_if.MOSI</a:t>
            </a:r>
            <a:r>
              <a:rPr lang="en-US" dirty="0"/>
              <a:t> };</a:t>
            </a:r>
          </a:p>
          <a:p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 smtClean="0"/>
              <a:t>always_ff</a:t>
            </a:r>
            <a:r>
              <a:rPr lang="en-US" dirty="0" smtClean="0"/>
              <a:t> </a:t>
            </a:r>
            <a:r>
              <a:rPr lang="en-US" dirty="0"/>
              <a:t>@(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my_if.clk</a:t>
            </a:r>
            <a:r>
              <a:rPr lang="en-US" dirty="0"/>
              <a:t> or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my_if.rst</a:t>
            </a:r>
            <a:r>
              <a:rPr lang="en-US" dirty="0"/>
              <a:t> ) begin</a:t>
            </a:r>
          </a:p>
          <a:p>
            <a:r>
              <a:rPr lang="en-US" dirty="0" smtClean="0"/>
              <a:t>    if </a:t>
            </a:r>
            <a:r>
              <a:rPr lang="en-US" dirty="0"/>
              <a:t>( ~</a:t>
            </a:r>
            <a:r>
              <a:rPr lang="en-US" dirty="0" err="1"/>
              <a:t>my_if.rst</a:t>
            </a:r>
            <a:r>
              <a:rPr lang="en-US" dirty="0"/>
              <a:t> )</a:t>
            </a:r>
          </a:p>
          <a:p>
            <a:r>
              <a:rPr lang="en-US" dirty="0" smtClean="0"/>
              <a:t>        memory </a:t>
            </a:r>
            <a:r>
              <a:rPr lang="en-US" dirty="0"/>
              <a:t>&lt;= 0;</a:t>
            </a:r>
          </a:p>
          <a:p>
            <a:r>
              <a:rPr lang="en-US" dirty="0" smtClean="0"/>
              <a:t>    else </a:t>
            </a:r>
            <a:r>
              <a:rPr lang="en-US" dirty="0"/>
              <a:t>if ( </a:t>
            </a:r>
            <a:r>
              <a:rPr lang="en-US" dirty="0" err="1"/>
              <a:t>cnt</a:t>
            </a:r>
            <a:r>
              <a:rPr lang="en-US" dirty="0"/>
              <a:t> == 4'h7 &amp;&amp; </a:t>
            </a:r>
            <a:r>
              <a:rPr lang="en-US" dirty="0" err="1"/>
              <a:t>mosi_pkg</a:t>
            </a:r>
            <a:r>
              <a:rPr lang="en-US" dirty="0"/>
              <a:t>[4] )</a:t>
            </a:r>
          </a:p>
          <a:p>
            <a:r>
              <a:rPr lang="en-US" dirty="0" smtClean="0"/>
              <a:t>        memory[</a:t>
            </a:r>
            <a:r>
              <a:rPr lang="en-US" dirty="0" err="1" smtClean="0"/>
              <a:t>mosi_pkg</a:t>
            </a:r>
            <a:r>
              <a:rPr lang="en-US" dirty="0" smtClean="0"/>
              <a:t>[7:6</a:t>
            </a:r>
            <a:r>
              <a:rPr lang="en-US" dirty="0"/>
              <a:t>]] &lt;= </a:t>
            </a:r>
            <a:r>
              <a:rPr lang="en-US" dirty="0" err="1"/>
              <a:t>mosi_pkg</a:t>
            </a:r>
            <a:r>
              <a:rPr lang="en-US" dirty="0"/>
              <a:t>[3:0];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always_ff</a:t>
            </a:r>
            <a:r>
              <a:rPr lang="en-US" dirty="0" smtClean="0"/>
              <a:t> </a:t>
            </a:r>
            <a:r>
              <a:rPr lang="en-US" dirty="0"/>
              <a:t>@(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my_if.clk</a:t>
            </a:r>
            <a:r>
              <a:rPr lang="en-US" dirty="0"/>
              <a:t> or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my_if.rst</a:t>
            </a:r>
            <a:r>
              <a:rPr lang="en-US" dirty="0"/>
              <a:t> ) begin</a:t>
            </a:r>
          </a:p>
          <a:p>
            <a:r>
              <a:rPr lang="en-US" dirty="0" smtClean="0"/>
              <a:t>    if </a:t>
            </a:r>
            <a:r>
              <a:rPr lang="en-US" dirty="0"/>
              <a:t>( ~</a:t>
            </a:r>
            <a:r>
              <a:rPr lang="en-US" dirty="0" err="1"/>
              <a:t>my_if.rst</a:t>
            </a:r>
            <a:r>
              <a:rPr lang="en-US" dirty="0"/>
              <a:t> 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miso_pkg</a:t>
            </a:r>
            <a:r>
              <a:rPr lang="en-US" dirty="0" smtClean="0"/>
              <a:t> </a:t>
            </a:r>
            <a:r>
              <a:rPr lang="en-US" dirty="0"/>
              <a:t>&lt;= 8'h00;</a:t>
            </a:r>
          </a:p>
          <a:p>
            <a:r>
              <a:rPr lang="en-US" dirty="0" smtClean="0"/>
              <a:t>    else </a:t>
            </a:r>
            <a:r>
              <a:rPr lang="en-US" dirty="0"/>
              <a:t>if ( </a:t>
            </a:r>
            <a:r>
              <a:rPr lang="en-US" dirty="0" err="1"/>
              <a:t>cnt</a:t>
            </a:r>
            <a:r>
              <a:rPr lang="en-US" dirty="0"/>
              <a:t> == 4'h7 &amp;&amp; </a:t>
            </a:r>
            <a:r>
              <a:rPr lang="en-US" dirty="0" err="1"/>
              <a:t>mosi_pkg</a:t>
            </a:r>
            <a:r>
              <a:rPr lang="en-US" dirty="0"/>
              <a:t>[5] 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miso_pkg</a:t>
            </a:r>
            <a:r>
              <a:rPr lang="en-US" dirty="0" smtClean="0"/>
              <a:t> </a:t>
            </a:r>
            <a:r>
              <a:rPr lang="en-US" dirty="0"/>
              <a:t>&lt;= { </a:t>
            </a:r>
            <a:r>
              <a:rPr lang="en-US" dirty="0" err="1"/>
              <a:t>mosi_pkg</a:t>
            </a:r>
            <a:r>
              <a:rPr lang="en-US" dirty="0"/>
              <a:t>[7:4</a:t>
            </a:r>
            <a:r>
              <a:rPr lang="en-US" dirty="0" smtClean="0"/>
              <a:t>], memory[</a:t>
            </a:r>
            <a:r>
              <a:rPr lang="en-US" dirty="0" err="1" smtClean="0"/>
              <a:t>mosi_pkg</a:t>
            </a:r>
            <a:r>
              <a:rPr lang="en-US" dirty="0" smtClean="0"/>
              <a:t>[7:6</a:t>
            </a:r>
            <a:r>
              <a:rPr lang="en-US" dirty="0"/>
              <a:t>]] };</a:t>
            </a:r>
          </a:p>
          <a:p>
            <a:r>
              <a:rPr lang="en-US" dirty="0" smtClean="0"/>
              <a:t>    else</a:t>
            </a:r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miso_pkg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err="1"/>
              <a:t>miso_pkg</a:t>
            </a:r>
            <a:r>
              <a:rPr lang="en-US" dirty="0"/>
              <a:t> &lt;&lt; 1;</a:t>
            </a:r>
          </a:p>
          <a:p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smtClean="0"/>
              <a:t>assign </a:t>
            </a:r>
            <a:r>
              <a:rPr lang="en-US" dirty="0" err="1"/>
              <a:t>my_if.MISO</a:t>
            </a:r>
            <a:r>
              <a:rPr lang="en-US" dirty="0"/>
              <a:t> = </a:t>
            </a:r>
            <a:r>
              <a:rPr lang="en-US" dirty="0" err="1"/>
              <a:t>miso_pkg</a:t>
            </a:r>
            <a:r>
              <a:rPr lang="en-US" dirty="0"/>
              <a:t>[7</a:t>
            </a:r>
            <a:r>
              <a:rPr lang="en-US" dirty="0" smtClean="0"/>
              <a:t>];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TB</a:t>
            </a:r>
            <a:r>
              <a:rPr lang="ru-RU" dirty="0" smtClean="0"/>
              <a:t>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rmAutofit/>
          </a:bodyPr>
          <a:lstStyle/>
          <a:p>
            <a:r>
              <a:rPr lang="en-US" dirty="0"/>
              <a:t>module TB ();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    logic </a:t>
            </a:r>
            <a:r>
              <a:rPr lang="en-US" dirty="0" err="1"/>
              <a:t>clk</a:t>
            </a:r>
            <a:r>
              <a:rPr lang="en-US" dirty="0"/>
              <a:t>;</a:t>
            </a:r>
          </a:p>
          <a:p>
            <a:r>
              <a:rPr lang="en-US" dirty="0" smtClean="0"/>
              <a:t>    logic </a:t>
            </a:r>
            <a:r>
              <a:rPr lang="en-US" dirty="0" err="1"/>
              <a:t>rst</a:t>
            </a:r>
            <a:r>
              <a:rPr lang="en-US" dirty="0"/>
              <a:t>;</a:t>
            </a:r>
          </a:p>
          <a:p>
            <a:r>
              <a:rPr lang="en-US" dirty="0" smtClean="0"/>
              <a:t>    logic </a:t>
            </a:r>
            <a:r>
              <a:rPr lang="en-US" dirty="0"/>
              <a:t>[7:0] </a:t>
            </a:r>
            <a:r>
              <a:rPr lang="en-US" dirty="0" err="1"/>
              <a:t>mosi_pkg</a:t>
            </a:r>
            <a:r>
              <a:rPr lang="en-US" dirty="0"/>
              <a:t>;</a:t>
            </a:r>
          </a:p>
          <a:p>
            <a:r>
              <a:rPr lang="en-US" dirty="0" smtClean="0"/>
              <a:t>    logic </a:t>
            </a:r>
            <a:r>
              <a:rPr lang="en-US" dirty="0"/>
              <a:t>[7:0] </a:t>
            </a:r>
            <a:r>
              <a:rPr lang="en-US" dirty="0" err="1"/>
              <a:t>miso_pkg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    SPI </a:t>
            </a:r>
            <a:r>
              <a:rPr lang="en-US" dirty="0" err="1"/>
              <a:t>my_spi</a:t>
            </a:r>
            <a:r>
              <a:rPr lang="en-US" dirty="0"/>
              <a:t>( 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rst</a:t>
            </a:r>
            <a:r>
              <a:rPr lang="en-US" dirty="0"/>
              <a:t> );</a:t>
            </a:r>
          </a:p>
          <a:p>
            <a:r>
              <a:rPr lang="en-US" dirty="0" smtClean="0"/>
              <a:t>    Slave </a:t>
            </a:r>
            <a:r>
              <a:rPr lang="en-US" dirty="0" err="1"/>
              <a:t>udb_slave</a:t>
            </a:r>
            <a:r>
              <a:rPr lang="en-US" dirty="0"/>
              <a:t>( </a:t>
            </a:r>
            <a:r>
              <a:rPr lang="en-US" dirty="0" err="1"/>
              <a:t>my_spi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7644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TB</a:t>
            </a:r>
            <a:r>
              <a:rPr lang="ru-RU" dirty="0" smtClean="0"/>
              <a:t>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5172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task </a:t>
            </a:r>
            <a:r>
              <a:rPr lang="en-US" dirty="0" err="1"/>
              <a:t>spi_do</a:t>
            </a:r>
            <a:r>
              <a:rPr lang="en-US" dirty="0"/>
              <a:t> ( </a:t>
            </a:r>
          </a:p>
          <a:p>
            <a:r>
              <a:rPr lang="en-US" dirty="0" smtClean="0"/>
              <a:t>        input </a:t>
            </a:r>
            <a:r>
              <a:rPr lang="en-US" dirty="0"/>
              <a:t>[1:0]	</a:t>
            </a:r>
            <a:r>
              <a:rPr lang="en-US" dirty="0" err="1"/>
              <a:t>addr</a:t>
            </a:r>
            <a:r>
              <a:rPr lang="en-US" dirty="0"/>
              <a:t>,</a:t>
            </a:r>
          </a:p>
          <a:p>
            <a:r>
              <a:rPr lang="en-US" dirty="0" smtClean="0"/>
              <a:t>        input </a:t>
            </a:r>
            <a:r>
              <a:rPr lang="en-US" dirty="0"/>
              <a:t>		r,</a:t>
            </a:r>
          </a:p>
          <a:p>
            <a:r>
              <a:rPr lang="en-US" dirty="0" smtClean="0"/>
              <a:t>        input </a:t>
            </a:r>
            <a:r>
              <a:rPr lang="en-US" dirty="0"/>
              <a:t>		w,</a:t>
            </a:r>
          </a:p>
          <a:p>
            <a:r>
              <a:rPr lang="en-US" dirty="0" smtClean="0"/>
              <a:t>        input </a:t>
            </a:r>
            <a:r>
              <a:rPr lang="en-US" dirty="0"/>
              <a:t>[3:0] data</a:t>
            </a:r>
          </a:p>
          <a:p>
            <a:r>
              <a:rPr lang="en-US" dirty="0" smtClean="0"/>
              <a:t>    );</a:t>
            </a:r>
          </a:p>
          <a:p>
            <a:endParaRPr lang="en-US" dirty="0"/>
          </a:p>
          <a:p>
            <a:r>
              <a:rPr lang="en-US" dirty="0" smtClean="0"/>
              <a:t>    logic </a:t>
            </a:r>
            <a:r>
              <a:rPr lang="en-US" dirty="0"/>
              <a:t>[7:0] </a:t>
            </a:r>
            <a:r>
              <a:rPr lang="en-US" dirty="0" err="1"/>
              <a:t>pkg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my_spi.SS</a:t>
            </a:r>
            <a:r>
              <a:rPr lang="en-US" dirty="0"/>
              <a:t>	= 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pkg</a:t>
            </a:r>
            <a:r>
              <a:rPr lang="en-US" dirty="0" smtClean="0"/>
              <a:t>		= </a:t>
            </a:r>
            <a:r>
              <a:rPr lang="en-US" dirty="0"/>
              <a:t>{ </a:t>
            </a:r>
            <a:r>
              <a:rPr lang="en-US" dirty="0" err="1"/>
              <a:t>addr</a:t>
            </a:r>
            <a:r>
              <a:rPr lang="en-US" dirty="0"/>
              <a:t>, r, w, data };		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assign </a:t>
            </a:r>
            <a:r>
              <a:rPr lang="en-US" dirty="0" err="1"/>
              <a:t>my_spi.MOSI</a:t>
            </a:r>
            <a:r>
              <a:rPr lang="en-US" dirty="0"/>
              <a:t> = </a:t>
            </a:r>
            <a:r>
              <a:rPr lang="en-US" dirty="0" err="1"/>
              <a:t>pkg</a:t>
            </a:r>
            <a:r>
              <a:rPr lang="en-US" dirty="0"/>
              <a:t>[7];		</a:t>
            </a:r>
          </a:p>
          <a:p>
            <a:r>
              <a:rPr lang="en-US" dirty="0"/>
              <a:t>    </a:t>
            </a:r>
            <a:r>
              <a:rPr lang="en-US" dirty="0" smtClean="0"/>
              <a:t>repeat(8</a:t>
            </a:r>
            <a:r>
              <a:rPr lang="en-US" dirty="0"/>
              <a:t>) @( 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) </a:t>
            </a:r>
            <a:r>
              <a:rPr lang="en-US" dirty="0" smtClean="0"/>
              <a:t>begin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my_spi.MOSI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pkg</a:t>
            </a:r>
            <a:r>
              <a:rPr lang="en-US" dirty="0"/>
              <a:t>[7];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pkg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= </a:t>
            </a:r>
            <a:r>
              <a:rPr lang="en-US" dirty="0" err="1"/>
              <a:t>pkg</a:t>
            </a:r>
            <a:r>
              <a:rPr lang="en-US" dirty="0"/>
              <a:t> &lt;&lt; 1;</a:t>
            </a:r>
          </a:p>
          <a:p>
            <a:r>
              <a:rPr lang="en-US" dirty="0" smtClean="0"/>
              <a:t>    end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 err="1" smtClean="0"/>
              <a:t>endtask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TB</a:t>
            </a:r>
            <a:r>
              <a:rPr lang="ru-RU" dirty="0" smtClean="0"/>
              <a:t> </a:t>
            </a:r>
            <a:r>
              <a:rPr lang="en-US" dirty="0" smtClean="0"/>
              <a:t>SPI </a:t>
            </a:r>
            <a:r>
              <a:rPr lang="ru-RU" dirty="0" smtClean="0"/>
              <a:t>на </a:t>
            </a:r>
            <a:r>
              <a:rPr lang="en-US" dirty="0" smtClean="0"/>
              <a:t>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 </a:t>
            </a:r>
            <a:r>
              <a:rPr lang="en-US" dirty="0"/>
              <a:t>begin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rst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 smtClean="0"/>
              <a:t>    #</a:t>
            </a:r>
            <a:r>
              <a:rPr lang="en-US" dirty="0"/>
              <a:t>5;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rst</a:t>
            </a:r>
            <a:r>
              <a:rPr lang="en-US" dirty="0" smtClean="0"/>
              <a:t> </a:t>
            </a:r>
            <a:r>
              <a:rPr lang="en-US" dirty="0"/>
              <a:t>= 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spi_do</a:t>
            </a:r>
            <a:r>
              <a:rPr lang="en-US" dirty="0"/>
              <a:t>( 2'b01, 1'b0, 1'b1, 4'b1011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#15 </a:t>
            </a:r>
            <a:r>
              <a:rPr lang="en-US" dirty="0"/>
              <a:t>$stop;</a:t>
            </a:r>
          </a:p>
          <a:p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endParaRPr lang="en-US" dirty="0" smtClean="0"/>
          </a:p>
          <a:p>
            <a:r>
              <a:rPr lang="en-US" dirty="0" smtClean="0"/>
              <a:t>always </a:t>
            </a:r>
            <a:r>
              <a:rPr lang="en-US" dirty="0"/>
              <a:t>#10 </a:t>
            </a:r>
            <a:r>
              <a:rPr lang="en-US" dirty="0" err="1"/>
              <a:t>clk</a:t>
            </a:r>
            <a:r>
              <a:rPr lang="en-US" dirty="0"/>
              <a:t> = ~</a:t>
            </a:r>
            <a:r>
              <a:rPr lang="en-US" dirty="0" err="1"/>
              <a:t>clk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APB</a:t>
            </a:r>
            <a:endParaRPr lang="ru-RU" dirty="0"/>
          </a:p>
        </p:txBody>
      </p:sp>
      <p:pic>
        <p:nvPicPr>
          <p:cNvPr id="1026" name="Picture 2" descr="C:\Users\kalistratov\Downloads\Untitled Diagram-Page-3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30" y="1556792"/>
            <a:ext cx="5904656" cy="44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on chip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Definition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• </a:t>
            </a:r>
            <a:r>
              <a:rPr lang="en-US" dirty="0"/>
              <a:t>(nearly) complete embedded system on a single chip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Usually includes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• </a:t>
            </a:r>
            <a:r>
              <a:rPr lang="en-US" dirty="0"/>
              <a:t>Programmable processor(s)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• </a:t>
            </a:r>
            <a:r>
              <a:rPr lang="en-US" dirty="0"/>
              <a:t>Memory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• </a:t>
            </a:r>
            <a:r>
              <a:rPr lang="en-US" dirty="0"/>
              <a:t>Accelerating function units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• </a:t>
            </a:r>
            <a:r>
              <a:rPr lang="en-US" dirty="0"/>
              <a:t>Input/output interfaces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• </a:t>
            </a:r>
            <a:r>
              <a:rPr lang="en-US" dirty="0"/>
              <a:t>Software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• </a:t>
            </a:r>
            <a:r>
              <a:rPr lang="en-US" dirty="0"/>
              <a:t>Re-usable intellectual property blocks (HW + SW)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1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APB, </a:t>
            </a:r>
            <a:r>
              <a:rPr lang="ru-RU" dirty="0" smtClean="0"/>
              <a:t>запись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4374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2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APB, </a:t>
            </a:r>
            <a:r>
              <a:rPr lang="ru-RU" dirty="0" smtClean="0"/>
              <a:t>запись (</a:t>
            </a:r>
            <a:r>
              <a:rPr lang="en-US" dirty="0" smtClean="0"/>
              <a:t>wait)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6" y="2132856"/>
            <a:ext cx="68294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6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APB, </a:t>
            </a:r>
            <a:r>
              <a:rPr lang="ru-RU" dirty="0" smtClean="0"/>
              <a:t>чтение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28113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7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APB, </a:t>
            </a:r>
            <a:r>
              <a:rPr lang="ru-RU" dirty="0" smtClean="0"/>
              <a:t>чтение (</a:t>
            </a:r>
            <a:r>
              <a:rPr lang="en-US" dirty="0" smtClean="0"/>
              <a:t>wait)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0389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</a:t>
            </a:r>
            <a:r>
              <a:rPr lang="en-US" dirty="0"/>
              <a:t> Design Goal</a:t>
            </a:r>
            <a:endParaRPr lang="ru-RU" dirty="0"/>
          </a:p>
        </p:txBody>
      </p:sp>
      <p:pic>
        <p:nvPicPr>
          <p:cNvPr id="1027" name="Picture 3" descr="C:\Users\kalistratov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480720" cy="4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SoC</a:t>
            </a:r>
            <a:r>
              <a:rPr lang="en-US" dirty="0" smtClean="0"/>
              <a:t> example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55117" cy="530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2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3074" name="Picture 2" descr="C:\Users\kalistratov\Downloads\Untitled Diagram-Pag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0" y="2420888"/>
            <a:ext cx="7743559" cy="26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SPI</a:t>
            </a:r>
            <a:endParaRPr lang="ru-RU" dirty="0"/>
          </a:p>
        </p:txBody>
      </p:sp>
      <p:pic>
        <p:nvPicPr>
          <p:cNvPr id="4098" name="Picture 2" descr="C:\Users\kalistratov\Downloads\Untitled Diagram-Page-3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84" y="2420888"/>
            <a:ext cx="588924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en-US" dirty="0" smtClean="0"/>
              <a:t> SPI</a:t>
            </a:r>
            <a:endParaRPr lang="ru-RU" dirty="0"/>
          </a:p>
        </p:txBody>
      </p:sp>
      <p:pic>
        <p:nvPicPr>
          <p:cNvPr id="1026" name="Picture 2" descr="C:\Users\kalistratov\Downloads\Untitled Diagram-Page-4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87772"/>
            <a:ext cx="67056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en-US" dirty="0" smtClean="0"/>
              <a:t> SPI, </a:t>
            </a:r>
            <a:r>
              <a:rPr lang="ru-RU" dirty="0" smtClean="0"/>
              <a:t>запись</a:t>
            </a:r>
            <a:endParaRPr lang="ru-RU" dirty="0"/>
          </a:p>
        </p:txBody>
      </p:sp>
      <p:pic>
        <p:nvPicPr>
          <p:cNvPr id="1027" name="Picture 3" descr="C:\Users\kalistratov\Downloads\Untitled Diagram-Page-4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8" y="2564904"/>
            <a:ext cx="872841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en-US" dirty="0" smtClean="0"/>
              <a:t> SPI</a:t>
            </a:r>
            <a:r>
              <a:rPr lang="ru-RU" dirty="0" smtClean="0"/>
              <a:t>, чтение</a:t>
            </a:r>
            <a:endParaRPr lang="ru-RU" dirty="0"/>
          </a:p>
        </p:txBody>
      </p:sp>
      <p:pic>
        <p:nvPicPr>
          <p:cNvPr id="1026" name="Picture 2" descr="C:\Users\kalistratov\Downloads\Untitled Diagram-Page-4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50439"/>
            <a:ext cx="8784976" cy="22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1084</TotalTime>
  <Words>328</Words>
  <Application>Microsoft Office PowerPoint</Application>
  <PresentationFormat>Экран (4:3)</PresentationFormat>
  <Paragraphs>139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Ясность</vt:lpstr>
      <vt:lpstr>Системы на кристалле (снк)</vt:lpstr>
      <vt:lpstr>System on chip</vt:lpstr>
      <vt:lpstr>SoC Design Goal</vt:lpstr>
      <vt:lpstr>SoC example</vt:lpstr>
      <vt:lpstr>Интерфейс</vt:lpstr>
      <vt:lpstr>Интерфейс SPI</vt:lpstr>
      <vt:lpstr>Интерфейс SPI</vt:lpstr>
      <vt:lpstr>Интерфейс SPI, запись</vt:lpstr>
      <vt:lpstr>Интерфейс SPI, чтение</vt:lpstr>
      <vt:lpstr>Описание интерфейса SPI на SV</vt:lpstr>
      <vt:lpstr>Описание интерфейса SPI на SV</vt:lpstr>
      <vt:lpstr>Описание интерфейса SPI на SV</vt:lpstr>
      <vt:lpstr>Описание интерфейса SPI на SV</vt:lpstr>
      <vt:lpstr>Описание интерфейса SPI на SV</vt:lpstr>
      <vt:lpstr>Описание интерфейса SPI на SV</vt:lpstr>
      <vt:lpstr>Описание TB SPI на SV</vt:lpstr>
      <vt:lpstr>Описание TB SPI на SV</vt:lpstr>
      <vt:lpstr>Описание TB SPI на SV</vt:lpstr>
      <vt:lpstr>Интерфейс APB</vt:lpstr>
      <vt:lpstr>Интерфейс APB, запись</vt:lpstr>
      <vt:lpstr>Интерфейс APB, запись (wait)</vt:lpstr>
      <vt:lpstr>Интерфейс APB, чтение</vt:lpstr>
      <vt:lpstr>Интерфейс APB, чтение (wait)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Калистратов Олег Александрович</cp:lastModifiedBy>
  <cp:revision>28</cp:revision>
  <dcterms:created xsi:type="dcterms:W3CDTF">2022-01-14T07:21:08Z</dcterms:created>
  <dcterms:modified xsi:type="dcterms:W3CDTF">2022-02-01T08:22:26Z</dcterms:modified>
</cp:coreProperties>
</file>