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844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970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9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66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Nama: M KEN FAHRIZA A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Kelas</a:t>
            </a:r>
            <a:r>
              <a:rPr lang="en-US" b="1" dirty="0">
                <a:solidFill>
                  <a:schemeClr val="tx1"/>
                </a:solidFill>
              </a:rPr>
              <a:t>: 4IA11</a:t>
            </a:r>
          </a:p>
          <a:p>
            <a:r>
              <a:rPr lang="en-US" b="1" dirty="0">
                <a:solidFill>
                  <a:schemeClr val="tx1"/>
                </a:solidFill>
              </a:rPr>
              <a:t>NPM: 54415678</a:t>
            </a:r>
          </a:p>
        </p:txBody>
      </p:sp>
    </p:spTree>
    <p:extLst>
      <p:ext uri="{BB962C8B-B14F-4D97-AF65-F5344CB8AC3E}">
        <p14:creationId xmlns:p14="http://schemas.microsoft.com/office/powerpoint/2010/main" val="20173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5425" y="3560768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instalasi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python get-pip.py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E82D1-7C74-4031-AEA9-51C002AE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38275"/>
            <a:ext cx="92011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2843-D8FC-4F28-81AE-51497BA2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TIPS AND TRICK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1416-0DC0-4671-8FC2-EA80F086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Function( def )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Fungsi pada Python, dibuat dengan kata kunci def kemudian diikuti dengan nama fungsinya</a:t>
            </a:r>
          </a:p>
          <a:p>
            <a:pPr marL="0" indent="0">
              <a:buNone/>
            </a:pPr>
            <a:r>
              <a:rPr lang="id-ID" sz="2400" dirty="0"/>
              <a:t>Contoh : </a:t>
            </a:r>
          </a:p>
          <a:p>
            <a:endParaRPr lang="en-ID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34C0F2-976D-44CF-9830-F2340DF9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24" y="4138099"/>
            <a:ext cx="6153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9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33CCFC-1BE2-4BD8-868C-A65401EF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AND TRICK PYTHON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D4FFF-9F63-47BF-AEF6-FD38CE83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Variabel</a:t>
            </a:r>
          </a:p>
          <a:p>
            <a:endParaRPr lang="id-ID" dirty="0"/>
          </a:p>
          <a:p>
            <a:r>
              <a:rPr lang="en-US" dirty="0"/>
              <a:t>name = ‘KEN’</a:t>
            </a:r>
          </a:p>
          <a:p>
            <a:r>
              <a:rPr lang="id-ID" dirty="0"/>
              <a:t>nam</a:t>
            </a:r>
            <a:r>
              <a:rPr lang="en-US" dirty="0"/>
              <a:t>e *= 4</a:t>
            </a:r>
          </a:p>
          <a:p>
            <a:r>
              <a:rPr lang="en-US" dirty="0"/>
              <a:t>   print(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r>
              <a:rPr lang="en-US" dirty="0"/>
              <a:t>Output:</a:t>
            </a:r>
            <a:r>
              <a:rPr lang="id-ID" dirty="0"/>
              <a:t> </a:t>
            </a:r>
            <a:r>
              <a:rPr lang="en-US" dirty="0"/>
              <a:t>KENKENKENKEN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06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EE32-717F-4282-91FF-BA3536C6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AND TRICK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365D-5066-4619-902F-9BAD5EC6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Array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jenis_</a:t>
            </a:r>
            <a:r>
              <a:rPr lang="en-US" dirty="0" err="1"/>
              <a:t>sayur</a:t>
            </a:r>
            <a:r>
              <a:rPr lang="id-ID" dirty="0"/>
              <a:t> </a:t>
            </a:r>
            <a:r>
              <a:rPr lang="en-US" dirty="0"/>
              <a:t>= [‘</a:t>
            </a:r>
            <a:r>
              <a:rPr lang="en-US" dirty="0" err="1"/>
              <a:t>kangkung</a:t>
            </a:r>
            <a:r>
              <a:rPr lang="en-US" dirty="0"/>
              <a:t>’, ‘</a:t>
            </a:r>
            <a:r>
              <a:rPr lang="en-US" dirty="0" err="1"/>
              <a:t>bayem</a:t>
            </a:r>
            <a:r>
              <a:rPr lang="en-US" dirty="0"/>
              <a:t>’, ‘</a:t>
            </a:r>
            <a:r>
              <a:rPr lang="en-US" dirty="0" err="1"/>
              <a:t>kol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d-ID" dirty="0"/>
              <a:t>buah</a:t>
            </a:r>
            <a:r>
              <a:rPr lang="it-IT" dirty="0"/>
              <a:t> in </a:t>
            </a:r>
            <a:r>
              <a:rPr lang="id-ID" dirty="0"/>
              <a:t>jenis_</a:t>
            </a:r>
            <a:r>
              <a:rPr lang="en-US" dirty="0" err="1"/>
              <a:t>sayur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print(</a:t>
            </a:r>
            <a:r>
              <a:rPr lang="en-US" dirty="0" err="1"/>
              <a:t>sayur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96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918" y="5147881"/>
            <a:ext cx="8971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Buka Website </a:t>
            </a:r>
            <a:r>
              <a:rPr lang="en-US" sz="2800" dirty="0">
                <a:hlinkClick r:id="rId2"/>
              </a:rPr>
              <a:t>www.python.org</a:t>
            </a:r>
            <a:r>
              <a:rPr lang="en-US" sz="2800" dirty="0"/>
              <a:t> di Browser Anda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menu download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7422F-2304-49F2-80AD-AC2EDDB6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61" y="260059"/>
            <a:ext cx="8513078" cy="4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8332" y="4572700"/>
            <a:ext cx="817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Cari Release Version Python </a:t>
            </a:r>
            <a:r>
              <a:rPr lang="en-US" sz="2400" dirty="0" err="1"/>
              <a:t>berapa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di download.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mendownload</a:t>
            </a:r>
            <a:r>
              <a:rPr lang="en-US" sz="2400" dirty="0"/>
              <a:t> </a:t>
            </a:r>
            <a:r>
              <a:rPr lang="en-US" sz="2400" dirty="0" err="1"/>
              <a:t>pyhton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3.6.8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1101-0329-426A-9910-E20158D1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91" y="346308"/>
            <a:ext cx="10848200" cy="40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680" y="4777909"/>
            <a:ext cx="1029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Pilih</a:t>
            </a:r>
            <a:r>
              <a:rPr lang="en-US" sz="2000" dirty="0"/>
              <a:t> version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OS yang </a:t>
            </a:r>
            <a:r>
              <a:rPr lang="en-US" sz="2000" dirty="0" err="1"/>
              <a:t>digunakan</a:t>
            </a:r>
            <a:r>
              <a:rPr lang="en-US" sz="2000" dirty="0"/>
              <a:t>.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mendownload</a:t>
            </a:r>
            <a:r>
              <a:rPr lang="en-US" sz="2000" dirty="0"/>
              <a:t> windows x86-64 executable installer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99805-09C1-4C54-9A22-3C9D3C0C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89538"/>
            <a:ext cx="10058401" cy="43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470" y="4490548"/>
            <a:ext cx="1115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Buka file yang </a:t>
            </a:r>
            <a:r>
              <a:rPr lang="en-US" sz="2400" dirty="0" err="1"/>
              <a:t>telah</a:t>
            </a:r>
            <a:r>
              <a:rPr lang="en-US" sz="2400" dirty="0"/>
              <a:t> di download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. </a:t>
            </a:r>
            <a:r>
              <a:rPr lang="en-US" sz="2400" dirty="0" err="1"/>
              <a:t>Pastikan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checkbox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terchecklist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Install 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A5A02-4BB5-4BF7-AC9E-90EFFBD3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75694"/>
            <a:ext cx="63436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298241"/>
            <a:ext cx="6921500" cy="4223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1181" y="4717051"/>
            <a:ext cx="368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Tunggu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proses </a:t>
            </a:r>
            <a:r>
              <a:rPr lang="en-US" sz="2400" dirty="0" err="1"/>
              <a:t>instalasi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11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4600" y="205021"/>
            <a:ext cx="7162800" cy="446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6839" y="4817719"/>
            <a:ext cx="574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Setelah </a:t>
            </a:r>
            <a:r>
              <a:rPr lang="en-US" sz="2400" dirty="0" err="1"/>
              <a:t>instalasi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‘Close’</a:t>
            </a:r>
          </a:p>
        </p:txBody>
      </p:sp>
    </p:spTree>
    <p:extLst>
      <p:ext uri="{BB962C8B-B14F-4D97-AF65-F5344CB8AC3E}">
        <p14:creationId xmlns:p14="http://schemas.microsoft.com/office/powerpoint/2010/main" val="136647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259" y="3378180"/>
            <a:ext cx="96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Pastikan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python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terinstal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ketik</a:t>
            </a:r>
            <a:r>
              <a:rPr lang="en-US" sz="2400" dirty="0"/>
              <a:t> pyhton.exe pada command prompt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python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terinstall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346F3-CD9E-42E3-B3E7-5FD43793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46" y="1493483"/>
            <a:ext cx="9324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3B15BC-9897-4090-9636-88369C0A0C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87487" y="1766669"/>
            <a:ext cx="9217025" cy="1093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7487" y="3023112"/>
            <a:ext cx="9216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pip,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https://bootstrap.pypa.io/get-pip.py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ketik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4663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331</TotalTime>
  <Words>238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Langkah-Langkah Instalasi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AND TRICK PYTHON</vt:lpstr>
      <vt:lpstr>TIPS AND TRICK PYTHON</vt:lpstr>
      <vt:lpstr>TIPS AND TRICK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Langkah-Langkah Instalasi dan Pembahasan Dasar Mengenai Python</dc:title>
  <dc:creator>Yudha Patria</dc:creator>
  <cp:lastModifiedBy>Ken Fahriza</cp:lastModifiedBy>
  <cp:revision>117</cp:revision>
  <dcterms:created xsi:type="dcterms:W3CDTF">2019-03-19T10:41:05Z</dcterms:created>
  <dcterms:modified xsi:type="dcterms:W3CDTF">2019-03-23T09:40:01Z</dcterms:modified>
</cp:coreProperties>
</file>