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utive Mono" panose="020B0604020202020204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Slab" pitchFamily="2" charset="0"/>
      <p:regular r:id="rId47"/>
      <p:bold r:id="rId48"/>
    </p:embeddedFont>
    <p:embeddedFont>
      <p:font typeface="Ubuntu" panose="020B0504030602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font" Target="fonts/font3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14534b8a82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14534b8a82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14534b8a82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14534b8a82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14534b8a82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14534b8a82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14534b8a82e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14534b8a82e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14534b8a82e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14534b8a82e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143cd05e751_0_3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143cd05e751_0_3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14534b8a82e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14534b8a82e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43cd05e751_0_2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43cd05e751_0_2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ace7fa64f5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ace7fa64f5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143cd05e751_0_3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143cd05e751_0_3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4534b8a82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14534b8a82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14534b8a82e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14534b8a82e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43cd05e751_0_4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43cd05e751_0_4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97526"/>
            <a:ext cx="5554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57200" y="2772226"/>
            <a:ext cx="55548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rot="4882985">
            <a:off x="-1124517" y="-2578459"/>
            <a:ext cx="7378882" cy="748217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CUSTOM_25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and Three Columns 1">
  <p:cSld name="CUSTOM_4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/>
          </p:nvPr>
        </p:nvSpPr>
        <p:spPr>
          <a:xfrm>
            <a:off x="624938" y="256915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624938" y="2937471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3"/>
          </p:nvPr>
        </p:nvSpPr>
        <p:spPr>
          <a:xfrm>
            <a:off x="3393318" y="256915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3393318" y="2937472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5"/>
          </p:nvPr>
        </p:nvSpPr>
        <p:spPr>
          <a:xfrm>
            <a:off x="6169460" y="256413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6169460" y="2932445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/>
          <p:nvPr/>
        </p:nvSpPr>
        <p:spPr>
          <a:xfrm rot="-639680">
            <a:off x="4055413" y="1796811"/>
            <a:ext cx="6875378" cy="47327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3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135750" y="2095577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135750" y="2467122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2"/>
          </p:nvPr>
        </p:nvSpPr>
        <p:spPr>
          <a:xfrm>
            <a:off x="1135750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1135750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4"/>
          </p:nvPr>
        </p:nvSpPr>
        <p:spPr>
          <a:xfrm>
            <a:off x="3441529" y="2085352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3441527" y="2467122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/>
          </p:nvPr>
        </p:nvSpPr>
        <p:spPr>
          <a:xfrm>
            <a:off x="3441527" y="364332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3441527" y="4011640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/>
          </p:nvPr>
        </p:nvSpPr>
        <p:spPr>
          <a:xfrm>
            <a:off x="5768154" y="209411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9"/>
          </p:nvPr>
        </p:nvSpPr>
        <p:spPr>
          <a:xfrm>
            <a:off x="5768152" y="2465424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13"/>
          </p:nvPr>
        </p:nvSpPr>
        <p:spPr>
          <a:xfrm>
            <a:off x="5768152" y="3641868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4"/>
          </p:nvPr>
        </p:nvSpPr>
        <p:spPr>
          <a:xfrm>
            <a:off x="5768152" y="4004123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15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/>
          <p:nvPr/>
        </p:nvSpPr>
        <p:spPr>
          <a:xfrm rot="9117159">
            <a:off x="-1377015" y="-868228"/>
            <a:ext cx="3850050" cy="390413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7358925" y="1670851"/>
            <a:ext cx="3850094" cy="390409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628076" y="1779053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4327644" y="2872243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331650" y="1768962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2031218" y="2862152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962164" y="1788640"/>
            <a:ext cx="1875925" cy="1116173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6661732" y="2881830"/>
            <a:ext cx="476817" cy="25041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9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457200" y="2259475"/>
            <a:ext cx="18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2"/>
          </p:nvPr>
        </p:nvSpPr>
        <p:spPr>
          <a:xfrm>
            <a:off x="2302750" y="3648183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2302750" y="4016933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3"/>
          </p:nvPr>
        </p:nvSpPr>
        <p:spPr>
          <a:xfrm>
            <a:off x="3566623" y="488950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4"/>
          </p:nvPr>
        </p:nvSpPr>
        <p:spPr>
          <a:xfrm>
            <a:off x="3566623" y="830095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5"/>
          </p:nvPr>
        </p:nvSpPr>
        <p:spPr>
          <a:xfrm>
            <a:off x="4749702" y="3647822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6"/>
          </p:nvPr>
        </p:nvSpPr>
        <p:spPr>
          <a:xfrm>
            <a:off x="4749702" y="3988966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7"/>
          </p:nvPr>
        </p:nvSpPr>
        <p:spPr>
          <a:xfrm>
            <a:off x="5998592" y="488949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8"/>
          </p:nvPr>
        </p:nvSpPr>
        <p:spPr>
          <a:xfrm>
            <a:off x="5853850" y="830095"/>
            <a:ext cx="17802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9"/>
          </p:nvPr>
        </p:nvSpPr>
        <p:spPr>
          <a:xfrm>
            <a:off x="7196642" y="3647817"/>
            <a:ext cx="1490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13"/>
          </p:nvPr>
        </p:nvSpPr>
        <p:spPr>
          <a:xfrm>
            <a:off x="7196642" y="3988963"/>
            <a:ext cx="1490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3397188" y="2891208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3397188" y="3250467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3"/>
          </p:nvPr>
        </p:nvSpPr>
        <p:spPr>
          <a:xfrm>
            <a:off x="778718" y="2891210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4"/>
          </p:nvPr>
        </p:nvSpPr>
        <p:spPr>
          <a:xfrm>
            <a:off x="778718" y="3250468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5"/>
          </p:nvPr>
        </p:nvSpPr>
        <p:spPr>
          <a:xfrm>
            <a:off x="6124185" y="2891207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6"/>
          </p:nvPr>
        </p:nvSpPr>
        <p:spPr>
          <a:xfrm>
            <a:off x="6124185" y="3250466"/>
            <a:ext cx="2349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3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4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3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4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6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4815309" y="1579008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4815300" y="277767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3873077" y="-586805"/>
            <a:ext cx="6137522" cy="6223558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 hasCustomPrompt="1"/>
          </p:nvPr>
        </p:nvSpPr>
        <p:spPr>
          <a:xfrm>
            <a:off x="457200" y="1163844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2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3" hasCustomPrompt="1"/>
          </p:nvPr>
        </p:nvSpPr>
        <p:spPr>
          <a:xfrm>
            <a:off x="3132000" y="2226898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4" hasCustomPrompt="1"/>
          </p:nvPr>
        </p:nvSpPr>
        <p:spPr>
          <a:xfrm>
            <a:off x="457200" y="3319492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2"/>
          <p:cNvSpPr/>
          <p:nvPr/>
        </p:nvSpPr>
        <p:spPr>
          <a:xfrm>
            <a:off x="457200" y="337485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457200" y="121919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9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title" idx="2" hasCustomPrompt="1"/>
          </p:nvPr>
        </p:nvSpPr>
        <p:spPr>
          <a:xfrm>
            <a:off x="554211" y="291182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1" name="Google Shape;201;p34"/>
          <p:cNvSpPr txBox="1">
            <a:spLocks noGrp="1"/>
          </p:cNvSpPr>
          <p:nvPr>
            <p:ph type="title" idx="3"/>
          </p:nvPr>
        </p:nvSpPr>
        <p:spPr>
          <a:xfrm>
            <a:off x="463075" y="2579950"/>
            <a:ext cx="2011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554211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idx="4" hasCustomPrompt="1"/>
          </p:nvPr>
        </p:nvSpPr>
        <p:spPr>
          <a:xfrm>
            <a:off x="2625014" y="2921975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title" idx="5"/>
          </p:nvPr>
        </p:nvSpPr>
        <p:spPr>
          <a:xfrm>
            <a:off x="2625025" y="2579950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subTitle" idx="6"/>
          </p:nvPr>
        </p:nvSpPr>
        <p:spPr>
          <a:xfrm>
            <a:off x="2625014" y="3365103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title" idx="7" hasCustomPrompt="1"/>
          </p:nvPr>
        </p:nvSpPr>
        <p:spPr>
          <a:xfrm>
            <a:off x="4659595" y="2921962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 idx="8"/>
          </p:nvPr>
        </p:nvSpPr>
        <p:spPr>
          <a:xfrm>
            <a:off x="4474475" y="2579950"/>
            <a:ext cx="2144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9"/>
          </p:nvPr>
        </p:nvSpPr>
        <p:spPr>
          <a:xfrm>
            <a:off x="4659595" y="3365091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13" hasCustomPrompt="1"/>
          </p:nvPr>
        </p:nvSpPr>
        <p:spPr>
          <a:xfrm>
            <a:off x="6775670" y="2919438"/>
            <a:ext cx="18291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1000"/>
            </a:lvl9pPr>
          </a:lstStyle>
          <a:p>
            <a:r>
              <a:t>xx%</a:t>
            </a:r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 idx="14"/>
          </p:nvPr>
        </p:nvSpPr>
        <p:spPr>
          <a:xfrm>
            <a:off x="6775670" y="2567281"/>
            <a:ext cx="1829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5"/>
          </p:nvPr>
        </p:nvSpPr>
        <p:spPr>
          <a:xfrm>
            <a:off x="6775670" y="3362566"/>
            <a:ext cx="1829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/>
          <p:nvPr/>
        </p:nvSpPr>
        <p:spPr>
          <a:xfrm rot="-8100000">
            <a:off x="5824825" y="-3086334"/>
            <a:ext cx="8181040" cy="684011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0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457200" y="2521975"/>
            <a:ext cx="31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1"/>
          </p:nvPr>
        </p:nvSpPr>
        <p:spPr>
          <a:xfrm>
            <a:off x="477656" y="2648313"/>
            <a:ext cx="311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849402" y="-710926"/>
            <a:ext cx="9538063" cy="656536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457200" y="776150"/>
            <a:ext cx="375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ubTitle" idx="1"/>
          </p:nvPr>
        </p:nvSpPr>
        <p:spPr>
          <a:xfrm>
            <a:off x="460500" y="1613675"/>
            <a:ext cx="3759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481362" y="3624400"/>
            <a:ext cx="368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2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title" idx="2"/>
          </p:nvPr>
        </p:nvSpPr>
        <p:spPr>
          <a:xfrm>
            <a:off x="641800" y="1140525"/>
            <a:ext cx="3745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1"/>
          </p:nvPr>
        </p:nvSpPr>
        <p:spPr>
          <a:xfrm>
            <a:off x="641800" y="1640450"/>
            <a:ext cx="3745200" cy="27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3"/>
          </p:nvPr>
        </p:nvSpPr>
        <p:spPr>
          <a:xfrm>
            <a:off x="4769400" y="1185650"/>
            <a:ext cx="3745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subTitle" idx="4"/>
          </p:nvPr>
        </p:nvSpPr>
        <p:spPr>
          <a:xfrm>
            <a:off x="4769400" y="1640390"/>
            <a:ext cx="3745200" cy="27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rgbClr val="374957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3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/>
          <p:nvPr/>
        </p:nvSpPr>
        <p:spPr>
          <a:xfrm rot="-5581004">
            <a:off x="4260655" y="-1252273"/>
            <a:ext cx="3989378" cy="63325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38"/>
          <p:cNvSpPr/>
          <p:nvPr/>
        </p:nvSpPr>
        <p:spPr>
          <a:xfrm rot="-5710370">
            <a:off x="-509933" y="-2509851"/>
            <a:ext cx="9258315" cy="10440453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15582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title" idx="2" hasCustomPrompt="1"/>
          </p:nvPr>
        </p:nvSpPr>
        <p:spPr>
          <a:xfrm>
            <a:off x="739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38"/>
          <p:cNvSpPr txBox="1">
            <a:spLocks noGrp="1"/>
          </p:cNvSpPr>
          <p:nvPr>
            <p:ph type="subTitle" idx="1"/>
          </p:nvPr>
        </p:nvSpPr>
        <p:spPr>
          <a:xfrm>
            <a:off x="15582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title" idx="3"/>
          </p:nvPr>
        </p:nvSpPr>
        <p:spPr>
          <a:xfrm>
            <a:off x="5232600" y="17427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title" idx="4" hasCustomPrompt="1"/>
          </p:nvPr>
        </p:nvSpPr>
        <p:spPr>
          <a:xfrm>
            <a:off x="4380425" y="17427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38"/>
          <p:cNvSpPr txBox="1">
            <a:spLocks noGrp="1"/>
          </p:cNvSpPr>
          <p:nvPr>
            <p:ph type="subTitle" idx="5"/>
          </p:nvPr>
        </p:nvSpPr>
        <p:spPr>
          <a:xfrm>
            <a:off x="5232600" y="22531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 idx="6"/>
          </p:nvPr>
        </p:nvSpPr>
        <p:spPr>
          <a:xfrm>
            <a:off x="5248524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title" idx="7" hasCustomPrompt="1"/>
          </p:nvPr>
        </p:nvSpPr>
        <p:spPr>
          <a:xfrm>
            <a:off x="4380425" y="3532175"/>
            <a:ext cx="747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8" name="Google Shape;238;p38"/>
          <p:cNvSpPr txBox="1">
            <a:spLocks noGrp="1"/>
          </p:cNvSpPr>
          <p:nvPr>
            <p:ph type="subTitle" idx="8"/>
          </p:nvPr>
        </p:nvSpPr>
        <p:spPr>
          <a:xfrm>
            <a:off x="5250189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title" idx="9"/>
          </p:nvPr>
        </p:nvSpPr>
        <p:spPr>
          <a:xfrm>
            <a:off x="1558200" y="3532175"/>
            <a:ext cx="2690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title" idx="13" hasCustomPrompt="1"/>
          </p:nvPr>
        </p:nvSpPr>
        <p:spPr>
          <a:xfrm>
            <a:off x="739674" y="3532175"/>
            <a:ext cx="7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1" name="Google Shape;241;p38"/>
          <p:cNvSpPr txBox="1">
            <a:spLocks noGrp="1"/>
          </p:cNvSpPr>
          <p:nvPr>
            <p:ph type="subTitle" idx="14"/>
          </p:nvPr>
        </p:nvSpPr>
        <p:spPr>
          <a:xfrm>
            <a:off x="1558200" y="4042500"/>
            <a:ext cx="2690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641800" y="2258012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1800" y="2619438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5824800" y="2252450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824800" y="2624010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 rot="193" flipH="1">
            <a:off x="3014849" y="1017810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2"/>
          </p:nvPr>
        </p:nvSpPr>
        <p:spPr>
          <a:xfrm>
            <a:off x="1404150" y="3196373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395095" y="3563859"/>
            <a:ext cx="2689800" cy="8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3"/>
          </p:nvPr>
        </p:nvSpPr>
        <p:spPr>
          <a:xfrm>
            <a:off x="5050035" y="3200677"/>
            <a:ext cx="2689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4"/>
          </p:nvPr>
        </p:nvSpPr>
        <p:spPr>
          <a:xfrm>
            <a:off x="5040979" y="3560213"/>
            <a:ext cx="2689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4093938" y="994800"/>
            <a:ext cx="9837487" cy="677241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4440650" y="497725"/>
            <a:ext cx="4755900" cy="18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708075" y="645775"/>
            <a:ext cx="4207200" cy="15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CitiSpirit</a:t>
            </a: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subTitle" idx="1"/>
          </p:nvPr>
        </p:nvSpPr>
        <p:spPr>
          <a:xfrm>
            <a:off x="534050" y="2870125"/>
            <a:ext cx="32580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to you by City Hustlers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869FB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i="1" u="sng">
              <a:solidFill>
                <a:srgbClr val="869FB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55" name="Google Shape;255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40"/>
          <p:cNvSpPr txBox="1"/>
          <p:nvPr/>
        </p:nvSpPr>
        <p:spPr>
          <a:xfrm>
            <a:off x="393775" y="339782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u="sng">
                <a:solidFill>
                  <a:srgbClr val="869FB1"/>
                </a:solidFill>
                <a:latin typeface="Open Sans"/>
                <a:ea typeface="Open Sans"/>
                <a:cs typeface="Open Sans"/>
                <a:sym typeface="Open Sans"/>
              </a:rPr>
              <a:t>Eaint</a:t>
            </a:r>
            <a:r>
              <a:rPr lang="en" sz="1600" i="1">
                <a:solidFill>
                  <a:srgbClr val="869FB1"/>
                </a:solidFill>
                <a:latin typeface="Open Sans"/>
                <a:ea typeface="Open Sans"/>
                <a:cs typeface="Open Sans"/>
                <a:sym typeface="Open Sans"/>
              </a:rPr>
              <a:t> Thiri Khit</a:t>
            </a:r>
            <a:endParaRPr sz="1600" i="1">
              <a:solidFill>
                <a:srgbClr val="869FB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869FB1"/>
                </a:solidFill>
                <a:latin typeface="Open Sans"/>
                <a:ea typeface="Open Sans"/>
                <a:cs typeface="Open Sans"/>
                <a:sym typeface="Open Sans"/>
              </a:rPr>
              <a:t>Foo Chun Keat </a:t>
            </a:r>
            <a:r>
              <a:rPr lang="en" sz="1600" i="1" u="sng">
                <a:solidFill>
                  <a:srgbClr val="869FB1"/>
                </a:solidFill>
                <a:latin typeface="Open Sans"/>
                <a:ea typeface="Open Sans"/>
                <a:cs typeface="Open Sans"/>
                <a:sym typeface="Open Sans"/>
              </a:rPr>
              <a:t>Alan</a:t>
            </a:r>
            <a:endParaRPr sz="1600" i="1" u="sng">
              <a:solidFill>
                <a:srgbClr val="869FB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869FB1"/>
                </a:solidFill>
                <a:latin typeface="Open Sans"/>
                <a:ea typeface="Open Sans"/>
                <a:cs typeface="Open Sans"/>
                <a:sym typeface="Open Sans"/>
              </a:rPr>
              <a:t>Heng </a:t>
            </a:r>
            <a:r>
              <a:rPr lang="en" sz="1600" i="1" u="sng">
                <a:solidFill>
                  <a:srgbClr val="869FB1"/>
                </a:solidFill>
                <a:latin typeface="Open Sans"/>
                <a:ea typeface="Open Sans"/>
                <a:cs typeface="Open Sans"/>
                <a:sym typeface="Open Sans"/>
              </a:rPr>
              <a:t>Qhew Zi</a:t>
            </a:r>
            <a:endParaRPr sz="1600" i="1" u="sng">
              <a:solidFill>
                <a:srgbClr val="869FB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869FB1"/>
                </a:solidFill>
                <a:latin typeface="Open Sans"/>
                <a:ea typeface="Open Sans"/>
                <a:cs typeface="Open Sans"/>
                <a:sym typeface="Open Sans"/>
              </a:rPr>
              <a:t>Teo </a:t>
            </a:r>
            <a:r>
              <a:rPr lang="en" sz="1600" i="1" u="sng">
                <a:solidFill>
                  <a:srgbClr val="869FB1"/>
                </a:solidFill>
                <a:latin typeface="Open Sans"/>
                <a:ea typeface="Open Sans"/>
                <a:cs typeface="Open Sans"/>
                <a:sym typeface="Open Sans"/>
              </a:rPr>
              <a:t>Keng Swee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49"/>
          <p:cNvSpPr txBox="1">
            <a:spLocks noGrp="1"/>
          </p:cNvSpPr>
          <p:nvPr>
            <p:ph type="title"/>
          </p:nvPr>
        </p:nvSpPr>
        <p:spPr>
          <a:xfrm>
            <a:off x="457200" y="753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</p:txBody>
      </p:sp>
      <p:cxnSp>
        <p:nvCxnSpPr>
          <p:cNvPr id="2069" name="Google Shape;2069;p49"/>
          <p:cNvCxnSpPr>
            <a:stCxn id="2070" idx="6"/>
            <a:endCxn id="2071" idx="2"/>
          </p:cNvCxnSpPr>
          <p:nvPr/>
        </p:nvCxnSpPr>
        <p:spPr>
          <a:xfrm>
            <a:off x="2378406" y="2853243"/>
            <a:ext cx="831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2" name="Google Shape;2072;p49"/>
          <p:cNvSpPr/>
          <p:nvPr/>
        </p:nvSpPr>
        <p:spPr>
          <a:xfrm>
            <a:off x="1257295" y="1142754"/>
            <a:ext cx="1361700" cy="47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9"/>
          <p:cNvSpPr/>
          <p:nvPr/>
        </p:nvSpPr>
        <p:spPr>
          <a:xfrm>
            <a:off x="1485606" y="2406843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49"/>
          <p:cNvSpPr/>
          <p:nvPr/>
        </p:nvSpPr>
        <p:spPr>
          <a:xfrm>
            <a:off x="4712994" y="1098116"/>
            <a:ext cx="1361700" cy="47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49"/>
          <p:cNvSpPr/>
          <p:nvPr/>
        </p:nvSpPr>
        <p:spPr>
          <a:xfrm>
            <a:off x="3228991" y="2433231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49"/>
          <p:cNvSpPr/>
          <p:nvPr/>
        </p:nvSpPr>
        <p:spPr>
          <a:xfrm>
            <a:off x="2999762" y="4131844"/>
            <a:ext cx="1361700" cy="47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49"/>
          <p:cNvSpPr/>
          <p:nvPr/>
        </p:nvSpPr>
        <p:spPr>
          <a:xfrm>
            <a:off x="4945108" y="2433231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49"/>
          <p:cNvSpPr txBox="1">
            <a:spLocks noGrp="1"/>
          </p:cNvSpPr>
          <p:nvPr>
            <p:ph type="title" idx="4294967295"/>
          </p:nvPr>
        </p:nvSpPr>
        <p:spPr>
          <a:xfrm>
            <a:off x="1265750" y="1156159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1</a:t>
            </a:r>
            <a:endParaRPr sz="1600"/>
          </a:p>
        </p:txBody>
      </p:sp>
      <p:sp>
        <p:nvSpPr>
          <p:cNvPr id="2078" name="Google Shape;2078;p49"/>
          <p:cNvSpPr txBox="1">
            <a:spLocks noGrp="1"/>
          </p:cNvSpPr>
          <p:nvPr>
            <p:ph type="subTitle" idx="4294967295"/>
          </p:nvPr>
        </p:nvSpPr>
        <p:spPr>
          <a:xfrm>
            <a:off x="944613" y="1714600"/>
            <a:ext cx="20040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</a:t>
            </a:r>
            <a:r>
              <a:rPr lang="en" sz="1200" b="1"/>
              <a:t>signs up</a:t>
            </a:r>
            <a:r>
              <a:rPr lang="en" sz="1200"/>
              <a:t> and </a:t>
            </a:r>
            <a:r>
              <a:rPr lang="en" sz="1200" b="1"/>
              <a:t>log into</a:t>
            </a:r>
            <a:r>
              <a:rPr lang="en" sz="1200"/>
              <a:t> CitiSpirit application</a:t>
            </a:r>
            <a:endParaRPr sz="1200"/>
          </a:p>
        </p:txBody>
      </p:sp>
      <p:sp>
        <p:nvSpPr>
          <p:cNvPr id="2079" name="Google Shape;2079;p49"/>
          <p:cNvSpPr txBox="1">
            <a:spLocks noGrp="1"/>
          </p:cNvSpPr>
          <p:nvPr>
            <p:ph type="subTitle" idx="4294967295"/>
          </p:nvPr>
        </p:nvSpPr>
        <p:spPr>
          <a:xfrm>
            <a:off x="2827300" y="3357752"/>
            <a:ext cx="17802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is directed to </a:t>
            </a:r>
            <a:r>
              <a:rPr lang="en" sz="1200" b="1"/>
              <a:t>Landing </a:t>
            </a:r>
            <a:r>
              <a:rPr lang="en" sz="1200"/>
              <a:t>Page</a:t>
            </a:r>
            <a:endParaRPr sz="1200"/>
          </a:p>
        </p:txBody>
      </p:sp>
      <p:sp>
        <p:nvSpPr>
          <p:cNvPr id="2080" name="Google Shape;2080;p49"/>
          <p:cNvSpPr txBox="1">
            <a:spLocks noGrp="1"/>
          </p:cNvSpPr>
          <p:nvPr>
            <p:ph type="title" idx="4294967295"/>
          </p:nvPr>
        </p:nvSpPr>
        <p:spPr>
          <a:xfrm>
            <a:off x="4712975" y="1111522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3</a:t>
            </a:r>
            <a:endParaRPr sz="1600"/>
          </a:p>
        </p:txBody>
      </p:sp>
      <p:sp>
        <p:nvSpPr>
          <p:cNvPr id="2081" name="Google Shape;2081;p49"/>
          <p:cNvSpPr txBox="1">
            <a:spLocks noGrp="1"/>
          </p:cNvSpPr>
          <p:nvPr>
            <p:ph type="title" idx="4294967295"/>
          </p:nvPr>
        </p:nvSpPr>
        <p:spPr>
          <a:xfrm>
            <a:off x="3004113" y="4163904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2</a:t>
            </a:r>
            <a:endParaRPr sz="1600">
              <a:solidFill>
                <a:schemeClr val="lt1"/>
              </a:solidFill>
            </a:endParaRPr>
          </a:p>
        </p:txBody>
      </p:sp>
      <p:cxnSp>
        <p:nvCxnSpPr>
          <p:cNvPr id="2082" name="Google Shape;2082;p49"/>
          <p:cNvCxnSpPr/>
          <p:nvPr/>
        </p:nvCxnSpPr>
        <p:spPr>
          <a:xfrm>
            <a:off x="4126263" y="2876716"/>
            <a:ext cx="823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3" name="Google Shape;2083;p49"/>
          <p:cNvCxnSpPr/>
          <p:nvPr/>
        </p:nvCxnSpPr>
        <p:spPr>
          <a:xfrm>
            <a:off x="5837913" y="2844578"/>
            <a:ext cx="823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4" name="Google Shape;2084;p49"/>
          <p:cNvSpPr/>
          <p:nvPr/>
        </p:nvSpPr>
        <p:spPr>
          <a:xfrm>
            <a:off x="6661241" y="2398181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49"/>
          <p:cNvSpPr/>
          <p:nvPr/>
        </p:nvSpPr>
        <p:spPr>
          <a:xfrm>
            <a:off x="6519669" y="4115841"/>
            <a:ext cx="1361700" cy="47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49"/>
          <p:cNvSpPr txBox="1">
            <a:spLocks noGrp="1"/>
          </p:cNvSpPr>
          <p:nvPr>
            <p:ph type="subTitle" idx="4294967295"/>
          </p:nvPr>
        </p:nvSpPr>
        <p:spPr>
          <a:xfrm>
            <a:off x="6015987" y="3368463"/>
            <a:ext cx="2183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on </a:t>
            </a:r>
            <a:r>
              <a:rPr lang="en" sz="1200" b="1"/>
              <a:t>Dashboard </a:t>
            </a:r>
            <a:r>
              <a:rPr lang="en" sz="1200"/>
              <a:t>tab to see the changes for their target portfolio</a:t>
            </a:r>
            <a:endParaRPr sz="1200"/>
          </a:p>
        </p:txBody>
      </p:sp>
      <p:sp>
        <p:nvSpPr>
          <p:cNvPr id="2087" name="Google Shape;2087;p49"/>
          <p:cNvSpPr txBox="1">
            <a:spLocks noGrp="1"/>
          </p:cNvSpPr>
          <p:nvPr>
            <p:ph type="title" idx="4294967295"/>
          </p:nvPr>
        </p:nvSpPr>
        <p:spPr>
          <a:xfrm>
            <a:off x="6519650" y="4147897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4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088" name="Google Shape;20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813" y="2564900"/>
            <a:ext cx="558175" cy="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9" name="Google Shape;208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313" y="2537900"/>
            <a:ext cx="664950" cy="66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0" name="Google Shape;209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7463" y="2544363"/>
            <a:ext cx="600450" cy="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1" name="Google Shape;2091;p49"/>
          <p:cNvSpPr txBox="1">
            <a:spLocks noGrp="1"/>
          </p:cNvSpPr>
          <p:nvPr>
            <p:ph type="subTitle" idx="4294967295"/>
          </p:nvPr>
        </p:nvSpPr>
        <p:spPr>
          <a:xfrm>
            <a:off x="4082388" y="1683813"/>
            <a:ext cx="2832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User clicks on </a:t>
            </a:r>
            <a:r>
              <a:rPr lang="en" sz="1150" b="1"/>
              <a:t>Planning </a:t>
            </a:r>
            <a:r>
              <a:rPr lang="en" sz="1150"/>
              <a:t>tab to select the preferred financial services to plan for his or her target portfolio</a:t>
            </a:r>
            <a:r>
              <a:rPr lang="en" sz="1250"/>
              <a:t> </a:t>
            </a:r>
            <a:endParaRPr sz="1400"/>
          </a:p>
        </p:txBody>
      </p:sp>
      <p:pic>
        <p:nvPicPr>
          <p:cNvPr id="2092" name="Google Shape;209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1350" y="2532138"/>
            <a:ext cx="664950" cy="6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7" name="Google Shape;2097;p50"/>
          <p:cNvCxnSpPr/>
          <p:nvPr/>
        </p:nvCxnSpPr>
        <p:spPr>
          <a:xfrm>
            <a:off x="5072113" y="2897716"/>
            <a:ext cx="8235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8" name="Google Shape;2098;p5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</p:txBody>
      </p:sp>
      <p:cxnSp>
        <p:nvCxnSpPr>
          <p:cNvPr id="2099" name="Google Shape;2099;p50"/>
          <p:cNvCxnSpPr>
            <a:stCxn id="2100" idx="6"/>
            <a:endCxn id="2101" idx="2"/>
          </p:cNvCxnSpPr>
          <p:nvPr/>
        </p:nvCxnSpPr>
        <p:spPr>
          <a:xfrm>
            <a:off x="3345856" y="2897656"/>
            <a:ext cx="831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2" name="Google Shape;2102;p50"/>
          <p:cNvSpPr/>
          <p:nvPr/>
        </p:nvSpPr>
        <p:spPr>
          <a:xfrm>
            <a:off x="2190945" y="1165179"/>
            <a:ext cx="1361700" cy="47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50"/>
          <p:cNvSpPr/>
          <p:nvPr/>
        </p:nvSpPr>
        <p:spPr>
          <a:xfrm>
            <a:off x="2453056" y="2451256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50"/>
          <p:cNvSpPr/>
          <p:nvPr/>
        </p:nvSpPr>
        <p:spPr>
          <a:xfrm>
            <a:off x="3913161" y="4108611"/>
            <a:ext cx="1361700" cy="47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50"/>
          <p:cNvSpPr/>
          <p:nvPr/>
        </p:nvSpPr>
        <p:spPr>
          <a:xfrm>
            <a:off x="4177198" y="2451256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50"/>
          <p:cNvSpPr/>
          <p:nvPr/>
        </p:nvSpPr>
        <p:spPr>
          <a:xfrm>
            <a:off x="5622394" y="1164529"/>
            <a:ext cx="1361700" cy="47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50"/>
          <p:cNvSpPr/>
          <p:nvPr/>
        </p:nvSpPr>
        <p:spPr>
          <a:xfrm>
            <a:off x="5885291" y="2451256"/>
            <a:ext cx="892800" cy="892800"/>
          </a:xfrm>
          <a:prstGeom prst="ellipse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50"/>
          <p:cNvSpPr txBox="1">
            <a:spLocks noGrp="1"/>
          </p:cNvSpPr>
          <p:nvPr>
            <p:ph type="subTitle" idx="4294967295"/>
          </p:nvPr>
        </p:nvSpPr>
        <p:spPr>
          <a:xfrm>
            <a:off x="3483450" y="3439975"/>
            <a:ext cx="22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Users go to </a:t>
            </a:r>
            <a:r>
              <a:rPr lang="en" sz="1200" b="1"/>
              <a:t>Rewards </a:t>
            </a:r>
            <a:r>
              <a:rPr lang="en" sz="1200"/>
              <a:t>page to redeem prizes based on their earned points</a:t>
            </a:r>
            <a:endParaRPr sz="1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7" name="Google Shape;2107;p50"/>
          <p:cNvSpPr txBox="1">
            <a:spLocks noGrp="1"/>
          </p:cNvSpPr>
          <p:nvPr>
            <p:ph type="title" idx="4294967295"/>
          </p:nvPr>
        </p:nvSpPr>
        <p:spPr>
          <a:xfrm>
            <a:off x="2199400" y="1178584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5</a:t>
            </a:r>
            <a:endParaRPr sz="1600"/>
          </a:p>
        </p:txBody>
      </p:sp>
      <p:sp>
        <p:nvSpPr>
          <p:cNvPr id="2108" name="Google Shape;2108;p50"/>
          <p:cNvSpPr txBox="1">
            <a:spLocks noGrp="1"/>
          </p:cNvSpPr>
          <p:nvPr>
            <p:ph type="subTitle" idx="4294967295"/>
          </p:nvPr>
        </p:nvSpPr>
        <p:spPr>
          <a:xfrm>
            <a:off x="1744252" y="1757350"/>
            <a:ext cx="22551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Users click on </a:t>
            </a:r>
            <a:r>
              <a:rPr lang="en" sz="1200" b="1"/>
              <a:t>Quiz </a:t>
            </a:r>
            <a:r>
              <a:rPr lang="en" sz="1200"/>
              <a:t>tab to play the mini financial trivia quizzes and earn points</a:t>
            </a:r>
            <a:endParaRPr sz="1200"/>
          </a:p>
        </p:txBody>
      </p:sp>
      <p:sp>
        <p:nvSpPr>
          <p:cNvPr id="2109" name="Google Shape;2109;p50"/>
          <p:cNvSpPr txBox="1">
            <a:spLocks noGrp="1"/>
          </p:cNvSpPr>
          <p:nvPr>
            <p:ph type="subTitle" idx="4294967295"/>
          </p:nvPr>
        </p:nvSpPr>
        <p:spPr>
          <a:xfrm>
            <a:off x="5348750" y="1741025"/>
            <a:ext cx="1965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 clicks on </a:t>
            </a:r>
            <a:r>
              <a:rPr lang="en" sz="1200" b="1"/>
              <a:t>Tutorials </a:t>
            </a:r>
            <a:r>
              <a:rPr lang="en" sz="1200"/>
              <a:t>tab to enrich himself on financial know-hows</a:t>
            </a:r>
            <a:endParaRPr sz="1200"/>
          </a:p>
        </p:txBody>
      </p:sp>
      <p:sp>
        <p:nvSpPr>
          <p:cNvPr id="2110" name="Google Shape;2110;p50"/>
          <p:cNvSpPr txBox="1">
            <a:spLocks noGrp="1"/>
          </p:cNvSpPr>
          <p:nvPr>
            <p:ph type="subTitle" idx="4294967295"/>
          </p:nvPr>
        </p:nvSpPr>
        <p:spPr>
          <a:xfrm>
            <a:off x="5794837" y="3364513"/>
            <a:ext cx="246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11" name="Google Shape;2111;p50"/>
          <p:cNvSpPr txBox="1">
            <a:spLocks noGrp="1"/>
          </p:cNvSpPr>
          <p:nvPr>
            <p:ph type="title" idx="4294967295"/>
          </p:nvPr>
        </p:nvSpPr>
        <p:spPr>
          <a:xfrm>
            <a:off x="3916300" y="4140666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STEP 6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12" name="Google Shape;2112;p50"/>
          <p:cNvSpPr txBox="1">
            <a:spLocks noGrp="1"/>
          </p:cNvSpPr>
          <p:nvPr>
            <p:ph type="title" idx="4294967295"/>
          </p:nvPr>
        </p:nvSpPr>
        <p:spPr>
          <a:xfrm>
            <a:off x="5611425" y="1177934"/>
            <a:ext cx="1361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 7</a:t>
            </a:r>
            <a:endParaRPr sz="1600"/>
          </a:p>
        </p:txBody>
      </p:sp>
      <p:pic>
        <p:nvPicPr>
          <p:cNvPr id="2113" name="Google Shape;21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850" y="2597488"/>
            <a:ext cx="600450" cy="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211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920" y="2535425"/>
            <a:ext cx="699450" cy="6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2900" y="2535425"/>
            <a:ext cx="600450" cy="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0" name="Google Shape;2120;p51"/>
          <p:cNvGrpSpPr/>
          <p:nvPr/>
        </p:nvGrpSpPr>
        <p:grpSpPr>
          <a:xfrm>
            <a:off x="5019426" y="1149275"/>
            <a:ext cx="4572903" cy="3204724"/>
            <a:chOff x="4638426" y="1149275"/>
            <a:chExt cx="4572903" cy="3204724"/>
          </a:xfrm>
        </p:grpSpPr>
        <p:sp>
          <p:nvSpPr>
            <p:cNvPr id="2121" name="Google Shape;2121;p51"/>
            <p:cNvSpPr/>
            <p:nvPr/>
          </p:nvSpPr>
          <p:spPr>
            <a:xfrm>
              <a:off x="5822521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6670026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6518882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5980499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5822521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6670026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6518882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5980499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5878798" y="3956978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6724963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6575159" y="3956978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6036776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5878798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6724963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6575159" y="3956978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6036776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5795053" y="3759203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199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6641083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5" y="147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6491413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5952896" y="3759203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5795053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77" y="0"/>
                  </a:moveTo>
                  <a:lnTo>
                    <a:pt x="7760" y="0"/>
                  </a:lnTo>
                  <a:cubicBezTo>
                    <a:pt x="7760" y="10"/>
                    <a:pt x="7760" y="21"/>
                    <a:pt x="7760" y="31"/>
                  </a:cubicBezTo>
                  <a:lnTo>
                    <a:pt x="7760" y="953"/>
                  </a:lnTo>
                  <a:cubicBezTo>
                    <a:pt x="7760" y="1107"/>
                    <a:pt x="7627" y="1230"/>
                    <a:pt x="748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6641083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5" y="123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6491413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5952896" y="3759203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5822521" y="3559955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6670026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6518882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5980499" y="3559955"/>
              <a:ext cx="74232" cy="199381"/>
            </a:xfrm>
            <a:custGeom>
              <a:avLst/>
              <a:gdLst/>
              <a:ahLst/>
              <a:cxnLst/>
              <a:rect l="l" t="t" r="r" b="b"/>
              <a:pathLst>
                <a:path w="55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5822521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18"/>
                    <a:pt x="7627" y="124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34"/>
                    <a:pt x="123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6670026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6518882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5980499" y="3559955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5715327" y="3362180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6562832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6411688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5873304" y="336218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5715327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0" y="1231"/>
                  </a:lnTo>
                  <a:lnTo>
                    <a:pt x="0" y="1210"/>
                  </a:ln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6562832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6411688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5873304" y="336218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5822521" y="3164405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6670026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6518882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5980499" y="3164405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5822521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0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6670026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6518882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5980499" y="3164405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5822521" y="2966497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59" y="0"/>
                  </a:moveTo>
                  <a:cubicBezTo>
                    <a:pt x="114" y="0"/>
                    <a:pt x="0" y="120"/>
                    <a:pt x="0" y="26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6670026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6518882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5980499" y="2966497"/>
              <a:ext cx="74232" cy="198041"/>
            </a:xfrm>
            <a:custGeom>
              <a:avLst/>
              <a:gdLst/>
              <a:ahLst/>
              <a:cxnLst/>
              <a:rect l="l" t="t" r="r" b="b"/>
              <a:pathLst>
                <a:path w="55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822521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"/>
                    <a:pt x="7750" y="11"/>
                    <a:pt x="7750" y="2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1"/>
                    <a:pt x="0" y="1211"/>
                    <a:pt x="0" y="1200"/>
                  </a:cubicBezTo>
                  <a:lnTo>
                    <a:pt x="0" y="26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6670026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6518882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980499" y="2966497"/>
              <a:ext cx="74232" cy="165079"/>
            </a:xfrm>
            <a:custGeom>
              <a:avLst/>
              <a:gdLst/>
              <a:ahLst/>
              <a:cxnLst/>
              <a:rect l="l" t="t" r="r" b="b"/>
              <a:pathLst>
                <a:path w="55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943383" y="276738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6790887" y="2767382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6639744" y="2767382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6101360" y="2767382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943383" y="2767382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31"/>
                    <a:pt x="7474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6790887" y="2767382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6639744" y="2767382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6101360" y="2767382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5822521" y="2569608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6670026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6518882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5980499" y="256960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5822521" y="256960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6670026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6518882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5980499" y="256960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5822521" y="2371699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60" y="1"/>
                  </a:moveTo>
                  <a:cubicBezTo>
                    <a:pt x="114" y="1"/>
                    <a:pt x="0" y="130"/>
                    <a:pt x="0" y="278"/>
                  </a:cubicBezTo>
                  <a:lnTo>
                    <a:pt x="0" y="1200"/>
                  </a:lnTo>
                  <a:cubicBezTo>
                    <a:pt x="0" y="1344"/>
                    <a:pt x="123" y="146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44"/>
                    <a:pt x="8017" y="1200"/>
                  </a:cubicBezTo>
                  <a:lnTo>
                    <a:pt x="8017" y="268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6" y="1"/>
                    <a:pt x="26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1"/>
            <p:cNvSpPr/>
            <p:nvPr/>
          </p:nvSpPr>
          <p:spPr>
            <a:xfrm>
              <a:off x="6670026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1"/>
            <p:cNvSpPr/>
            <p:nvPr/>
          </p:nvSpPr>
          <p:spPr>
            <a:xfrm>
              <a:off x="6518882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1"/>
            <p:cNvSpPr/>
            <p:nvPr/>
          </p:nvSpPr>
          <p:spPr>
            <a:xfrm>
              <a:off x="5980499" y="237183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1"/>
            <p:cNvSpPr/>
            <p:nvPr/>
          </p:nvSpPr>
          <p:spPr>
            <a:xfrm>
              <a:off x="5822521" y="2371833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0"/>
                    <a:pt x="7750" y="10"/>
                    <a:pt x="7750" y="21"/>
                  </a:cubicBezTo>
                  <a:lnTo>
                    <a:pt x="7750" y="953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1"/>
            <p:cNvSpPr/>
            <p:nvPr/>
          </p:nvSpPr>
          <p:spPr>
            <a:xfrm>
              <a:off x="6670026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1"/>
            <p:cNvSpPr/>
            <p:nvPr/>
          </p:nvSpPr>
          <p:spPr>
            <a:xfrm>
              <a:off x="6518882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1"/>
            <p:cNvSpPr/>
            <p:nvPr/>
          </p:nvSpPr>
          <p:spPr>
            <a:xfrm>
              <a:off x="5980499" y="237183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1"/>
            <p:cNvSpPr/>
            <p:nvPr/>
          </p:nvSpPr>
          <p:spPr>
            <a:xfrm>
              <a:off x="5752443" y="2172584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1"/>
            <p:cNvSpPr/>
            <p:nvPr/>
          </p:nvSpPr>
          <p:spPr>
            <a:xfrm>
              <a:off x="6599948" y="2172584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1"/>
            <p:cNvSpPr/>
            <p:nvPr/>
          </p:nvSpPr>
          <p:spPr>
            <a:xfrm>
              <a:off x="6448804" y="2172584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1"/>
            <p:cNvSpPr/>
            <p:nvPr/>
          </p:nvSpPr>
          <p:spPr>
            <a:xfrm>
              <a:off x="5910420" y="2172584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1"/>
            <p:cNvSpPr/>
            <p:nvPr/>
          </p:nvSpPr>
          <p:spPr>
            <a:xfrm>
              <a:off x="5752443" y="2172584"/>
              <a:ext cx="1038576" cy="166419"/>
            </a:xfrm>
            <a:custGeom>
              <a:avLst/>
              <a:gdLst/>
              <a:ahLst/>
              <a:cxnLst/>
              <a:rect l="l" t="t" r="r" b="b"/>
              <a:pathLst>
                <a:path w="7751" h="124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1"/>
                    <a:pt x="0" y="1210"/>
                  </a:cubicBezTo>
                  <a:lnTo>
                    <a:pt x="0" y="27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1"/>
            <p:cNvSpPr/>
            <p:nvPr/>
          </p:nvSpPr>
          <p:spPr>
            <a:xfrm>
              <a:off x="6599948" y="2172584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1"/>
            <p:cNvSpPr/>
            <p:nvPr/>
          </p:nvSpPr>
          <p:spPr>
            <a:xfrm>
              <a:off x="6448804" y="2172584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1"/>
            <p:cNvSpPr/>
            <p:nvPr/>
          </p:nvSpPr>
          <p:spPr>
            <a:xfrm>
              <a:off x="5910420" y="2172584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1"/>
            <p:cNvSpPr/>
            <p:nvPr/>
          </p:nvSpPr>
          <p:spPr>
            <a:xfrm>
              <a:off x="5822521" y="197481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1"/>
            <p:cNvSpPr/>
            <p:nvPr/>
          </p:nvSpPr>
          <p:spPr>
            <a:xfrm>
              <a:off x="6670026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1"/>
            <p:cNvSpPr/>
            <p:nvPr/>
          </p:nvSpPr>
          <p:spPr>
            <a:xfrm>
              <a:off x="6518882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1"/>
            <p:cNvSpPr/>
            <p:nvPr/>
          </p:nvSpPr>
          <p:spPr>
            <a:xfrm>
              <a:off x="5980499" y="197481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1"/>
            <p:cNvSpPr/>
            <p:nvPr/>
          </p:nvSpPr>
          <p:spPr>
            <a:xfrm>
              <a:off x="5822521" y="197481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1"/>
            <p:cNvSpPr/>
            <p:nvPr/>
          </p:nvSpPr>
          <p:spPr>
            <a:xfrm>
              <a:off x="6670026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6518882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5980499" y="197481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7005142" y="4154752"/>
              <a:ext cx="1074352" cy="199247"/>
            </a:xfrm>
            <a:custGeom>
              <a:avLst/>
              <a:gdLst/>
              <a:ahLst/>
              <a:cxnLst/>
              <a:rect l="l" t="t" r="r" b="b"/>
              <a:pathLst>
                <a:path w="8018" h="148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7851307" y="4154752"/>
              <a:ext cx="74366" cy="199247"/>
            </a:xfrm>
            <a:custGeom>
              <a:avLst/>
              <a:gdLst/>
              <a:ahLst/>
              <a:cxnLst/>
              <a:rect l="l" t="t" r="r" b="b"/>
              <a:pathLst>
                <a:path w="55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7701637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7163120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1"/>
            <p:cNvSpPr/>
            <p:nvPr/>
          </p:nvSpPr>
          <p:spPr>
            <a:xfrm>
              <a:off x="7005142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08"/>
                    <a:pt x="7628" y="123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1" y="134"/>
                    <a:pt x="124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1"/>
            <p:cNvSpPr/>
            <p:nvPr/>
          </p:nvSpPr>
          <p:spPr>
            <a:xfrm>
              <a:off x="7851307" y="4154752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1"/>
            <p:cNvSpPr/>
            <p:nvPr/>
          </p:nvSpPr>
          <p:spPr>
            <a:xfrm>
              <a:off x="7701637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1"/>
            <p:cNvSpPr/>
            <p:nvPr/>
          </p:nvSpPr>
          <p:spPr>
            <a:xfrm>
              <a:off x="7163120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1"/>
            <p:cNvSpPr/>
            <p:nvPr/>
          </p:nvSpPr>
          <p:spPr>
            <a:xfrm>
              <a:off x="7060079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77" y="0"/>
                  </a:moveTo>
                  <a:cubicBezTo>
                    <a:pt x="134" y="0"/>
                    <a:pt x="1" y="123"/>
                    <a:pt x="1" y="277"/>
                  </a:cubicBezTo>
                  <a:lnTo>
                    <a:pt x="1" y="1200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51" y="1476"/>
                  </a:lnTo>
                  <a:cubicBezTo>
                    <a:pt x="7905" y="1476"/>
                    <a:pt x="8028" y="1353"/>
                    <a:pt x="8028" y="1200"/>
                  </a:cubicBezTo>
                  <a:lnTo>
                    <a:pt x="8028" y="277"/>
                  </a:lnTo>
                  <a:cubicBezTo>
                    <a:pt x="8028" y="123"/>
                    <a:pt x="7905" y="0"/>
                    <a:pt x="7751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1"/>
            <p:cNvSpPr/>
            <p:nvPr/>
          </p:nvSpPr>
          <p:spPr>
            <a:xfrm>
              <a:off x="7907584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1"/>
            <p:cNvSpPr/>
            <p:nvPr/>
          </p:nvSpPr>
          <p:spPr>
            <a:xfrm>
              <a:off x="7756574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1"/>
            <p:cNvSpPr/>
            <p:nvPr/>
          </p:nvSpPr>
          <p:spPr>
            <a:xfrm>
              <a:off x="7218057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7060079" y="3956978"/>
              <a:ext cx="1040050" cy="164945"/>
            </a:xfrm>
            <a:custGeom>
              <a:avLst/>
              <a:gdLst/>
              <a:ahLst/>
              <a:cxnLst/>
              <a:rect l="l" t="t" r="r" b="b"/>
              <a:pathLst>
                <a:path w="7762" h="1231" extrusionOk="0">
                  <a:moveTo>
                    <a:pt x="27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4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" y="1230"/>
                  </a:lnTo>
                  <a:lnTo>
                    <a:pt x="1" y="1200"/>
                  </a:lnTo>
                  <a:lnTo>
                    <a:pt x="1" y="277"/>
                  </a:lnTo>
                  <a:cubicBezTo>
                    <a:pt x="1" y="123"/>
                    <a:pt x="13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1"/>
            <p:cNvSpPr/>
            <p:nvPr/>
          </p:nvSpPr>
          <p:spPr>
            <a:xfrm>
              <a:off x="7907584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7756574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7218057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1"/>
            <p:cNvSpPr/>
            <p:nvPr/>
          </p:nvSpPr>
          <p:spPr>
            <a:xfrm>
              <a:off x="6977674" y="3759203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199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1"/>
            <p:cNvSpPr/>
            <p:nvPr/>
          </p:nvSpPr>
          <p:spPr>
            <a:xfrm>
              <a:off x="7823838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1"/>
            <p:cNvSpPr/>
            <p:nvPr/>
          </p:nvSpPr>
          <p:spPr>
            <a:xfrm>
              <a:off x="7672694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7134311" y="375920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6976334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8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3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1" y="1230"/>
                  </a:lnTo>
                  <a:cubicBezTo>
                    <a:pt x="0" y="1220"/>
                    <a:pt x="0" y="1210"/>
                    <a:pt x="11" y="1199"/>
                  </a:cubicBezTo>
                  <a:lnTo>
                    <a:pt x="11" y="277"/>
                  </a:lnTo>
                  <a:cubicBezTo>
                    <a:pt x="11" y="123"/>
                    <a:pt x="134" y="0"/>
                    <a:pt x="28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7823838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1"/>
            <p:cNvSpPr/>
            <p:nvPr/>
          </p:nvSpPr>
          <p:spPr>
            <a:xfrm>
              <a:off x="7672694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1"/>
            <p:cNvSpPr/>
            <p:nvPr/>
          </p:nvSpPr>
          <p:spPr>
            <a:xfrm>
              <a:off x="7134311" y="375920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1"/>
            <p:cNvSpPr/>
            <p:nvPr/>
          </p:nvSpPr>
          <p:spPr>
            <a:xfrm>
              <a:off x="7005142" y="3559955"/>
              <a:ext cx="1074352" cy="199381"/>
            </a:xfrm>
            <a:custGeom>
              <a:avLst/>
              <a:gdLst/>
              <a:ahLst/>
              <a:cxnLst/>
              <a:rect l="l" t="t" r="r" b="b"/>
              <a:pathLst>
                <a:path w="8018" h="1488" extrusionOk="0">
                  <a:moveTo>
                    <a:pt x="277" y="1"/>
                  </a:moveTo>
                  <a:cubicBezTo>
                    <a:pt x="124" y="1"/>
                    <a:pt x="1" y="124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7851307" y="3559955"/>
              <a:ext cx="74366" cy="199381"/>
            </a:xfrm>
            <a:custGeom>
              <a:avLst/>
              <a:gdLst/>
              <a:ahLst/>
              <a:cxnLst/>
              <a:rect l="l" t="t" r="r" b="b"/>
              <a:pathLst>
                <a:path w="555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7701637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7163120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1"/>
            <p:cNvSpPr/>
            <p:nvPr/>
          </p:nvSpPr>
          <p:spPr>
            <a:xfrm>
              <a:off x="7005142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18"/>
                    <a:pt x="7628" y="124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" y="134"/>
                    <a:pt x="124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1"/>
            <p:cNvSpPr/>
            <p:nvPr/>
          </p:nvSpPr>
          <p:spPr>
            <a:xfrm>
              <a:off x="7851307" y="3559955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7701637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7163120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1"/>
            <p:cNvSpPr/>
            <p:nvPr/>
          </p:nvSpPr>
          <p:spPr>
            <a:xfrm>
              <a:off x="6898082" y="336218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1"/>
            <p:cNvSpPr/>
            <p:nvPr/>
          </p:nvSpPr>
          <p:spPr>
            <a:xfrm>
              <a:off x="7744113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1"/>
            <p:cNvSpPr/>
            <p:nvPr/>
          </p:nvSpPr>
          <p:spPr>
            <a:xfrm>
              <a:off x="7594443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7055925" y="3362180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6898082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7744113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1"/>
            <p:cNvSpPr/>
            <p:nvPr/>
          </p:nvSpPr>
          <p:spPr>
            <a:xfrm>
              <a:off x="7594443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1"/>
            <p:cNvSpPr/>
            <p:nvPr/>
          </p:nvSpPr>
          <p:spPr>
            <a:xfrm>
              <a:off x="7055925" y="3362180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7003802" y="3164405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11" y="277"/>
                  </a:cubicBezTo>
                  <a:lnTo>
                    <a:pt x="11" y="1200"/>
                  </a:lnTo>
                  <a:cubicBezTo>
                    <a:pt x="11" y="1353"/>
                    <a:pt x="134" y="1476"/>
                    <a:pt x="28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7851307" y="3164405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1"/>
            <p:cNvSpPr/>
            <p:nvPr/>
          </p:nvSpPr>
          <p:spPr>
            <a:xfrm>
              <a:off x="7701637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1"/>
            <p:cNvSpPr/>
            <p:nvPr/>
          </p:nvSpPr>
          <p:spPr>
            <a:xfrm>
              <a:off x="7163120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1"/>
            <p:cNvSpPr/>
            <p:nvPr/>
          </p:nvSpPr>
          <p:spPr>
            <a:xfrm>
              <a:off x="7005142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1" y="1230"/>
                  </a:lnTo>
                  <a:cubicBezTo>
                    <a:pt x="1" y="1220"/>
                    <a:pt x="1" y="1210"/>
                    <a:pt x="11" y="1200"/>
                  </a:cubicBezTo>
                  <a:lnTo>
                    <a:pt x="1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1"/>
            <p:cNvSpPr/>
            <p:nvPr/>
          </p:nvSpPr>
          <p:spPr>
            <a:xfrm>
              <a:off x="7851307" y="3164405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1"/>
            <p:cNvSpPr/>
            <p:nvPr/>
          </p:nvSpPr>
          <p:spPr>
            <a:xfrm>
              <a:off x="7701637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1"/>
            <p:cNvSpPr/>
            <p:nvPr/>
          </p:nvSpPr>
          <p:spPr>
            <a:xfrm>
              <a:off x="7163120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7005142" y="2966497"/>
              <a:ext cx="1074352" cy="198041"/>
            </a:xfrm>
            <a:custGeom>
              <a:avLst/>
              <a:gdLst/>
              <a:ahLst/>
              <a:cxnLst/>
              <a:rect l="l" t="t" r="r" b="b"/>
              <a:pathLst>
                <a:path w="8018" h="1478" extrusionOk="0">
                  <a:moveTo>
                    <a:pt x="260" y="0"/>
                  </a:moveTo>
                  <a:cubicBezTo>
                    <a:pt x="114" y="0"/>
                    <a:pt x="1" y="120"/>
                    <a:pt x="1" y="267"/>
                  </a:cubicBezTo>
                  <a:lnTo>
                    <a:pt x="1" y="1200"/>
                  </a:lnTo>
                  <a:cubicBezTo>
                    <a:pt x="1" y="1354"/>
                    <a:pt x="124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1"/>
            <p:cNvSpPr/>
            <p:nvPr/>
          </p:nvSpPr>
          <p:spPr>
            <a:xfrm>
              <a:off x="7851307" y="2966497"/>
              <a:ext cx="74366" cy="198041"/>
            </a:xfrm>
            <a:custGeom>
              <a:avLst/>
              <a:gdLst/>
              <a:ahLst/>
              <a:cxnLst/>
              <a:rect l="l" t="t" r="r" b="b"/>
              <a:pathLst>
                <a:path w="555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1"/>
            <p:cNvSpPr/>
            <p:nvPr/>
          </p:nvSpPr>
          <p:spPr>
            <a:xfrm>
              <a:off x="7701637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3" y="147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1"/>
            <p:cNvSpPr/>
            <p:nvPr/>
          </p:nvSpPr>
          <p:spPr>
            <a:xfrm>
              <a:off x="7163120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1"/>
            <p:cNvSpPr/>
            <p:nvPr/>
          </p:nvSpPr>
          <p:spPr>
            <a:xfrm>
              <a:off x="7005142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"/>
                    <a:pt x="7751" y="11"/>
                    <a:pt x="7751" y="2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11" y="1231"/>
                  </a:lnTo>
                  <a:cubicBezTo>
                    <a:pt x="1" y="1221"/>
                    <a:pt x="1" y="1211"/>
                    <a:pt x="11" y="1200"/>
                  </a:cubicBezTo>
                  <a:lnTo>
                    <a:pt x="11" y="267"/>
                  </a:lnTo>
                  <a:cubicBezTo>
                    <a:pt x="11" y="124"/>
                    <a:pt x="124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1"/>
            <p:cNvSpPr/>
            <p:nvPr/>
          </p:nvSpPr>
          <p:spPr>
            <a:xfrm>
              <a:off x="7851307" y="2966497"/>
              <a:ext cx="74366" cy="165079"/>
            </a:xfrm>
            <a:custGeom>
              <a:avLst/>
              <a:gdLst/>
              <a:ahLst/>
              <a:cxnLst/>
              <a:rect l="l" t="t" r="r" b="b"/>
              <a:pathLst>
                <a:path w="555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1"/>
            <p:cNvSpPr/>
            <p:nvPr/>
          </p:nvSpPr>
          <p:spPr>
            <a:xfrm>
              <a:off x="7701637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3" y="123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1"/>
            <p:cNvSpPr/>
            <p:nvPr/>
          </p:nvSpPr>
          <p:spPr>
            <a:xfrm>
              <a:off x="7163120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1"/>
            <p:cNvSpPr/>
            <p:nvPr/>
          </p:nvSpPr>
          <p:spPr>
            <a:xfrm>
              <a:off x="6751092" y="1156109"/>
              <a:ext cx="1122321" cy="1103160"/>
            </a:xfrm>
            <a:custGeom>
              <a:avLst/>
              <a:gdLst/>
              <a:ahLst/>
              <a:cxnLst/>
              <a:rect l="l" t="t" r="r" b="b"/>
              <a:pathLst>
                <a:path w="8376" h="8233" extrusionOk="0">
                  <a:moveTo>
                    <a:pt x="3783" y="913"/>
                  </a:moveTo>
                  <a:cubicBezTo>
                    <a:pt x="3762" y="1251"/>
                    <a:pt x="3496" y="2030"/>
                    <a:pt x="3434" y="2307"/>
                  </a:cubicBezTo>
                  <a:cubicBezTo>
                    <a:pt x="3291" y="2912"/>
                    <a:pt x="3076" y="3414"/>
                    <a:pt x="2594" y="3835"/>
                  </a:cubicBezTo>
                  <a:cubicBezTo>
                    <a:pt x="1907" y="4460"/>
                    <a:pt x="0" y="5311"/>
                    <a:pt x="1548" y="6777"/>
                  </a:cubicBezTo>
                  <a:cubicBezTo>
                    <a:pt x="3106" y="8232"/>
                    <a:pt x="7350" y="7771"/>
                    <a:pt x="7863" y="6520"/>
                  </a:cubicBezTo>
                  <a:cubicBezTo>
                    <a:pt x="8376" y="5270"/>
                    <a:pt x="6582" y="4716"/>
                    <a:pt x="6828" y="3619"/>
                  </a:cubicBezTo>
                  <a:cubicBezTo>
                    <a:pt x="7074" y="2533"/>
                    <a:pt x="7135" y="2317"/>
                    <a:pt x="7033" y="2082"/>
                  </a:cubicBezTo>
                  <a:cubicBezTo>
                    <a:pt x="6940" y="1846"/>
                    <a:pt x="5310" y="1"/>
                    <a:pt x="3783" y="9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1"/>
            <p:cNvSpPr/>
            <p:nvPr/>
          </p:nvSpPr>
          <p:spPr>
            <a:xfrm>
              <a:off x="8259843" y="4035230"/>
              <a:ext cx="288620" cy="267985"/>
            </a:xfrm>
            <a:custGeom>
              <a:avLst/>
              <a:gdLst/>
              <a:ahLst/>
              <a:cxnLst/>
              <a:rect l="l" t="t" r="r" b="b"/>
              <a:pathLst>
                <a:path w="2154" h="2000" extrusionOk="0">
                  <a:moveTo>
                    <a:pt x="1" y="1"/>
                  </a:moveTo>
                  <a:cubicBezTo>
                    <a:pt x="124" y="534"/>
                    <a:pt x="186" y="1087"/>
                    <a:pt x="175" y="1641"/>
                  </a:cubicBezTo>
                  <a:lnTo>
                    <a:pt x="155" y="2000"/>
                  </a:lnTo>
                  <a:lnTo>
                    <a:pt x="2154" y="2000"/>
                  </a:lnTo>
                  <a:lnTo>
                    <a:pt x="1139" y="1272"/>
                  </a:lnTo>
                  <a:lnTo>
                    <a:pt x="1016" y="52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1"/>
            <p:cNvSpPr/>
            <p:nvPr/>
          </p:nvSpPr>
          <p:spPr>
            <a:xfrm>
              <a:off x="8253009" y="4202856"/>
              <a:ext cx="442443" cy="151144"/>
            </a:xfrm>
            <a:custGeom>
              <a:avLst/>
              <a:gdLst/>
              <a:ahLst/>
              <a:cxnLst/>
              <a:rect l="l" t="t" r="r" b="b"/>
              <a:pathLst>
                <a:path w="3302" h="1128" extrusionOk="0">
                  <a:moveTo>
                    <a:pt x="216" y="154"/>
                  </a:moveTo>
                  <a:cubicBezTo>
                    <a:pt x="380" y="328"/>
                    <a:pt x="821" y="339"/>
                    <a:pt x="1026" y="226"/>
                  </a:cubicBezTo>
                  <a:cubicBezTo>
                    <a:pt x="1231" y="113"/>
                    <a:pt x="1231" y="0"/>
                    <a:pt x="1231" y="0"/>
                  </a:cubicBezTo>
                  <a:lnTo>
                    <a:pt x="2328" y="472"/>
                  </a:lnTo>
                  <a:cubicBezTo>
                    <a:pt x="3302" y="308"/>
                    <a:pt x="3250" y="1097"/>
                    <a:pt x="3250" y="1118"/>
                  </a:cubicBezTo>
                  <a:lnTo>
                    <a:pt x="21" y="1128"/>
                  </a:lnTo>
                  <a:cubicBezTo>
                    <a:pt x="1" y="790"/>
                    <a:pt x="72" y="451"/>
                    <a:pt x="216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7071067" y="1737105"/>
              <a:ext cx="994626" cy="861438"/>
            </a:xfrm>
            <a:custGeom>
              <a:avLst/>
              <a:gdLst/>
              <a:ahLst/>
              <a:cxnLst/>
              <a:rect l="l" t="t" r="r" b="b"/>
              <a:pathLst>
                <a:path w="7423" h="6429" extrusionOk="0">
                  <a:moveTo>
                    <a:pt x="2553" y="1"/>
                  </a:moveTo>
                  <a:cubicBezTo>
                    <a:pt x="5311" y="339"/>
                    <a:pt x="7423" y="3722"/>
                    <a:pt x="6172" y="6265"/>
                  </a:cubicBezTo>
                  <a:cubicBezTo>
                    <a:pt x="6131" y="6357"/>
                    <a:pt x="6121" y="6429"/>
                    <a:pt x="5701" y="6418"/>
                  </a:cubicBezTo>
                  <a:cubicBezTo>
                    <a:pt x="5536" y="6418"/>
                    <a:pt x="5198" y="6367"/>
                    <a:pt x="5239" y="6090"/>
                  </a:cubicBezTo>
                  <a:cubicBezTo>
                    <a:pt x="5444" y="4563"/>
                    <a:pt x="5311" y="2994"/>
                    <a:pt x="2758" y="2051"/>
                  </a:cubicBezTo>
                  <a:cubicBezTo>
                    <a:pt x="1" y="1036"/>
                    <a:pt x="2553" y="1"/>
                    <a:pt x="2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7020283" y="2533831"/>
              <a:ext cx="1392986" cy="1647170"/>
            </a:xfrm>
            <a:custGeom>
              <a:avLst/>
              <a:gdLst/>
              <a:ahLst/>
              <a:cxnLst/>
              <a:rect l="l" t="t" r="r" b="b"/>
              <a:pathLst>
                <a:path w="10396" h="12293" extrusionOk="0">
                  <a:moveTo>
                    <a:pt x="800" y="103"/>
                  </a:moveTo>
                  <a:cubicBezTo>
                    <a:pt x="462" y="2400"/>
                    <a:pt x="0" y="3056"/>
                    <a:pt x="3547" y="5178"/>
                  </a:cubicBezTo>
                  <a:cubicBezTo>
                    <a:pt x="7187" y="7361"/>
                    <a:pt x="7751" y="7320"/>
                    <a:pt x="9145" y="11247"/>
                  </a:cubicBezTo>
                  <a:cubicBezTo>
                    <a:pt x="9360" y="11851"/>
                    <a:pt x="9268" y="12036"/>
                    <a:pt x="9545" y="12128"/>
                  </a:cubicBezTo>
                  <a:cubicBezTo>
                    <a:pt x="10057" y="12292"/>
                    <a:pt x="10395" y="12005"/>
                    <a:pt x="10395" y="11851"/>
                  </a:cubicBezTo>
                  <a:cubicBezTo>
                    <a:pt x="10395" y="11636"/>
                    <a:pt x="10395" y="11318"/>
                    <a:pt x="10385" y="11103"/>
                  </a:cubicBezTo>
                  <a:cubicBezTo>
                    <a:pt x="10149" y="7546"/>
                    <a:pt x="8786" y="4716"/>
                    <a:pt x="5721" y="2871"/>
                  </a:cubicBezTo>
                  <a:cubicBezTo>
                    <a:pt x="4972" y="2420"/>
                    <a:pt x="4778" y="2123"/>
                    <a:pt x="4245" y="1046"/>
                  </a:cubicBezTo>
                  <a:cubicBezTo>
                    <a:pt x="3722" y="1"/>
                    <a:pt x="800" y="103"/>
                    <a:pt x="80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7305956" y="3195894"/>
              <a:ext cx="360038" cy="311935"/>
            </a:xfrm>
            <a:custGeom>
              <a:avLst/>
              <a:gdLst/>
              <a:ahLst/>
              <a:cxnLst/>
              <a:rect l="l" t="t" r="r" b="b"/>
              <a:pathLst>
                <a:path w="2687" h="2328" extrusionOk="0">
                  <a:moveTo>
                    <a:pt x="2687" y="1"/>
                  </a:moveTo>
                  <a:lnTo>
                    <a:pt x="954" y="483"/>
                  </a:lnTo>
                  <a:lnTo>
                    <a:pt x="565" y="596"/>
                  </a:lnTo>
                  <a:lnTo>
                    <a:pt x="1" y="2328"/>
                  </a:lnTo>
                  <a:lnTo>
                    <a:pt x="893" y="1395"/>
                  </a:lnTo>
                  <a:lnTo>
                    <a:pt x="2533" y="965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7393855" y="2522844"/>
              <a:ext cx="1817474" cy="850450"/>
            </a:xfrm>
            <a:custGeom>
              <a:avLst/>
              <a:gdLst/>
              <a:ahLst/>
              <a:cxnLst/>
              <a:rect l="l" t="t" r="r" b="b"/>
              <a:pathLst>
                <a:path w="13564" h="6347" extrusionOk="0">
                  <a:moveTo>
                    <a:pt x="1805" y="349"/>
                  </a:moveTo>
                  <a:cubicBezTo>
                    <a:pt x="4850" y="1"/>
                    <a:pt x="13564" y="1692"/>
                    <a:pt x="7464" y="4378"/>
                  </a:cubicBezTo>
                  <a:cubicBezTo>
                    <a:pt x="2974" y="6346"/>
                    <a:pt x="1128" y="6316"/>
                    <a:pt x="1128" y="6316"/>
                  </a:cubicBezTo>
                  <a:lnTo>
                    <a:pt x="790" y="5342"/>
                  </a:lnTo>
                  <a:lnTo>
                    <a:pt x="5434" y="2861"/>
                  </a:lnTo>
                  <a:lnTo>
                    <a:pt x="1549" y="3240"/>
                  </a:lnTo>
                  <a:lnTo>
                    <a:pt x="1" y="14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7098535" y="1682168"/>
              <a:ext cx="697967" cy="1160911"/>
            </a:xfrm>
            <a:custGeom>
              <a:avLst/>
              <a:gdLst/>
              <a:ahLst/>
              <a:cxnLst/>
              <a:rect l="l" t="t" r="r" b="b"/>
              <a:pathLst>
                <a:path w="5209" h="8664" extrusionOk="0">
                  <a:moveTo>
                    <a:pt x="21" y="8643"/>
                  </a:moveTo>
                  <a:cubicBezTo>
                    <a:pt x="1221" y="8663"/>
                    <a:pt x="5208" y="7566"/>
                    <a:pt x="4634" y="6418"/>
                  </a:cubicBezTo>
                  <a:cubicBezTo>
                    <a:pt x="4368" y="5936"/>
                    <a:pt x="4255" y="5393"/>
                    <a:pt x="4286" y="4850"/>
                  </a:cubicBezTo>
                  <a:cubicBezTo>
                    <a:pt x="4296" y="4491"/>
                    <a:pt x="4593" y="4286"/>
                    <a:pt x="4563" y="3753"/>
                  </a:cubicBezTo>
                  <a:cubicBezTo>
                    <a:pt x="4491" y="2615"/>
                    <a:pt x="3999" y="1180"/>
                    <a:pt x="3250" y="493"/>
                  </a:cubicBezTo>
                  <a:cubicBezTo>
                    <a:pt x="2861" y="134"/>
                    <a:pt x="2482" y="1"/>
                    <a:pt x="1877" y="185"/>
                  </a:cubicBezTo>
                  <a:cubicBezTo>
                    <a:pt x="1221" y="390"/>
                    <a:pt x="524" y="954"/>
                    <a:pt x="134" y="2471"/>
                  </a:cubicBezTo>
                  <a:cubicBezTo>
                    <a:pt x="72" y="2728"/>
                    <a:pt x="1" y="8571"/>
                    <a:pt x="21" y="8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6443310" y="1697309"/>
              <a:ext cx="1055057" cy="1052377"/>
            </a:xfrm>
            <a:custGeom>
              <a:avLst/>
              <a:gdLst/>
              <a:ahLst/>
              <a:cxnLst/>
              <a:rect l="l" t="t" r="r" b="b"/>
              <a:pathLst>
                <a:path w="7874" h="7854" extrusionOk="0">
                  <a:moveTo>
                    <a:pt x="7587" y="6879"/>
                  </a:moveTo>
                  <a:cubicBezTo>
                    <a:pt x="7146" y="6715"/>
                    <a:pt x="5844" y="5926"/>
                    <a:pt x="5086" y="5075"/>
                  </a:cubicBezTo>
                  <a:cubicBezTo>
                    <a:pt x="4563" y="4491"/>
                    <a:pt x="4317" y="3865"/>
                    <a:pt x="4747" y="3394"/>
                  </a:cubicBezTo>
                  <a:cubicBezTo>
                    <a:pt x="5280" y="2809"/>
                    <a:pt x="6039" y="2727"/>
                    <a:pt x="6582" y="2328"/>
                  </a:cubicBezTo>
                  <a:cubicBezTo>
                    <a:pt x="6992" y="2010"/>
                    <a:pt x="7218" y="1364"/>
                    <a:pt x="7454" y="903"/>
                  </a:cubicBezTo>
                  <a:cubicBezTo>
                    <a:pt x="7874" y="93"/>
                    <a:pt x="7689" y="144"/>
                    <a:pt x="7310" y="134"/>
                  </a:cubicBezTo>
                  <a:cubicBezTo>
                    <a:pt x="4265" y="1"/>
                    <a:pt x="1" y="4614"/>
                    <a:pt x="4747" y="6818"/>
                  </a:cubicBezTo>
                  <a:cubicBezTo>
                    <a:pt x="5434" y="7146"/>
                    <a:pt x="6162" y="7412"/>
                    <a:pt x="6900" y="7617"/>
                  </a:cubicBezTo>
                  <a:cubicBezTo>
                    <a:pt x="7802" y="7853"/>
                    <a:pt x="7659" y="6910"/>
                    <a:pt x="7587" y="6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7209883" y="3186380"/>
              <a:ext cx="250030" cy="453431"/>
            </a:xfrm>
            <a:custGeom>
              <a:avLst/>
              <a:gdLst/>
              <a:ahLst/>
              <a:cxnLst/>
              <a:rect l="l" t="t" r="r" b="b"/>
              <a:pathLst>
                <a:path w="1866" h="3384" extrusionOk="0">
                  <a:moveTo>
                    <a:pt x="1866" y="502"/>
                  </a:moveTo>
                  <a:cubicBezTo>
                    <a:pt x="1640" y="595"/>
                    <a:pt x="1497" y="1015"/>
                    <a:pt x="1538" y="1241"/>
                  </a:cubicBezTo>
                  <a:cubicBezTo>
                    <a:pt x="1579" y="1476"/>
                    <a:pt x="1692" y="1507"/>
                    <a:pt x="1692" y="1507"/>
                  </a:cubicBezTo>
                  <a:lnTo>
                    <a:pt x="892" y="2409"/>
                  </a:lnTo>
                  <a:cubicBezTo>
                    <a:pt x="748" y="3383"/>
                    <a:pt x="10" y="3076"/>
                    <a:pt x="0" y="3076"/>
                  </a:cubicBezTo>
                  <a:lnTo>
                    <a:pt x="1005" y="0"/>
                  </a:lnTo>
                  <a:cubicBezTo>
                    <a:pt x="1323" y="92"/>
                    <a:pt x="1620" y="256"/>
                    <a:pt x="1866" y="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7293629" y="2532491"/>
              <a:ext cx="954831" cy="412161"/>
            </a:xfrm>
            <a:custGeom>
              <a:avLst/>
              <a:gdLst/>
              <a:ahLst/>
              <a:cxnLst/>
              <a:rect l="l" t="t" r="r" b="b"/>
              <a:pathLst>
                <a:path w="7126" h="3076" extrusionOk="0">
                  <a:moveTo>
                    <a:pt x="2799" y="3055"/>
                  </a:moveTo>
                  <a:lnTo>
                    <a:pt x="7064" y="1087"/>
                  </a:lnTo>
                  <a:cubicBezTo>
                    <a:pt x="7125" y="1056"/>
                    <a:pt x="7105" y="1005"/>
                    <a:pt x="7012" y="964"/>
                  </a:cubicBezTo>
                  <a:lnTo>
                    <a:pt x="4614" y="41"/>
                  </a:lnTo>
                  <a:cubicBezTo>
                    <a:pt x="4521" y="11"/>
                    <a:pt x="4419" y="0"/>
                    <a:pt x="4327" y="31"/>
                  </a:cubicBezTo>
                  <a:lnTo>
                    <a:pt x="62" y="2000"/>
                  </a:lnTo>
                  <a:cubicBezTo>
                    <a:pt x="0" y="2030"/>
                    <a:pt x="21" y="2082"/>
                    <a:pt x="113" y="2123"/>
                  </a:cubicBezTo>
                  <a:lnTo>
                    <a:pt x="2512" y="3035"/>
                  </a:lnTo>
                  <a:cubicBezTo>
                    <a:pt x="2604" y="3076"/>
                    <a:pt x="2707" y="3076"/>
                    <a:pt x="2799" y="305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7384342" y="2533831"/>
              <a:ext cx="868137" cy="372365"/>
            </a:xfrm>
            <a:custGeom>
              <a:avLst/>
              <a:gdLst/>
              <a:ahLst/>
              <a:cxnLst/>
              <a:rect l="l" t="t" r="r" b="b"/>
              <a:pathLst>
                <a:path w="6479" h="2779" extrusionOk="0">
                  <a:moveTo>
                    <a:pt x="2317" y="2758"/>
                  </a:moveTo>
                  <a:lnTo>
                    <a:pt x="6417" y="893"/>
                  </a:lnTo>
                  <a:cubicBezTo>
                    <a:pt x="6479" y="862"/>
                    <a:pt x="6458" y="821"/>
                    <a:pt x="6376" y="790"/>
                  </a:cubicBezTo>
                  <a:lnTo>
                    <a:pt x="4398" y="31"/>
                  </a:lnTo>
                  <a:cubicBezTo>
                    <a:pt x="4326" y="1"/>
                    <a:pt x="4234" y="1"/>
                    <a:pt x="4162" y="21"/>
                  </a:cubicBezTo>
                  <a:lnTo>
                    <a:pt x="62" y="1887"/>
                  </a:lnTo>
                  <a:cubicBezTo>
                    <a:pt x="0" y="1907"/>
                    <a:pt x="21" y="1949"/>
                    <a:pt x="103" y="1979"/>
                  </a:cubicBezTo>
                  <a:lnTo>
                    <a:pt x="2081" y="2748"/>
                  </a:lnTo>
                  <a:cubicBezTo>
                    <a:pt x="2153" y="2769"/>
                    <a:pt x="2235" y="2779"/>
                    <a:pt x="2317" y="2758"/>
                  </a:cubicBezTo>
                  <a:close/>
                </a:path>
              </a:pathLst>
            </a:custGeom>
            <a:solidFill>
              <a:srgbClr val="6E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7231858" y="2569608"/>
              <a:ext cx="355884" cy="237703"/>
            </a:xfrm>
            <a:custGeom>
              <a:avLst/>
              <a:gdLst/>
              <a:ahLst/>
              <a:cxnLst/>
              <a:rect l="l" t="t" r="r" b="b"/>
              <a:pathLst>
                <a:path w="2656" h="1774" extrusionOk="0">
                  <a:moveTo>
                    <a:pt x="359" y="0"/>
                  </a:moveTo>
                  <a:lnTo>
                    <a:pt x="1917" y="513"/>
                  </a:lnTo>
                  <a:cubicBezTo>
                    <a:pt x="1917" y="513"/>
                    <a:pt x="2553" y="1364"/>
                    <a:pt x="2604" y="1466"/>
                  </a:cubicBezTo>
                  <a:cubicBezTo>
                    <a:pt x="2655" y="1579"/>
                    <a:pt x="2604" y="1620"/>
                    <a:pt x="2553" y="1620"/>
                  </a:cubicBezTo>
                  <a:cubicBezTo>
                    <a:pt x="2491" y="1620"/>
                    <a:pt x="2471" y="1599"/>
                    <a:pt x="2409" y="1548"/>
                  </a:cubicBezTo>
                  <a:cubicBezTo>
                    <a:pt x="2409" y="1548"/>
                    <a:pt x="2430" y="1692"/>
                    <a:pt x="2348" y="1723"/>
                  </a:cubicBezTo>
                  <a:cubicBezTo>
                    <a:pt x="2214" y="1764"/>
                    <a:pt x="2184" y="1569"/>
                    <a:pt x="2173" y="1599"/>
                  </a:cubicBezTo>
                  <a:cubicBezTo>
                    <a:pt x="2153" y="1682"/>
                    <a:pt x="2050" y="1774"/>
                    <a:pt x="1999" y="1743"/>
                  </a:cubicBezTo>
                  <a:cubicBezTo>
                    <a:pt x="1876" y="1661"/>
                    <a:pt x="1876" y="1620"/>
                    <a:pt x="1876" y="1620"/>
                  </a:cubicBezTo>
                  <a:cubicBezTo>
                    <a:pt x="1876" y="1620"/>
                    <a:pt x="1804" y="1743"/>
                    <a:pt x="1692" y="1682"/>
                  </a:cubicBezTo>
                  <a:cubicBezTo>
                    <a:pt x="1579" y="1610"/>
                    <a:pt x="1374" y="1189"/>
                    <a:pt x="1374" y="1189"/>
                  </a:cubicBezTo>
                  <a:lnTo>
                    <a:pt x="1066" y="1128"/>
                  </a:lnTo>
                  <a:lnTo>
                    <a:pt x="728" y="749"/>
                  </a:lnTo>
                  <a:lnTo>
                    <a:pt x="359" y="851"/>
                  </a:lnTo>
                  <a:cubicBezTo>
                    <a:pt x="359" y="851"/>
                    <a:pt x="0" y="287"/>
                    <a:pt x="359" y="0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7332085" y="1579127"/>
              <a:ext cx="185580" cy="339537"/>
            </a:xfrm>
            <a:custGeom>
              <a:avLst/>
              <a:gdLst/>
              <a:ahLst/>
              <a:cxnLst/>
              <a:rect l="l" t="t" r="r" b="b"/>
              <a:pathLst>
                <a:path w="1385" h="2534" extrusionOk="0">
                  <a:moveTo>
                    <a:pt x="0" y="1"/>
                  </a:moveTo>
                  <a:cubicBezTo>
                    <a:pt x="52" y="278"/>
                    <a:pt x="62" y="944"/>
                    <a:pt x="257" y="1559"/>
                  </a:cubicBezTo>
                  <a:cubicBezTo>
                    <a:pt x="390" y="1990"/>
                    <a:pt x="605" y="2461"/>
                    <a:pt x="964" y="2502"/>
                  </a:cubicBezTo>
                  <a:cubicBezTo>
                    <a:pt x="1384" y="2533"/>
                    <a:pt x="1313" y="975"/>
                    <a:pt x="1343" y="165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7275808" y="1272817"/>
              <a:ext cx="391526" cy="677332"/>
            </a:xfrm>
            <a:custGeom>
              <a:avLst/>
              <a:gdLst/>
              <a:ahLst/>
              <a:cxnLst/>
              <a:rect l="l" t="t" r="r" b="b"/>
              <a:pathLst>
                <a:path w="2922" h="5055" extrusionOk="0">
                  <a:moveTo>
                    <a:pt x="2922" y="647"/>
                  </a:moveTo>
                  <a:cubicBezTo>
                    <a:pt x="2625" y="5055"/>
                    <a:pt x="0" y="3312"/>
                    <a:pt x="103" y="2061"/>
                  </a:cubicBezTo>
                  <a:cubicBezTo>
                    <a:pt x="164" y="1313"/>
                    <a:pt x="297" y="134"/>
                    <a:pt x="913" y="62"/>
                  </a:cubicBezTo>
                  <a:cubicBezTo>
                    <a:pt x="1630" y="1"/>
                    <a:pt x="2922" y="647"/>
                    <a:pt x="2922" y="647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7205729" y="1149275"/>
              <a:ext cx="502874" cy="414975"/>
            </a:xfrm>
            <a:custGeom>
              <a:avLst/>
              <a:gdLst/>
              <a:ahLst/>
              <a:cxnLst/>
              <a:rect l="l" t="t" r="r" b="b"/>
              <a:pathLst>
                <a:path w="3753" h="3097" extrusionOk="0">
                  <a:moveTo>
                    <a:pt x="2327" y="1230"/>
                  </a:moveTo>
                  <a:cubicBezTo>
                    <a:pt x="1948" y="2133"/>
                    <a:pt x="1569" y="2225"/>
                    <a:pt x="677" y="2317"/>
                  </a:cubicBezTo>
                  <a:lnTo>
                    <a:pt x="72" y="2440"/>
                  </a:lnTo>
                  <a:cubicBezTo>
                    <a:pt x="72" y="2440"/>
                    <a:pt x="0" y="441"/>
                    <a:pt x="1343" y="216"/>
                  </a:cubicBezTo>
                  <a:cubicBezTo>
                    <a:pt x="2686" y="0"/>
                    <a:pt x="3670" y="820"/>
                    <a:pt x="3722" y="1682"/>
                  </a:cubicBezTo>
                  <a:cubicBezTo>
                    <a:pt x="3752" y="2204"/>
                    <a:pt x="3578" y="2707"/>
                    <a:pt x="3240" y="3096"/>
                  </a:cubicBezTo>
                  <a:cubicBezTo>
                    <a:pt x="3240" y="3096"/>
                    <a:pt x="3312" y="2204"/>
                    <a:pt x="3066" y="1712"/>
                  </a:cubicBezTo>
                  <a:cubicBezTo>
                    <a:pt x="2922" y="1425"/>
                    <a:pt x="2645" y="1241"/>
                    <a:pt x="2327" y="1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7665861" y="2489881"/>
              <a:ext cx="219882" cy="199381"/>
            </a:xfrm>
            <a:custGeom>
              <a:avLst/>
              <a:gdLst/>
              <a:ahLst/>
              <a:cxnLst/>
              <a:rect l="l" t="t" r="r" b="b"/>
              <a:pathLst>
                <a:path w="1641" h="1488" extrusionOk="0">
                  <a:moveTo>
                    <a:pt x="339" y="308"/>
                  </a:moveTo>
                  <a:cubicBezTo>
                    <a:pt x="236" y="431"/>
                    <a:pt x="134" y="565"/>
                    <a:pt x="42" y="708"/>
                  </a:cubicBezTo>
                  <a:cubicBezTo>
                    <a:pt x="21" y="729"/>
                    <a:pt x="1" y="811"/>
                    <a:pt x="154" y="790"/>
                  </a:cubicBezTo>
                  <a:cubicBezTo>
                    <a:pt x="288" y="770"/>
                    <a:pt x="390" y="626"/>
                    <a:pt x="534" y="616"/>
                  </a:cubicBezTo>
                  <a:cubicBezTo>
                    <a:pt x="534" y="657"/>
                    <a:pt x="534" y="698"/>
                    <a:pt x="523" y="739"/>
                  </a:cubicBezTo>
                  <a:cubicBezTo>
                    <a:pt x="482" y="1210"/>
                    <a:pt x="390" y="1405"/>
                    <a:pt x="493" y="1436"/>
                  </a:cubicBezTo>
                  <a:cubicBezTo>
                    <a:pt x="595" y="1477"/>
                    <a:pt x="657" y="1333"/>
                    <a:pt x="657" y="1333"/>
                  </a:cubicBezTo>
                  <a:cubicBezTo>
                    <a:pt x="657" y="1333"/>
                    <a:pt x="769" y="1487"/>
                    <a:pt x="872" y="1415"/>
                  </a:cubicBezTo>
                  <a:cubicBezTo>
                    <a:pt x="903" y="1395"/>
                    <a:pt x="933" y="1364"/>
                    <a:pt x="974" y="1344"/>
                  </a:cubicBezTo>
                  <a:cubicBezTo>
                    <a:pt x="1005" y="1395"/>
                    <a:pt x="1067" y="1426"/>
                    <a:pt x="1139" y="1415"/>
                  </a:cubicBezTo>
                  <a:cubicBezTo>
                    <a:pt x="1262" y="1395"/>
                    <a:pt x="1262" y="1333"/>
                    <a:pt x="1262" y="1333"/>
                  </a:cubicBezTo>
                  <a:cubicBezTo>
                    <a:pt x="1303" y="1364"/>
                    <a:pt x="1354" y="1385"/>
                    <a:pt x="1405" y="1385"/>
                  </a:cubicBezTo>
                  <a:cubicBezTo>
                    <a:pt x="1456" y="1374"/>
                    <a:pt x="1508" y="1333"/>
                    <a:pt x="1538" y="1282"/>
                  </a:cubicBezTo>
                  <a:lnTo>
                    <a:pt x="1641" y="421"/>
                  </a:lnTo>
                  <a:cubicBezTo>
                    <a:pt x="1446" y="103"/>
                    <a:pt x="667" y="1"/>
                    <a:pt x="339" y="308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7656213" y="2307248"/>
              <a:ext cx="728249" cy="638876"/>
            </a:xfrm>
            <a:custGeom>
              <a:avLst/>
              <a:gdLst/>
              <a:ahLst/>
              <a:cxnLst/>
              <a:rect l="l" t="t" r="r" b="b"/>
              <a:pathLst>
                <a:path w="5435" h="4768" extrusionOk="0">
                  <a:moveTo>
                    <a:pt x="1098" y="1979"/>
                  </a:moveTo>
                  <a:lnTo>
                    <a:pt x="5342" y="31"/>
                  </a:lnTo>
                  <a:cubicBezTo>
                    <a:pt x="5403" y="0"/>
                    <a:pt x="5434" y="62"/>
                    <a:pt x="5393" y="154"/>
                  </a:cubicBezTo>
                  <a:lnTo>
                    <a:pt x="4522" y="2563"/>
                  </a:lnTo>
                  <a:cubicBezTo>
                    <a:pt x="4481" y="2655"/>
                    <a:pt x="4419" y="2737"/>
                    <a:pt x="4337" y="2789"/>
                  </a:cubicBezTo>
                  <a:lnTo>
                    <a:pt x="93" y="4736"/>
                  </a:lnTo>
                  <a:cubicBezTo>
                    <a:pt x="32" y="4767"/>
                    <a:pt x="1" y="4706"/>
                    <a:pt x="42" y="4613"/>
                  </a:cubicBezTo>
                  <a:lnTo>
                    <a:pt x="923" y="2204"/>
                  </a:lnTo>
                  <a:cubicBezTo>
                    <a:pt x="954" y="2112"/>
                    <a:pt x="1016" y="2030"/>
                    <a:pt x="1098" y="1979"/>
                  </a:cubicBezTo>
                  <a:close/>
                </a:path>
              </a:pathLst>
            </a:custGeom>
            <a:solidFill>
              <a:srgbClr val="858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6392527" y="3226176"/>
              <a:ext cx="1116827" cy="1116827"/>
            </a:xfrm>
            <a:custGeom>
              <a:avLst/>
              <a:gdLst/>
              <a:ahLst/>
              <a:cxnLst/>
              <a:rect l="l" t="t" r="r" b="b"/>
              <a:pathLst>
                <a:path w="8335" h="8335" extrusionOk="0">
                  <a:moveTo>
                    <a:pt x="4009" y="8335"/>
                  </a:moveTo>
                  <a:cubicBezTo>
                    <a:pt x="5629" y="8335"/>
                    <a:pt x="7094" y="7361"/>
                    <a:pt x="7720" y="5864"/>
                  </a:cubicBezTo>
                  <a:cubicBezTo>
                    <a:pt x="8335" y="4368"/>
                    <a:pt x="7997" y="2635"/>
                    <a:pt x="6848" y="1497"/>
                  </a:cubicBezTo>
                  <a:cubicBezTo>
                    <a:pt x="5700" y="349"/>
                    <a:pt x="3978" y="0"/>
                    <a:pt x="2481" y="626"/>
                  </a:cubicBezTo>
                  <a:cubicBezTo>
                    <a:pt x="974" y="1241"/>
                    <a:pt x="0" y="2707"/>
                    <a:pt x="0" y="4327"/>
                  </a:cubicBezTo>
                  <a:cubicBezTo>
                    <a:pt x="11" y="6541"/>
                    <a:pt x="1805" y="8335"/>
                    <a:pt x="4009" y="8335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6418655" y="3635527"/>
              <a:ext cx="1034422" cy="693813"/>
            </a:xfrm>
            <a:custGeom>
              <a:avLst/>
              <a:gdLst/>
              <a:ahLst/>
              <a:cxnLst/>
              <a:rect l="l" t="t" r="r" b="b"/>
              <a:pathLst>
                <a:path w="7720" h="5178" extrusionOk="0">
                  <a:moveTo>
                    <a:pt x="5085" y="4962"/>
                  </a:moveTo>
                  <a:cubicBezTo>
                    <a:pt x="4921" y="5024"/>
                    <a:pt x="4747" y="5065"/>
                    <a:pt x="4572" y="5106"/>
                  </a:cubicBezTo>
                  <a:lnTo>
                    <a:pt x="4480" y="4737"/>
                  </a:lnTo>
                  <a:cubicBezTo>
                    <a:pt x="4654" y="4706"/>
                    <a:pt x="4818" y="4655"/>
                    <a:pt x="4993" y="4593"/>
                  </a:cubicBezTo>
                  <a:close/>
                  <a:moveTo>
                    <a:pt x="6008" y="4501"/>
                  </a:moveTo>
                  <a:cubicBezTo>
                    <a:pt x="5854" y="4603"/>
                    <a:pt x="5700" y="4696"/>
                    <a:pt x="5546" y="4778"/>
                  </a:cubicBezTo>
                  <a:lnTo>
                    <a:pt x="5352" y="4439"/>
                  </a:lnTo>
                  <a:cubicBezTo>
                    <a:pt x="5516" y="4368"/>
                    <a:pt x="5669" y="4275"/>
                    <a:pt x="5813" y="4173"/>
                  </a:cubicBezTo>
                  <a:close/>
                  <a:moveTo>
                    <a:pt x="6776" y="3824"/>
                  </a:moveTo>
                  <a:cubicBezTo>
                    <a:pt x="6653" y="3957"/>
                    <a:pt x="6530" y="4091"/>
                    <a:pt x="6397" y="4203"/>
                  </a:cubicBezTo>
                  <a:lnTo>
                    <a:pt x="6131" y="3937"/>
                  </a:lnTo>
                  <a:cubicBezTo>
                    <a:pt x="6264" y="3824"/>
                    <a:pt x="6387" y="3691"/>
                    <a:pt x="6500" y="3558"/>
                  </a:cubicBezTo>
                  <a:lnTo>
                    <a:pt x="6776" y="3824"/>
                  </a:lnTo>
                  <a:close/>
                  <a:moveTo>
                    <a:pt x="7330" y="2973"/>
                  </a:moveTo>
                  <a:cubicBezTo>
                    <a:pt x="7258" y="3127"/>
                    <a:pt x="7166" y="3281"/>
                    <a:pt x="7074" y="3435"/>
                  </a:cubicBezTo>
                  <a:lnTo>
                    <a:pt x="6735" y="3240"/>
                  </a:lnTo>
                  <a:cubicBezTo>
                    <a:pt x="6838" y="3096"/>
                    <a:pt x="6930" y="2943"/>
                    <a:pt x="7002" y="2779"/>
                  </a:cubicBezTo>
                  <a:close/>
                  <a:moveTo>
                    <a:pt x="7648" y="1999"/>
                  </a:moveTo>
                  <a:cubicBezTo>
                    <a:pt x="7617" y="2174"/>
                    <a:pt x="7576" y="2348"/>
                    <a:pt x="7525" y="2512"/>
                  </a:cubicBezTo>
                  <a:lnTo>
                    <a:pt x="7156" y="2420"/>
                  </a:lnTo>
                  <a:cubicBezTo>
                    <a:pt x="7207" y="2245"/>
                    <a:pt x="7258" y="2071"/>
                    <a:pt x="7279" y="1907"/>
                  </a:cubicBezTo>
                  <a:close/>
                  <a:moveTo>
                    <a:pt x="7709" y="985"/>
                  </a:moveTo>
                  <a:cubicBezTo>
                    <a:pt x="7709" y="1087"/>
                    <a:pt x="7720" y="1179"/>
                    <a:pt x="7720" y="1282"/>
                  </a:cubicBezTo>
                  <a:lnTo>
                    <a:pt x="7720" y="1518"/>
                  </a:lnTo>
                  <a:lnTo>
                    <a:pt x="7330" y="1518"/>
                  </a:lnTo>
                  <a:cubicBezTo>
                    <a:pt x="7330" y="1436"/>
                    <a:pt x="7340" y="1364"/>
                    <a:pt x="7340" y="1282"/>
                  </a:cubicBezTo>
                  <a:cubicBezTo>
                    <a:pt x="7340" y="1179"/>
                    <a:pt x="7340" y="1087"/>
                    <a:pt x="7330" y="985"/>
                  </a:cubicBezTo>
                  <a:close/>
                  <a:moveTo>
                    <a:pt x="123" y="2522"/>
                  </a:moveTo>
                  <a:cubicBezTo>
                    <a:pt x="72" y="2358"/>
                    <a:pt x="31" y="2184"/>
                    <a:pt x="0" y="2010"/>
                  </a:cubicBezTo>
                  <a:lnTo>
                    <a:pt x="369" y="1907"/>
                  </a:lnTo>
                  <a:cubicBezTo>
                    <a:pt x="400" y="2081"/>
                    <a:pt x="441" y="2256"/>
                    <a:pt x="492" y="2420"/>
                  </a:cubicBezTo>
                  <a:lnTo>
                    <a:pt x="134" y="2522"/>
                  </a:lnTo>
                  <a:close/>
                  <a:moveTo>
                    <a:pt x="7494" y="0"/>
                  </a:moveTo>
                  <a:cubicBezTo>
                    <a:pt x="7556" y="164"/>
                    <a:pt x="7607" y="339"/>
                    <a:pt x="7638" y="513"/>
                  </a:cubicBezTo>
                  <a:lnTo>
                    <a:pt x="7269" y="605"/>
                  </a:lnTo>
                  <a:cubicBezTo>
                    <a:pt x="7238" y="431"/>
                    <a:pt x="7187" y="267"/>
                    <a:pt x="7135" y="93"/>
                  </a:cubicBezTo>
                  <a:close/>
                  <a:moveTo>
                    <a:pt x="574" y="3435"/>
                  </a:moveTo>
                  <a:cubicBezTo>
                    <a:pt x="482" y="3291"/>
                    <a:pt x="390" y="3137"/>
                    <a:pt x="318" y="2973"/>
                  </a:cubicBezTo>
                  <a:lnTo>
                    <a:pt x="646" y="2789"/>
                  </a:lnTo>
                  <a:cubicBezTo>
                    <a:pt x="718" y="2943"/>
                    <a:pt x="800" y="3096"/>
                    <a:pt x="902" y="3250"/>
                  </a:cubicBezTo>
                  <a:lnTo>
                    <a:pt x="574" y="3435"/>
                  </a:lnTo>
                  <a:close/>
                  <a:moveTo>
                    <a:pt x="1251" y="4203"/>
                  </a:moveTo>
                  <a:cubicBezTo>
                    <a:pt x="1118" y="4091"/>
                    <a:pt x="995" y="3957"/>
                    <a:pt x="872" y="3824"/>
                  </a:cubicBezTo>
                  <a:lnTo>
                    <a:pt x="1148" y="3558"/>
                  </a:lnTo>
                  <a:cubicBezTo>
                    <a:pt x="1261" y="3691"/>
                    <a:pt x="1384" y="3814"/>
                    <a:pt x="1517" y="3937"/>
                  </a:cubicBezTo>
                  <a:lnTo>
                    <a:pt x="1251" y="4203"/>
                  </a:lnTo>
                  <a:close/>
                  <a:moveTo>
                    <a:pt x="2102" y="4778"/>
                  </a:moveTo>
                  <a:cubicBezTo>
                    <a:pt x="1938" y="4696"/>
                    <a:pt x="1784" y="4603"/>
                    <a:pt x="1640" y="4511"/>
                  </a:cubicBezTo>
                  <a:lnTo>
                    <a:pt x="1825" y="4183"/>
                  </a:lnTo>
                  <a:cubicBezTo>
                    <a:pt x="1979" y="4286"/>
                    <a:pt x="2133" y="4368"/>
                    <a:pt x="2286" y="4450"/>
                  </a:cubicBezTo>
                  <a:close/>
                  <a:moveTo>
                    <a:pt x="3065" y="5106"/>
                  </a:moveTo>
                  <a:cubicBezTo>
                    <a:pt x="2891" y="5075"/>
                    <a:pt x="2727" y="5024"/>
                    <a:pt x="2553" y="4972"/>
                  </a:cubicBezTo>
                  <a:lnTo>
                    <a:pt x="2655" y="4603"/>
                  </a:lnTo>
                  <a:cubicBezTo>
                    <a:pt x="2819" y="4665"/>
                    <a:pt x="2994" y="4706"/>
                    <a:pt x="3168" y="4737"/>
                  </a:cubicBezTo>
                  <a:close/>
                  <a:moveTo>
                    <a:pt x="3824" y="5177"/>
                  </a:moveTo>
                  <a:cubicBezTo>
                    <a:pt x="3732" y="5177"/>
                    <a:pt x="3650" y="5177"/>
                    <a:pt x="3558" y="5167"/>
                  </a:cubicBezTo>
                  <a:lnTo>
                    <a:pt x="3558" y="4788"/>
                  </a:lnTo>
                  <a:cubicBezTo>
                    <a:pt x="3650" y="4798"/>
                    <a:pt x="3732" y="4798"/>
                    <a:pt x="3824" y="4798"/>
                  </a:cubicBezTo>
                  <a:cubicBezTo>
                    <a:pt x="3916" y="4798"/>
                    <a:pt x="3998" y="4798"/>
                    <a:pt x="4091" y="4788"/>
                  </a:cubicBezTo>
                  <a:lnTo>
                    <a:pt x="4091" y="5167"/>
                  </a:lnTo>
                  <a:cubicBezTo>
                    <a:pt x="3998" y="5167"/>
                    <a:pt x="3906" y="5167"/>
                    <a:pt x="3814" y="5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6469439" y="3190400"/>
              <a:ext cx="957510" cy="1077166"/>
            </a:xfrm>
            <a:custGeom>
              <a:avLst/>
              <a:gdLst/>
              <a:ahLst/>
              <a:cxnLst/>
              <a:rect l="l" t="t" r="r" b="b"/>
              <a:pathLst>
                <a:path w="7146" h="8039" extrusionOk="0">
                  <a:moveTo>
                    <a:pt x="3435" y="8038"/>
                  </a:moveTo>
                  <a:cubicBezTo>
                    <a:pt x="4829" y="8038"/>
                    <a:pt x="6080" y="7197"/>
                    <a:pt x="6613" y="5916"/>
                  </a:cubicBezTo>
                  <a:cubicBezTo>
                    <a:pt x="7146" y="4624"/>
                    <a:pt x="6849" y="3148"/>
                    <a:pt x="5864" y="2164"/>
                  </a:cubicBezTo>
                  <a:cubicBezTo>
                    <a:pt x="3701" y="1"/>
                    <a:pt x="1" y="1528"/>
                    <a:pt x="1" y="4594"/>
                  </a:cubicBezTo>
                  <a:cubicBezTo>
                    <a:pt x="1" y="6490"/>
                    <a:pt x="1538" y="8038"/>
                    <a:pt x="3435" y="8038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6715316" y="3463747"/>
              <a:ext cx="431456" cy="682826"/>
            </a:xfrm>
            <a:custGeom>
              <a:avLst/>
              <a:gdLst/>
              <a:ahLst/>
              <a:cxnLst/>
              <a:rect l="l" t="t" r="r" b="b"/>
              <a:pathLst>
                <a:path w="3220" h="5096" extrusionOk="0">
                  <a:moveTo>
                    <a:pt x="1302" y="4532"/>
                  </a:moveTo>
                  <a:cubicBezTo>
                    <a:pt x="862" y="4512"/>
                    <a:pt x="421" y="4419"/>
                    <a:pt x="21" y="4235"/>
                  </a:cubicBezTo>
                  <a:lnTo>
                    <a:pt x="21" y="3220"/>
                  </a:lnTo>
                  <a:cubicBezTo>
                    <a:pt x="267" y="3343"/>
                    <a:pt x="523" y="3445"/>
                    <a:pt x="790" y="3527"/>
                  </a:cubicBezTo>
                  <a:cubicBezTo>
                    <a:pt x="1026" y="3599"/>
                    <a:pt x="1272" y="3640"/>
                    <a:pt x="1518" y="3640"/>
                  </a:cubicBezTo>
                  <a:cubicBezTo>
                    <a:pt x="1641" y="3650"/>
                    <a:pt x="1774" y="3630"/>
                    <a:pt x="1897" y="3579"/>
                  </a:cubicBezTo>
                  <a:cubicBezTo>
                    <a:pt x="2051" y="3507"/>
                    <a:pt x="2071" y="3302"/>
                    <a:pt x="1928" y="3199"/>
                  </a:cubicBezTo>
                  <a:cubicBezTo>
                    <a:pt x="1846" y="3138"/>
                    <a:pt x="1743" y="3076"/>
                    <a:pt x="1641" y="3035"/>
                  </a:cubicBezTo>
                  <a:cubicBezTo>
                    <a:pt x="1518" y="2984"/>
                    <a:pt x="1323" y="2912"/>
                    <a:pt x="1097" y="2830"/>
                  </a:cubicBezTo>
                  <a:cubicBezTo>
                    <a:pt x="872" y="2748"/>
                    <a:pt x="667" y="2646"/>
                    <a:pt x="472" y="2502"/>
                  </a:cubicBezTo>
                  <a:cubicBezTo>
                    <a:pt x="329" y="2400"/>
                    <a:pt x="206" y="2267"/>
                    <a:pt x="124" y="2103"/>
                  </a:cubicBezTo>
                  <a:cubicBezTo>
                    <a:pt x="52" y="1928"/>
                    <a:pt x="11" y="1744"/>
                    <a:pt x="21" y="1559"/>
                  </a:cubicBezTo>
                  <a:cubicBezTo>
                    <a:pt x="1" y="1262"/>
                    <a:pt x="124" y="975"/>
                    <a:pt x="339" y="770"/>
                  </a:cubicBezTo>
                  <a:cubicBezTo>
                    <a:pt x="554" y="585"/>
                    <a:pt x="882" y="462"/>
                    <a:pt x="1313" y="421"/>
                  </a:cubicBezTo>
                  <a:lnTo>
                    <a:pt x="1313" y="1"/>
                  </a:lnTo>
                  <a:lnTo>
                    <a:pt x="1938" y="1"/>
                  </a:lnTo>
                  <a:lnTo>
                    <a:pt x="1938" y="411"/>
                  </a:lnTo>
                  <a:cubicBezTo>
                    <a:pt x="2358" y="442"/>
                    <a:pt x="2779" y="544"/>
                    <a:pt x="3158" y="708"/>
                  </a:cubicBezTo>
                  <a:lnTo>
                    <a:pt x="2799" y="1580"/>
                  </a:lnTo>
                  <a:cubicBezTo>
                    <a:pt x="2440" y="1405"/>
                    <a:pt x="2051" y="1303"/>
                    <a:pt x="1651" y="1293"/>
                  </a:cubicBezTo>
                  <a:cubicBezTo>
                    <a:pt x="1528" y="1282"/>
                    <a:pt x="1415" y="1303"/>
                    <a:pt x="1302" y="1354"/>
                  </a:cubicBezTo>
                  <a:cubicBezTo>
                    <a:pt x="1241" y="1385"/>
                    <a:pt x="1200" y="1457"/>
                    <a:pt x="1200" y="1528"/>
                  </a:cubicBezTo>
                  <a:cubicBezTo>
                    <a:pt x="1200" y="1590"/>
                    <a:pt x="1231" y="1651"/>
                    <a:pt x="1272" y="1692"/>
                  </a:cubicBezTo>
                  <a:cubicBezTo>
                    <a:pt x="1354" y="1754"/>
                    <a:pt x="1436" y="1805"/>
                    <a:pt x="1528" y="1846"/>
                  </a:cubicBezTo>
                  <a:cubicBezTo>
                    <a:pt x="1641" y="1897"/>
                    <a:pt x="1805" y="1959"/>
                    <a:pt x="2010" y="2031"/>
                  </a:cubicBezTo>
                  <a:cubicBezTo>
                    <a:pt x="2440" y="2174"/>
                    <a:pt x="2748" y="2349"/>
                    <a:pt x="2932" y="2543"/>
                  </a:cubicBezTo>
                  <a:cubicBezTo>
                    <a:pt x="3117" y="2738"/>
                    <a:pt x="3220" y="3005"/>
                    <a:pt x="3209" y="3281"/>
                  </a:cubicBezTo>
                  <a:cubicBezTo>
                    <a:pt x="3220" y="3599"/>
                    <a:pt x="3097" y="3897"/>
                    <a:pt x="2881" y="4122"/>
                  </a:cubicBezTo>
                  <a:cubicBezTo>
                    <a:pt x="2615" y="4348"/>
                    <a:pt x="2287" y="4491"/>
                    <a:pt x="1938" y="4512"/>
                  </a:cubicBezTo>
                  <a:lnTo>
                    <a:pt x="1938" y="5096"/>
                  </a:lnTo>
                  <a:lnTo>
                    <a:pt x="1302" y="50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6406194" y="3283928"/>
              <a:ext cx="990607" cy="553657"/>
            </a:xfrm>
            <a:custGeom>
              <a:avLst/>
              <a:gdLst/>
              <a:ahLst/>
              <a:cxnLst/>
              <a:rect l="l" t="t" r="r" b="b"/>
              <a:pathLst>
                <a:path w="7393" h="4132" extrusionOk="0">
                  <a:moveTo>
                    <a:pt x="1939" y="984"/>
                  </a:moveTo>
                  <a:cubicBezTo>
                    <a:pt x="2082" y="882"/>
                    <a:pt x="2236" y="800"/>
                    <a:pt x="2400" y="718"/>
                  </a:cubicBezTo>
                  <a:lnTo>
                    <a:pt x="2215" y="390"/>
                  </a:lnTo>
                  <a:cubicBezTo>
                    <a:pt x="2051" y="472"/>
                    <a:pt x="1898" y="554"/>
                    <a:pt x="1754" y="656"/>
                  </a:cubicBezTo>
                  <a:close/>
                  <a:moveTo>
                    <a:pt x="7126" y="1702"/>
                  </a:moveTo>
                  <a:lnTo>
                    <a:pt x="6798" y="1897"/>
                  </a:lnTo>
                  <a:cubicBezTo>
                    <a:pt x="6900" y="2040"/>
                    <a:pt x="6992" y="2194"/>
                    <a:pt x="7064" y="2348"/>
                  </a:cubicBezTo>
                  <a:lnTo>
                    <a:pt x="7392" y="2163"/>
                  </a:lnTo>
                  <a:cubicBezTo>
                    <a:pt x="7321" y="1999"/>
                    <a:pt x="7228" y="1845"/>
                    <a:pt x="7126" y="1702"/>
                  </a:cubicBezTo>
                  <a:close/>
                  <a:moveTo>
                    <a:pt x="6449" y="953"/>
                  </a:moveTo>
                  <a:lnTo>
                    <a:pt x="6183" y="1220"/>
                  </a:lnTo>
                  <a:cubicBezTo>
                    <a:pt x="6326" y="1333"/>
                    <a:pt x="6449" y="1456"/>
                    <a:pt x="6572" y="1589"/>
                  </a:cubicBezTo>
                  <a:lnTo>
                    <a:pt x="6839" y="1322"/>
                  </a:lnTo>
                  <a:cubicBezTo>
                    <a:pt x="6716" y="1189"/>
                    <a:pt x="6593" y="1066"/>
                    <a:pt x="6449" y="953"/>
                  </a:cubicBezTo>
                  <a:close/>
                  <a:moveTo>
                    <a:pt x="5609" y="390"/>
                  </a:moveTo>
                  <a:lnTo>
                    <a:pt x="5424" y="718"/>
                  </a:lnTo>
                  <a:cubicBezTo>
                    <a:pt x="5578" y="800"/>
                    <a:pt x="5732" y="882"/>
                    <a:pt x="5885" y="984"/>
                  </a:cubicBezTo>
                  <a:lnTo>
                    <a:pt x="6070" y="656"/>
                  </a:lnTo>
                  <a:cubicBezTo>
                    <a:pt x="5926" y="554"/>
                    <a:pt x="5773" y="472"/>
                    <a:pt x="5609" y="390"/>
                  </a:cubicBezTo>
                  <a:close/>
                  <a:moveTo>
                    <a:pt x="4655" y="72"/>
                  </a:moveTo>
                  <a:lnTo>
                    <a:pt x="4553" y="441"/>
                  </a:lnTo>
                  <a:cubicBezTo>
                    <a:pt x="4727" y="472"/>
                    <a:pt x="4901" y="523"/>
                    <a:pt x="5065" y="574"/>
                  </a:cubicBezTo>
                  <a:lnTo>
                    <a:pt x="5168" y="215"/>
                  </a:lnTo>
                  <a:cubicBezTo>
                    <a:pt x="4993" y="154"/>
                    <a:pt x="4829" y="113"/>
                    <a:pt x="4655" y="72"/>
                  </a:cubicBezTo>
                  <a:close/>
                  <a:moveTo>
                    <a:pt x="3640" y="10"/>
                  </a:moveTo>
                  <a:lnTo>
                    <a:pt x="3640" y="400"/>
                  </a:lnTo>
                  <a:cubicBezTo>
                    <a:pt x="3733" y="390"/>
                    <a:pt x="3825" y="390"/>
                    <a:pt x="3907" y="390"/>
                  </a:cubicBezTo>
                  <a:cubicBezTo>
                    <a:pt x="3999" y="390"/>
                    <a:pt x="4091" y="390"/>
                    <a:pt x="4173" y="400"/>
                  </a:cubicBezTo>
                  <a:lnTo>
                    <a:pt x="4173" y="10"/>
                  </a:lnTo>
                  <a:cubicBezTo>
                    <a:pt x="4091" y="10"/>
                    <a:pt x="3999" y="0"/>
                    <a:pt x="3907" y="0"/>
                  </a:cubicBezTo>
                  <a:cubicBezTo>
                    <a:pt x="3825" y="0"/>
                    <a:pt x="3733" y="0"/>
                    <a:pt x="3640" y="10"/>
                  </a:cubicBezTo>
                  <a:close/>
                  <a:moveTo>
                    <a:pt x="2748" y="574"/>
                  </a:moveTo>
                  <a:cubicBezTo>
                    <a:pt x="2912" y="523"/>
                    <a:pt x="3087" y="472"/>
                    <a:pt x="3261" y="441"/>
                  </a:cubicBezTo>
                  <a:lnTo>
                    <a:pt x="3158" y="72"/>
                  </a:lnTo>
                  <a:cubicBezTo>
                    <a:pt x="2984" y="113"/>
                    <a:pt x="2820" y="154"/>
                    <a:pt x="2646" y="215"/>
                  </a:cubicBezTo>
                  <a:close/>
                  <a:moveTo>
                    <a:pt x="401" y="3598"/>
                  </a:moveTo>
                  <a:lnTo>
                    <a:pt x="21" y="3598"/>
                  </a:lnTo>
                  <a:cubicBezTo>
                    <a:pt x="11" y="3701"/>
                    <a:pt x="1" y="3803"/>
                    <a:pt x="1" y="3896"/>
                  </a:cubicBezTo>
                  <a:cubicBezTo>
                    <a:pt x="1" y="3978"/>
                    <a:pt x="1" y="4060"/>
                    <a:pt x="11" y="4131"/>
                  </a:cubicBezTo>
                  <a:lnTo>
                    <a:pt x="401" y="4131"/>
                  </a:lnTo>
                  <a:cubicBezTo>
                    <a:pt x="401" y="4060"/>
                    <a:pt x="391" y="3978"/>
                    <a:pt x="391" y="3896"/>
                  </a:cubicBezTo>
                  <a:cubicBezTo>
                    <a:pt x="391" y="3803"/>
                    <a:pt x="391" y="3701"/>
                    <a:pt x="401" y="3598"/>
                  </a:cubicBezTo>
                  <a:close/>
                  <a:moveTo>
                    <a:pt x="596" y="2706"/>
                  </a:moveTo>
                  <a:lnTo>
                    <a:pt x="227" y="2604"/>
                  </a:lnTo>
                  <a:cubicBezTo>
                    <a:pt x="165" y="2778"/>
                    <a:pt x="124" y="2942"/>
                    <a:pt x="93" y="3116"/>
                  </a:cubicBezTo>
                  <a:lnTo>
                    <a:pt x="452" y="3219"/>
                  </a:lnTo>
                  <a:cubicBezTo>
                    <a:pt x="493" y="3045"/>
                    <a:pt x="534" y="2870"/>
                    <a:pt x="596" y="2706"/>
                  </a:cubicBezTo>
                  <a:close/>
                  <a:moveTo>
                    <a:pt x="1016" y="1897"/>
                  </a:moveTo>
                  <a:lnTo>
                    <a:pt x="688" y="1702"/>
                  </a:lnTo>
                  <a:cubicBezTo>
                    <a:pt x="585" y="1845"/>
                    <a:pt x="493" y="1999"/>
                    <a:pt x="421" y="2163"/>
                  </a:cubicBezTo>
                  <a:lnTo>
                    <a:pt x="749" y="2348"/>
                  </a:lnTo>
                  <a:cubicBezTo>
                    <a:pt x="821" y="2194"/>
                    <a:pt x="913" y="2040"/>
                    <a:pt x="1016" y="1897"/>
                  </a:cubicBezTo>
                  <a:close/>
                  <a:moveTo>
                    <a:pt x="1631" y="1220"/>
                  </a:moveTo>
                  <a:lnTo>
                    <a:pt x="1364" y="943"/>
                  </a:lnTo>
                  <a:cubicBezTo>
                    <a:pt x="1221" y="1066"/>
                    <a:pt x="1098" y="1189"/>
                    <a:pt x="975" y="1322"/>
                  </a:cubicBezTo>
                  <a:lnTo>
                    <a:pt x="1252" y="1589"/>
                  </a:lnTo>
                  <a:cubicBezTo>
                    <a:pt x="1364" y="1456"/>
                    <a:pt x="1498" y="1333"/>
                    <a:pt x="1631" y="1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4638426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5484591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5334787" y="4154752"/>
              <a:ext cx="73026" cy="199247"/>
            </a:xfrm>
            <a:custGeom>
              <a:avLst/>
              <a:gdLst/>
              <a:ahLst/>
              <a:cxnLst/>
              <a:rect l="l" t="t" r="r" b="b"/>
              <a:pathLst>
                <a:path w="54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4638426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4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5484591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5334787" y="4154752"/>
              <a:ext cx="73026" cy="166285"/>
            </a:xfrm>
            <a:custGeom>
              <a:avLst/>
              <a:gdLst/>
              <a:ahLst/>
              <a:cxnLst/>
              <a:rect l="l" t="t" r="r" b="b"/>
              <a:pathLst>
                <a:path w="54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4693363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34" y="1476"/>
                    <a:pt x="27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5540868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5391198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4852681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4694703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" y="1230"/>
                  </a:lnTo>
                  <a:cubicBezTo>
                    <a:pt x="1" y="1220"/>
                    <a:pt x="1" y="1210"/>
                    <a:pt x="1" y="1200"/>
                  </a:cubicBezTo>
                  <a:lnTo>
                    <a:pt x="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5540868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5391198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4852681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0" name="Google Shape;2310;p51"/>
          <p:cNvSpPr txBox="1">
            <a:spLocks noGrp="1"/>
          </p:cNvSpPr>
          <p:nvPr>
            <p:ph type="title"/>
          </p:nvPr>
        </p:nvSpPr>
        <p:spPr>
          <a:xfrm>
            <a:off x="329025" y="1588225"/>
            <a:ext cx="5528700" cy="11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05 TARGET AUDIENCE</a:t>
            </a:r>
            <a:endParaRPr sz="3500"/>
          </a:p>
        </p:txBody>
      </p:sp>
      <p:sp>
        <p:nvSpPr>
          <p:cNvPr id="2311" name="Google Shape;2311;p51"/>
          <p:cNvSpPr txBox="1">
            <a:spLocks noGrp="1"/>
          </p:cNvSpPr>
          <p:nvPr>
            <p:ph type="subTitle" idx="4294967295"/>
          </p:nvPr>
        </p:nvSpPr>
        <p:spPr>
          <a:xfrm>
            <a:off x="477250" y="2674325"/>
            <a:ext cx="44019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/>
              <a:t>Our target audience demographics, their needs and wants</a:t>
            </a:r>
            <a:endParaRPr sz="1200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p52"/>
          <p:cNvSpPr/>
          <p:nvPr/>
        </p:nvSpPr>
        <p:spPr>
          <a:xfrm rot="5400000" flipH="1">
            <a:off x="6296525" y="798600"/>
            <a:ext cx="1844400" cy="2591100"/>
          </a:xfrm>
          <a:prstGeom prst="round2SameRect">
            <a:avLst>
              <a:gd name="adj1" fmla="val 15127"/>
              <a:gd name="adj2" fmla="val 1548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52"/>
          <p:cNvSpPr/>
          <p:nvPr/>
        </p:nvSpPr>
        <p:spPr>
          <a:xfrm rot="5400000" flipH="1">
            <a:off x="730450" y="1341538"/>
            <a:ext cx="2379600" cy="2869200"/>
          </a:xfrm>
          <a:prstGeom prst="round2SameRect">
            <a:avLst>
              <a:gd name="adj1" fmla="val 15127"/>
              <a:gd name="adj2" fmla="val 1548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52"/>
          <p:cNvSpPr/>
          <p:nvPr/>
        </p:nvSpPr>
        <p:spPr>
          <a:xfrm rot="5400000" flipH="1">
            <a:off x="2465753" y="1463193"/>
            <a:ext cx="288900" cy="800400"/>
          </a:xfrm>
          <a:prstGeom prst="round2SameRect">
            <a:avLst>
              <a:gd name="adj1" fmla="val 23142"/>
              <a:gd name="adj2" fmla="val 234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52"/>
          <p:cNvSpPr txBox="1">
            <a:spLocks noGrp="1"/>
          </p:cNvSpPr>
          <p:nvPr>
            <p:ph type="title"/>
          </p:nvPr>
        </p:nvSpPr>
        <p:spPr>
          <a:xfrm>
            <a:off x="457200" y="7403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Jack</a:t>
            </a:r>
            <a:endParaRPr/>
          </a:p>
        </p:txBody>
      </p:sp>
      <p:sp>
        <p:nvSpPr>
          <p:cNvPr id="2320" name="Google Shape;2320;p52"/>
          <p:cNvSpPr txBox="1">
            <a:spLocks noGrp="1"/>
          </p:cNvSpPr>
          <p:nvPr>
            <p:ph type="title" idx="4294967295"/>
          </p:nvPr>
        </p:nvSpPr>
        <p:spPr>
          <a:xfrm>
            <a:off x="401350" y="1742033"/>
            <a:ext cx="14481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Gender:</a:t>
            </a:r>
            <a:endParaRPr sz="1200"/>
          </a:p>
        </p:txBody>
      </p:sp>
      <p:sp>
        <p:nvSpPr>
          <p:cNvPr id="2321" name="Google Shape;2321;p52"/>
          <p:cNvSpPr txBox="1">
            <a:spLocks noGrp="1"/>
          </p:cNvSpPr>
          <p:nvPr>
            <p:ph type="title" idx="2"/>
          </p:nvPr>
        </p:nvSpPr>
        <p:spPr>
          <a:xfrm>
            <a:off x="5923163" y="797813"/>
            <a:ext cx="2017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 sz="1600"/>
          </a:p>
        </p:txBody>
      </p:sp>
      <p:sp>
        <p:nvSpPr>
          <p:cNvPr id="2322" name="Google Shape;2322;p52"/>
          <p:cNvSpPr txBox="1">
            <a:spLocks noGrp="1"/>
          </p:cNvSpPr>
          <p:nvPr>
            <p:ph type="subTitle" idx="1"/>
          </p:nvPr>
        </p:nvSpPr>
        <p:spPr>
          <a:xfrm>
            <a:off x="2099103" y="1695226"/>
            <a:ext cx="10221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Male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23" name="Google Shape;2323;p52"/>
          <p:cNvSpPr txBox="1">
            <a:spLocks noGrp="1"/>
          </p:cNvSpPr>
          <p:nvPr>
            <p:ph type="subTitle" idx="4294967295"/>
          </p:nvPr>
        </p:nvSpPr>
        <p:spPr>
          <a:xfrm>
            <a:off x="5997250" y="1262925"/>
            <a:ext cx="2591100" cy="15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Jack has been living a </a:t>
            </a:r>
            <a:r>
              <a:rPr lang="en" sz="1000" b="1"/>
              <a:t>comfortable life </a:t>
            </a:r>
            <a:r>
              <a:rPr lang="en" sz="1000"/>
              <a:t>with quite a </a:t>
            </a:r>
            <a:r>
              <a:rPr lang="en" sz="1000" b="1"/>
              <a:t>sufficient salary </a:t>
            </a:r>
            <a:r>
              <a:rPr lang="en" sz="1000"/>
              <a:t>to </a:t>
            </a:r>
            <a:r>
              <a:rPr lang="en" sz="1000" b="1"/>
              <a:t>support</a:t>
            </a:r>
            <a:r>
              <a:rPr lang="en" sz="1000"/>
              <a:t> his own </a:t>
            </a:r>
            <a:r>
              <a:rPr lang="en" sz="1000" b="1"/>
              <a:t>livelihood</a:t>
            </a:r>
            <a:r>
              <a:rPr lang="en" sz="1000"/>
              <a:t>. However, just recently, his daughter has been accepted into a prestigious university and soon Jack feels that he needs to find alternate sources of income to support his daughter’s education as much as he can.</a:t>
            </a:r>
            <a:br>
              <a:rPr lang="en" sz="1200"/>
            </a:br>
            <a:endParaRPr sz="1200"/>
          </a:p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grpSp>
        <p:nvGrpSpPr>
          <p:cNvPr id="2324" name="Google Shape;2324;p52"/>
          <p:cNvGrpSpPr/>
          <p:nvPr/>
        </p:nvGrpSpPr>
        <p:grpSpPr>
          <a:xfrm>
            <a:off x="3925780" y="1359951"/>
            <a:ext cx="1564304" cy="2630146"/>
            <a:chOff x="3638600" y="1289076"/>
            <a:chExt cx="1875215" cy="3119984"/>
          </a:xfrm>
        </p:grpSpPr>
        <p:sp>
          <p:nvSpPr>
            <p:cNvPr id="2325" name="Google Shape;2325;p52"/>
            <p:cNvSpPr/>
            <p:nvPr/>
          </p:nvSpPr>
          <p:spPr>
            <a:xfrm>
              <a:off x="4289681" y="1795819"/>
              <a:ext cx="264787" cy="434291"/>
            </a:xfrm>
            <a:custGeom>
              <a:avLst/>
              <a:gdLst/>
              <a:ahLst/>
              <a:cxnLst/>
              <a:rect l="l" t="t" r="r" b="b"/>
              <a:pathLst>
                <a:path w="4891" h="8022" extrusionOk="0">
                  <a:moveTo>
                    <a:pt x="0" y="0"/>
                  </a:moveTo>
                  <a:lnTo>
                    <a:pt x="2445" y="8022"/>
                  </a:lnTo>
                  <a:lnTo>
                    <a:pt x="4890" y="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2"/>
            <p:cNvSpPr/>
            <p:nvPr/>
          </p:nvSpPr>
          <p:spPr>
            <a:xfrm>
              <a:off x="4776612" y="1511750"/>
              <a:ext cx="191214" cy="228352"/>
            </a:xfrm>
            <a:custGeom>
              <a:avLst/>
              <a:gdLst/>
              <a:ahLst/>
              <a:cxnLst/>
              <a:rect l="l" t="t" r="r" b="b"/>
              <a:pathLst>
                <a:path w="3532" h="4218" extrusionOk="0">
                  <a:moveTo>
                    <a:pt x="1509" y="0"/>
                  </a:moveTo>
                  <a:cubicBezTo>
                    <a:pt x="862" y="0"/>
                    <a:pt x="687" y="843"/>
                    <a:pt x="687" y="843"/>
                  </a:cubicBezTo>
                  <a:cubicBezTo>
                    <a:pt x="0" y="1401"/>
                    <a:pt x="687" y="2173"/>
                    <a:pt x="687" y="2173"/>
                  </a:cubicBezTo>
                  <a:lnTo>
                    <a:pt x="672" y="2173"/>
                  </a:lnTo>
                  <a:cubicBezTo>
                    <a:pt x="701" y="2302"/>
                    <a:pt x="701" y="2416"/>
                    <a:pt x="658" y="2545"/>
                  </a:cubicBezTo>
                  <a:lnTo>
                    <a:pt x="215" y="3846"/>
                  </a:lnTo>
                  <a:lnTo>
                    <a:pt x="2159" y="4218"/>
                  </a:lnTo>
                  <a:lnTo>
                    <a:pt x="2274" y="3231"/>
                  </a:lnTo>
                  <a:cubicBezTo>
                    <a:pt x="2302" y="2974"/>
                    <a:pt x="2445" y="2745"/>
                    <a:pt x="2660" y="2602"/>
                  </a:cubicBezTo>
                  <a:cubicBezTo>
                    <a:pt x="3289" y="2173"/>
                    <a:pt x="3461" y="1487"/>
                    <a:pt x="3503" y="1058"/>
                  </a:cubicBezTo>
                  <a:cubicBezTo>
                    <a:pt x="3532" y="857"/>
                    <a:pt x="3403" y="657"/>
                    <a:pt x="3217" y="600"/>
                  </a:cubicBezTo>
                  <a:lnTo>
                    <a:pt x="2159" y="228"/>
                  </a:lnTo>
                  <a:cubicBezTo>
                    <a:pt x="1903" y="64"/>
                    <a:pt x="1688" y="0"/>
                    <a:pt x="1509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2"/>
            <p:cNvSpPr/>
            <p:nvPr/>
          </p:nvSpPr>
          <p:spPr>
            <a:xfrm>
              <a:off x="3999385" y="1289076"/>
              <a:ext cx="418699" cy="353031"/>
            </a:xfrm>
            <a:custGeom>
              <a:avLst/>
              <a:gdLst/>
              <a:ahLst/>
              <a:cxnLst/>
              <a:rect l="l" t="t" r="r" b="b"/>
              <a:pathLst>
                <a:path w="7734" h="6521" extrusionOk="0">
                  <a:moveTo>
                    <a:pt x="6513" y="0"/>
                  </a:moveTo>
                  <a:cubicBezTo>
                    <a:pt x="6417" y="0"/>
                    <a:pt x="6323" y="13"/>
                    <a:pt x="6234" y="37"/>
                  </a:cubicBezTo>
                  <a:cubicBezTo>
                    <a:pt x="5934" y="166"/>
                    <a:pt x="5648" y="352"/>
                    <a:pt x="5405" y="581"/>
                  </a:cubicBezTo>
                  <a:cubicBezTo>
                    <a:pt x="5162" y="809"/>
                    <a:pt x="4876" y="967"/>
                    <a:pt x="4547" y="1053"/>
                  </a:cubicBezTo>
                  <a:cubicBezTo>
                    <a:pt x="4487" y="1062"/>
                    <a:pt x="4428" y="1066"/>
                    <a:pt x="4369" y="1066"/>
                  </a:cubicBezTo>
                  <a:cubicBezTo>
                    <a:pt x="3808" y="1066"/>
                    <a:pt x="3285" y="675"/>
                    <a:pt x="2703" y="624"/>
                  </a:cubicBezTo>
                  <a:cubicBezTo>
                    <a:pt x="2684" y="623"/>
                    <a:pt x="2666" y="623"/>
                    <a:pt x="2647" y="623"/>
                  </a:cubicBezTo>
                  <a:cubicBezTo>
                    <a:pt x="1955" y="623"/>
                    <a:pt x="1355" y="1143"/>
                    <a:pt x="1244" y="1839"/>
                  </a:cubicBezTo>
                  <a:cubicBezTo>
                    <a:pt x="1187" y="2196"/>
                    <a:pt x="1273" y="2654"/>
                    <a:pt x="1015" y="2911"/>
                  </a:cubicBezTo>
                  <a:cubicBezTo>
                    <a:pt x="915" y="2997"/>
                    <a:pt x="801" y="3069"/>
                    <a:pt x="686" y="3126"/>
                  </a:cubicBezTo>
                  <a:cubicBezTo>
                    <a:pt x="114" y="3555"/>
                    <a:pt x="0" y="4384"/>
                    <a:pt x="458" y="4942"/>
                  </a:cubicBezTo>
                  <a:cubicBezTo>
                    <a:pt x="615" y="5099"/>
                    <a:pt x="815" y="5228"/>
                    <a:pt x="901" y="5442"/>
                  </a:cubicBezTo>
                  <a:cubicBezTo>
                    <a:pt x="944" y="5571"/>
                    <a:pt x="972" y="5700"/>
                    <a:pt x="972" y="5843"/>
                  </a:cubicBezTo>
                  <a:cubicBezTo>
                    <a:pt x="1030" y="6114"/>
                    <a:pt x="1201" y="6343"/>
                    <a:pt x="1444" y="6458"/>
                  </a:cubicBezTo>
                  <a:cubicBezTo>
                    <a:pt x="1534" y="6500"/>
                    <a:pt x="1632" y="6521"/>
                    <a:pt x="1729" y="6521"/>
                  </a:cubicBezTo>
                  <a:cubicBezTo>
                    <a:pt x="1896" y="6521"/>
                    <a:pt x="2062" y="6460"/>
                    <a:pt x="2188" y="6343"/>
                  </a:cubicBezTo>
                  <a:lnTo>
                    <a:pt x="3332" y="4270"/>
                  </a:lnTo>
                  <a:lnTo>
                    <a:pt x="4061" y="4356"/>
                  </a:lnTo>
                  <a:cubicBezTo>
                    <a:pt x="4192" y="4371"/>
                    <a:pt x="4330" y="4385"/>
                    <a:pt x="4466" y="4385"/>
                  </a:cubicBezTo>
                  <a:cubicBezTo>
                    <a:pt x="4702" y="4385"/>
                    <a:pt x="4932" y="4344"/>
                    <a:pt x="5105" y="4198"/>
                  </a:cubicBezTo>
                  <a:cubicBezTo>
                    <a:pt x="5262" y="4070"/>
                    <a:pt x="5362" y="3869"/>
                    <a:pt x="5548" y="3798"/>
                  </a:cubicBezTo>
                  <a:cubicBezTo>
                    <a:pt x="5634" y="3777"/>
                    <a:pt x="5720" y="3766"/>
                    <a:pt x="5804" y="3766"/>
                  </a:cubicBezTo>
                  <a:cubicBezTo>
                    <a:pt x="5888" y="3766"/>
                    <a:pt x="5970" y="3777"/>
                    <a:pt x="6048" y="3798"/>
                  </a:cubicBezTo>
                  <a:cubicBezTo>
                    <a:pt x="6096" y="3803"/>
                    <a:pt x="6144" y="3805"/>
                    <a:pt x="6190" y="3805"/>
                  </a:cubicBezTo>
                  <a:cubicBezTo>
                    <a:pt x="7090" y="3805"/>
                    <a:pt x="7734" y="2910"/>
                    <a:pt x="7421" y="2053"/>
                  </a:cubicBezTo>
                  <a:cubicBezTo>
                    <a:pt x="7350" y="1896"/>
                    <a:pt x="7292" y="1739"/>
                    <a:pt x="7235" y="1582"/>
                  </a:cubicBezTo>
                  <a:cubicBezTo>
                    <a:pt x="7135" y="1153"/>
                    <a:pt x="7378" y="638"/>
                    <a:pt x="7135" y="280"/>
                  </a:cubicBezTo>
                  <a:cubicBezTo>
                    <a:pt x="7001" y="85"/>
                    <a:pt x="6757" y="0"/>
                    <a:pt x="6513" y="0"/>
                  </a:cubicBezTo>
                  <a:close/>
                </a:path>
              </a:pathLst>
            </a:custGeom>
            <a:solidFill>
              <a:srgbClr val="36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2"/>
            <p:cNvSpPr/>
            <p:nvPr/>
          </p:nvSpPr>
          <p:spPr>
            <a:xfrm>
              <a:off x="3638600" y="2546730"/>
              <a:ext cx="1019572" cy="1862330"/>
            </a:xfrm>
            <a:custGeom>
              <a:avLst/>
              <a:gdLst/>
              <a:ahLst/>
              <a:cxnLst/>
              <a:rect l="l" t="t" r="r" b="b"/>
              <a:pathLst>
                <a:path w="18833" h="34400" extrusionOk="0">
                  <a:moveTo>
                    <a:pt x="15515" y="0"/>
                  </a:moveTo>
                  <a:lnTo>
                    <a:pt x="5020" y="300"/>
                  </a:lnTo>
                  <a:lnTo>
                    <a:pt x="3661" y="15314"/>
                  </a:lnTo>
                  <a:lnTo>
                    <a:pt x="473" y="29685"/>
                  </a:lnTo>
                  <a:cubicBezTo>
                    <a:pt x="573" y="29742"/>
                    <a:pt x="687" y="29785"/>
                    <a:pt x="816" y="29842"/>
                  </a:cubicBezTo>
                  <a:cubicBezTo>
                    <a:pt x="630" y="30514"/>
                    <a:pt x="401" y="31186"/>
                    <a:pt x="115" y="31829"/>
                  </a:cubicBezTo>
                  <a:cubicBezTo>
                    <a:pt x="1" y="32087"/>
                    <a:pt x="115" y="32401"/>
                    <a:pt x="387" y="32501"/>
                  </a:cubicBezTo>
                  <a:cubicBezTo>
                    <a:pt x="577" y="32575"/>
                    <a:pt x="720" y="32672"/>
                    <a:pt x="902" y="32672"/>
                  </a:cubicBezTo>
                  <a:cubicBezTo>
                    <a:pt x="967" y="32672"/>
                    <a:pt x="1037" y="32660"/>
                    <a:pt x="1116" y="32630"/>
                  </a:cubicBezTo>
                  <a:cubicBezTo>
                    <a:pt x="1175" y="32609"/>
                    <a:pt x="1237" y="32599"/>
                    <a:pt x="1302" y="32599"/>
                  </a:cubicBezTo>
                  <a:cubicBezTo>
                    <a:pt x="2065" y="32599"/>
                    <a:pt x="3276" y="33948"/>
                    <a:pt x="4791" y="33974"/>
                  </a:cubicBezTo>
                  <a:cubicBezTo>
                    <a:pt x="4797" y="33975"/>
                    <a:pt x="4804" y="33975"/>
                    <a:pt x="4810" y="33975"/>
                  </a:cubicBezTo>
                  <a:cubicBezTo>
                    <a:pt x="5085" y="33975"/>
                    <a:pt x="5245" y="33683"/>
                    <a:pt x="5105" y="33445"/>
                  </a:cubicBezTo>
                  <a:lnTo>
                    <a:pt x="3390" y="31558"/>
                  </a:lnTo>
                  <a:cubicBezTo>
                    <a:pt x="3075" y="31257"/>
                    <a:pt x="2660" y="30728"/>
                    <a:pt x="2718" y="30428"/>
                  </a:cubicBezTo>
                  <a:lnTo>
                    <a:pt x="2732" y="30357"/>
                  </a:lnTo>
                  <a:cubicBezTo>
                    <a:pt x="2875" y="30385"/>
                    <a:pt x="2961" y="30400"/>
                    <a:pt x="2961" y="30400"/>
                  </a:cubicBezTo>
                  <a:lnTo>
                    <a:pt x="7980" y="16873"/>
                  </a:lnTo>
                  <a:cubicBezTo>
                    <a:pt x="8094" y="16587"/>
                    <a:pt x="8165" y="16301"/>
                    <a:pt x="8237" y="16001"/>
                  </a:cubicBezTo>
                  <a:lnTo>
                    <a:pt x="10196" y="6163"/>
                  </a:lnTo>
                  <a:lnTo>
                    <a:pt x="12241" y="16844"/>
                  </a:lnTo>
                  <a:lnTo>
                    <a:pt x="13113" y="31529"/>
                  </a:lnTo>
                  <a:cubicBezTo>
                    <a:pt x="13227" y="31558"/>
                    <a:pt x="13342" y="31572"/>
                    <a:pt x="13456" y="31586"/>
                  </a:cubicBezTo>
                  <a:cubicBezTo>
                    <a:pt x="13470" y="32258"/>
                    <a:pt x="13442" y="32930"/>
                    <a:pt x="13356" y="33588"/>
                  </a:cubicBezTo>
                  <a:cubicBezTo>
                    <a:pt x="13313" y="33874"/>
                    <a:pt x="13528" y="34146"/>
                    <a:pt x="13828" y="34160"/>
                  </a:cubicBezTo>
                  <a:cubicBezTo>
                    <a:pt x="13952" y="34174"/>
                    <a:pt x="14063" y="34198"/>
                    <a:pt x="14175" y="34198"/>
                  </a:cubicBezTo>
                  <a:cubicBezTo>
                    <a:pt x="14295" y="34198"/>
                    <a:pt x="14417" y="34170"/>
                    <a:pt x="14557" y="34074"/>
                  </a:cubicBezTo>
                  <a:cubicBezTo>
                    <a:pt x="14669" y="33991"/>
                    <a:pt x="14813" y="33958"/>
                    <a:pt x="14985" y="33958"/>
                  </a:cubicBezTo>
                  <a:cubicBezTo>
                    <a:pt x="15614" y="33958"/>
                    <a:pt x="16603" y="34399"/>
                    <a:pt x="17634" y="34399"/>
                  </a:cubicBezTo>
                  <a:cubicBezTo>
                    <a:pt x="17909" y="34399"/>
                    <a:pt x="18186" y="34368"/>
                    <a:pt x="18461" y="34289"/>
                  </a:cubicBezTo>
                  <a:cubicBezTo>
                    <a:pt x="18747" y="34232"/>
                    <a:pt x="18832" y="33874"/>
                    <a:pt x="18604" y="33688"/>
                  </a:cubicBezTo>
                  <a:lnTo>
                    <a:pt x="16416" y="32387"/>
                  </a:lnTo>
                  <a:cubicBezTo>
                    <a:pt x="16058" y="32187"/>
                    <a:pt x="15558" y="31844"/>
                    <a:pt x="15458" y="31558"/>
                  </a:cubicBezTo>
                  <a:cubicBezTo>
                    <a:pt x="15615" y="31543"/>
                    <a:pt x="15715" y="31529"/>
                    <a:pt x="15715" y="31529"/>
                  </a:cubicBezTo>
                  <a:lnTo>
                    <a:pt x="16816" y="17144"/>
                  </a:lnTo>
                  <a:cubicBezTo>
                    <a:pt x="16845" y="16844"/>
                    <a:pt x="16845" y="16544"/>
                    <a:pt x="16816" y="16229"/>
                  </a:cubicBezTo>
                  <a:lnTo>
                    <a:pt x="15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2"/>
            <p:cNvSpPr/>
            <p:nvPr/>
          </p:nvSpPr>
          <p:spPr>
            <a:xfrm>
              <a:off x="4133272" y="2318316"/>
              <a:ext cx="358499" cy="728528"/>
            </a:xfrm>
            <a:custGeom>
              <a:avLst/>
              <a:gdLst/>
              <a:ahLst/>
              <a:cxnLst/>
              <a:rect l="l" t="t" r="r" b="b"/>
              <a:pathLst>
                <a:path w="6622" h="13457" extrusionOk="0">
                  <a:moveTo>
                    <a:pt x="1617" y="1"/>
                  </a:moveTo>
                  <a:lnTo>
                    <a:pt x="1" y="4791"/>
                  </a:lnTo>
                  <a:lnTo>
                    <a:pt x="1659" y="13456"/>
                  </a:lnTo>
                  <a:cubicBezTo>
                    <a:pt x="2746" y="9624"/>
                    <a:pt x="5334" y="7865"/>
                    <a:pt x="6621" y="7208"/>
                  </a:cubicBezTo>
                  <a:lnTo>
                    <a:pt x="6378" y="4219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2"/>
            <p:cNvSpPr/>
            <p:nvPr/>
          </p:nvSpPr>
          <p:spPr>
            <a:xfrm>
              <a:off x="3723761" y="1713744"/>
              <a:ext cx="781908" cy="1010855"/>
            </a:xfrm>
            <a:custGeom>
              <a:avLst/>
              <a:gdLst/>
              <a:ahLst/>
              <a:cxnLst/>
              <a:rect l="l" t="t" r="r" b="b"/>
              <a:pathLst>
                <a:path w="14443" h="18672" extrusionOk="0">
                  <a:moveTo>
                    <a:pt x="8023" y="0"/>
                  </a:moveTo>
                  <a:cubicBezTo>
                    <a:pt x="7852" y="0"/>
                    <a:pt x="7679" y="10"/>
                    <a:pt x="7508" y="29"/>
                  </a:cubicBezTo>
                  <a:cubicBezTo>
                    <a:pt x="1" y="930"/>
                    <a:pt x="2460" y="17888"/>
                    <a:pt x="2460" y="17903"/>
                  </a:cubicBezTo>
                  <a:cubicBezTo>
                    <a:pt x="4612" y="18468"/>
                    <a:pt x="6488" y="18671"/>
                    <a:pt x="8074" y="18671"/>
                  </a:cubicBezTo>
                  <a:cubicBezTo>
                    <a:pt x="12144" y="18671"/>
                    <a:pt x="14300" y="17331"/>
                    <a:pt x="14300" y="17331"/>
                  </a:cubicBezTo>
                  <a:cubicBezTo>
                    <a:pt x="14385" y="16973"/>
                    <a:pt x="14428" y="16602"/>
                    <a:pt x="14414" y="16244"/>
                  </a:cubicBezTo>
                  <a:cubicBezTo>
                    <a:pt x="14443" y="14042"/>
                    <a:pt x="14056" y="11840"/>
                    <a:pt x="13942" y="9638"/>
                  </a:cubicBezTo>
                  <a:cubicBezTo>
                    <a:pt x="13856" y="8137"/>
                    <a:pt x="13728" y="6621"/>
                    <a:pt x="13356" y="5177"/>
                  </a:cubicBezTo>
                  <a:cubicBezTo>
                    <a:pt x="12970" y="3733"/>
                    <a:pt x="12312" y="2346"/>
                    <a:pt x="11297" y="1345"/>
                  </a:cubicBezTo>
                  <a:cubicBezTo>
                    <a:pt x="10420" y="480"/>
                    <a:pt x="9236" y="0"/>
                    <a:pt x="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2"/>
            <p:cNvSpPr/>
            <p:nvPr/>
          </p:nvSpPr>
          <p:spPr>
            <a:xfrm>
              <a:off x="4199106" y="1723814"/>
              <a:ext cx="699078" cy="554639"/>
            </a:xfrm>
            <a:custGeom>
              <a:avLst/>
              <a:gdLst/>
              <a:ahLst/>
              <a:cxnLst/>
              <a:rect l="l" t="t" r="r" b="b"/>
              <a:pathLst>
                <a:path w="12913" h="10245" extrusionOk="0">
                  <a:moveTo>
                    <a:pt x="10724" y="0"/>
                  </a:moveTo>
                  <a:lnTo>
                    <a:pt x="8851" y="5763"/>
                  </a:lnTo>
                  <a:cubicBezTo>
                    <a:pt x="8732" y="6064"/>
                    <a:pt x="8450" y="6237"/>
                    <a:pt x="8158" y="6237"/>
                  </a:cubicBezTo>
                  <a:cubicBezTo>
                    <a:pt x="7992" y="6237"/>
                    <a:pt x="7823" y="6182"/>
                    <a:pt x="7679" y="6063"/>
                  </a:cubicBezTo>
                  <a:cubicBezTo>
                    <a:pt x="6049" y="4676"/>
                    <a:pt x="2374" y="744"/>
                    <a:pt x="1144" y="229"/>
                  </a:cubicBezTo>
                  <a:lnTo>
                    <a:pt x="0" y="4505"/>
                  </a:lnTo>
                  <a:cubicBezTo>
                    <a:pt x="0" y="4505"/>
                    <a:pt x="3117" y="6978"/>
                    <a:pt x="5091" y="9109"/>
                  </a:cubicBezTo>
                  <a:cubicBezTo>
                    <a:pt x="5829" y="9906"/>
                    <a:pt x="6657" y="10245"/>
                    <a:pt x="7468" y="10245"/>
                  </a:cubicBezTo>
                  <a:cubicBezTo>
                    <a:pt x="9202" y="10245"/>
                    <a:pt x="10856" y="8697"/>
                    <a:pt x="11382" y="6778"/>
                  </a:cubicBezTo>
                  <a:cubicBezTo>
                    <a:pt x="12140" y="3961"/>
                    <a:pt x="12912" y="358"/>
                    <a:pt x="12912" y="358"/>
                  </a:cubicBezTo>
                  <a:lnTo>
                    <a:pt x="10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2"/>
            <p:cNvSpPr/>
            <p:nvPr/>
          </p:nvSpPr>
          <p:spPr>
            <a:xfrm>
              <a:off x="4072149" y="1798905"/>
              <a:ext cx="356874" cy="927538"/>
            </a:xfrm>
            <a:custGeom>
              <a:avLst/>
              <a:gdLst/>
              <a:ahLst/>
              <a:cxnLst/>
              <a:rect l="l" t="t" r="r" b="b"/>
              <a:pathLst>
                <a:path w="6592" h="17133" extrusionOk="0">
                  <a:moveTo>
                    <a:pt x="615" y="0"/>
                  </a:moveTo>
                  <a:cubicBezTo>
                    <a:pt x="1573" y="2531"/>
                    <a:pt x="0" y="17002"/>
                    <a:pt x="0" y="17002"/>
                  </a:cubicBezTo>
                  <a:cubicBezTo>
                    <a:pt x="506" y="17096"/>
                    <a:pt x="1041" y="17133"/>
                    <a:pt x="1564" y="17133"/>
                  </a:cubicBezTo>
                  <a:cubicBezTo>
                    <a:pt x="3333" y="17133"/>
                    <a:pt x="4976" y="16716"/>
                    <a:pt x="4976" y="16716"/>
                  </a:cubicBezTo>
                  <a:cubicBezTo>
                    <a:pt x="6592" y="4261"/>
                    <a:pt x="2974" y="0"/>
                    <a:pt x="2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2"/>
            <p:cNvSpPr/>
            <p:nvPr/>
          </p:nvSpPr>
          <p:spPr>
            <a:xfrm>
              <a:off x="4068143" y="1438175"/>
              <a:ext cx="256395" cy="393634"/>
            </a:xfrm>
            <a:custGeom>
              <a:avLst/>
              <a:gdLst/>
              <a:ahLst/>
              <a:cxnLst/>
              <a:rect l="l" t="t" r="r" b="b"/>
              <a:pathLst>
                <a:path w="4736" h="7271" extrusionOk="0">
                  <a:moveTo>
                    <a:pt x="1347" y="0"/>
                  </a:moveTo>
                  <a:cubicBezTo>
                    <a:pt x="1175" y="329"/>
                    <a:pt x="1104" y="715"/>
                    <a:pt x="1161" y="1087"/>
                  </a:cubicBezTo>
                  <a:cubicBezTo>
                    <a:pt x="1204" y="1430"/>
                    <a:pt x="1161" y="1787"/>
                    <a:pt x="1061" y="2116"/>
                  </a:cubicBezTo>
                  <a:cubicBezTo>
                    <a:pt x="864" y="1897"/>
                    <a:pt x="680" y="1809"/>
                    <a:pt x="526" y="1809"/>
                  </a:cubicBezTo>
                  <a:cubicBezTo>
                    <a:pt x="198" y="1809"/>
                    <a:pt x="1" y="2205"/>
                    <a:pt x="88" y="2574"/>
                  </a:cubicBezTo>
                  <a:cubicBezTo>
                    <a:pt x="203" y="3117"/>
                    <a:pt x="818" y="3246"/>
                    <a:pt x="818" y="3246"/>
                  </a:cubicBezTo>
                  <a:lnTo>
                    <a:pt x="303" y="5262"/>
                  </a:lnTo>
                  <a:cubicBezTo>
                    <a:pt x="146" y="5848"/>
                    <a:pt x="374" y="6463"/>
                    <a:pt x="861" y="6806"/>
                  </a:cubicBezTo>
                  <a:lnTo>
                    <a:pt x="1089" y="6992"/>
                  </a:lnTo>
                  <a:cubicBezTo>
                    <a:pt x="1334" y="7180"/>
                    <a:pt x="1625" y="7271"/>
                    <a:pt x="1914" y="7271"/>
                  </a:cubicBezTo>
                  <a:cubicBezTo>
                    <a:pt x="2349" y="7271"/>
                    <a:pt x="2782" y="7065"/>
                    <a:pt x="3048" y="6678"/>
                  </a:cubicBezTo>
                  <a:cubicBezTo>
                    <a:pt x="3163" y="6492"/>
                    <a:pt x="3234" y="6292"/>
                    <a:pt x="3263" y="6091"/>
                  </a:cubicBezTo>
                  <a:lnTo>
                    <a:pt x="3449" y="4662"/>
                  </a:lnTo>
                  <a:cubicBezTo>
                    <a:pt x="3463" y="4647"/>
                    <a:pt x="3492" y="4647"/>
                    <a:pt x="3506" y="4633"/>
                  </a:cubicBezTo>
                  <a:cubicBezTo>
                    <a:pt x="4264" y="4376"/>
                    <a:pt x="4736" y="3618"/>
                    <a:pt x="4635" y="2817"/>
                  </a:cubicBezTo>
                  <a:lnTo>
                    <a:pt x="4521" y="601"/>
                  </a:lnTo>
                  <a:cubicBezTo>
                    <a:pt x="4521" y="601"/>
                    <a:pt x="4390" y="612"/>
                    <a:pt x="4169" y="612"/>
                  </a:cubicBezTo>
                  <a:cubicBezTo>
                    <a:pt x="3593" y="612"/>
                    <a:pt x="2410" y="537"/>
                    <a:pt x="1347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2"/>
            <p:cNvSpPr/>
            <p:nvPr/>
          </p:nvSpPr>
          <p:spPr>
            <a:xfrm>
              <a:off x="4160396" y="1653379"/>
              <a:ext cx="94470" cy="57169"/>
            </a:xfrm>
            <a:custGeom>
              <a:avLst/>
              <a:gdLst/>
              <a:ahLst/>
              <a:cxnLst/>
              <a:rect l="l" t="t" r="r" b="b"/>
              <a:pathLst>
                <a:path w="1745" h="105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56" y="1056"/>
                    <a:pt x="1489" y="1056"/>
                  </a:cubicBezTo>
                  <a:cubicBezTo>
                    <a:pt x="1557" y="1056"/>
                    <a:pt x="1628" y="1052"/>
                    <a:pt x="1702" y="1044"/>
                  </a:cubicBezTo>
                  <a:lnTo>
                    <a:pt x="1745" y="672"/>
                  </a:lnTo>
                  <a:lnTo>
                    <a:pt x="1745" y="672"/>
                  </a:lnTo>
                  <a:cubicBezTo>
                    <a:pt x="1745" y="672"/>
                    <a:pt x="1655" y="687"/>
                    <a:pt x="1511" y="687"/>
                  </a:cubicBezTo>
                  <a:cubicBezTo>
                    <a:pt x="1158" y="687"/>
                    <a:pt x="478" y="600"/>
                    <a:pt x="0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2"/>
            <p:cNvSpPr/>
            <p:nvPr/>
          </p:nvSpPr>
          <p:spPr>
            <a:xfrm>
              <a:off x="4768058" y="1673464"/>
              <a:ext cx="147146" cy="92196"/>
            </a:xfrm>
            <a:custGeom>
              <a:avLst/>
              <a:gdLst/>
              <a:ahLst/>
              <a:cxnLst/>
              <a:rect l="l" t="t" r="r" b="b"/>
              <a:pathLst>
                <a:path w="2718" h="1703" extrusionOk="0">
                  <a:moveTo>
                    <a:pt x="330" y="1"/>
                  </a:moveTo>
                  <a:lnTo>
                    <a:pt x="1" y="988"/>
                  </a:lnTo>
                  <a:lnTo>
                    <a:pt x="2546" y="1703"/>
                  </a:lnTo>
                  <a:lnTo>
                    <a:pt x="2718" y="602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2"/>
            <p:cNvSpPr/>
            <p:nvPr/>
          </p:nvSpPr>
          <p:spPr>
            <a:xfrm>
              <a:off x="4024127" y="1765609"/>
              <a:ext cx="793493" cy="810547"/>
            </a:xfrm>
            <a:custGeom>
              <a:avLst/>
              <a:gdLst/>
              <a:ahLst/>
              <a:cxnLst/>
              <a:rect l="l" t="t" r="r" b="b"/>
              <a:pathLst>
                <a:path w="14657" h="14972" extrusionOk="0">
                  <a:moveTo>
                    <a:pt x="1" y="1"/>
                  </a:moveTo>
                  <a:lnTo>
                    <a:pt x="1130" y="9910"/>
                  </a:lnTo>
                  <a:cubicBezTo>
                    <a:pt x="2732" y="11640"/>
                    <a:pt x="4719" y="12970"/>
                    <a:pt x="6936" y="13785"/>
                  </a:cubicBezTo>
                  <a:cubicBezTo>
                    <a:pt x="7765" y="14099"/>
                    <a:pt x="8623" y="14342"/>
                    <a:pt x="9495" y="14528"/>
                  </a:cubicBezTo>
                  <a:cubicBezTo>
                    <a:pt x="11282" y="14900"/>
                    <a:pt x="14571" y="14971"/>
                    <a:pt x="14571" y="14971"/>
                  </a:cubicBezTo>
                  <a:cubicBezTo>
                    <a:pt x="14657" y="14271"/>
                    <a:pt x="14628" y="13570"/>
                    <a:pt x="14528" y="12870"/>
                  </a:cubicBezTo>
                  <a:cubicBezTo>
                    <a:pt x="12913" y="12584"/>
                    <a:pt x="11282" y="12312"/>
                    <a:pt x="9767" y="11654"/>
                  </a:cubicBezTo>
                  <a:cubicBezTo>
                    <a:pt x="8337" y="11039"/>
                    <a:pt x="7007" y="10067"/>
                    <a:pt x="6249" y="8723"/>
                  </a:cubicBezTo>
                  <a:cubicBezTo>
                    <a:pt x="6178" y="8580"/>
                    <a:pt x="6106" y="8437"/>
                    <a:pt x="6035" y="8294"/>
                  </a:cubicBezTo>
                  <a:cubicBezTo>
                    <a:pt x="5763" y="7679"/>
                    <a:pt x="4919" y="5820"/>
                    <a:pt x="4061" y="4119"/>
                  </a:cubicBezTo>
                  <a:cubicBezTo>
                    <a:pt x="3618" y="3232"/>
                    <a:pt x="3061" y="2403"/>
                    <a:pt x="2403" y="1659"/>
                  </a:cubicBezTo>
                  <a:cubicBezTo>
                    <a:pt x="1759" y="916"/>
                    <a:pt x="944" y="28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2"/>
            <p:cNvSpPr/>
            <p:nvPr/>
          </p:nvSpPr>
          <p:spPr>
            <a:xfrm>
              <a:off x="4812993" y="2449442"/>
              <a:ext cx="288769" cy="165444"/>
            </a:xfrm>
            <a:custGeom>
              <a:avLst/>
              <a:gdLst/>
              <a:ahLst/>
              <a:cxnLst/>
              <a:rect l="l" t="t" r="r" b="b"/>
              <a:pathLst>
                <a:path w="5334" h="3056" extrusionOk="0">
                  <a:moveTo>
                    <a:pt x="2564" y="1"/>
                  </a:moveTo>
                  <a:cubicBezTo>
                    <a:pt x="2121" y="1"/>
                    <a:pt x="1773" y="424"/>
                    <a:pt x="1773" y="424"/>
                  </a:cubicBezTo>
                  <a:lnTo>
                    <a:pt x="1773" y="439"/>
                  </a:lnTo>
                  <a:cubicBezTo>
                    <a:pt x="1699" y="466"/>
                    <a:pt x="1620" y="482"/>
                    <a:pt x="1541" y="482"/>
                  </a:cubicBezTo>
                  <a:cubicBezTo>
                    <a:pt x="1499" y="482"/>
                    <a:pt x="1456" y="477"/>
                    <a:pt x="1416" y="467"/>
                  </a:cubicBezTo>
                  <a:lnTo>
                    <a:pt x="57" y="239"/>
                  </a:lnTo>
                  <a:lnTo>
                    <a:pt x="0" y="2212"/>
                  </a:lnTo>
                  <a:lnTo>
                    <a:pt x="973" y="2169"/>
                  </a:lnTo>
                  <a:cubicBezTo>
                    <a:pt x="1244" y="2169"/>
                    <a:pt x="1487" y="2269"/>
                    <a:pt x="1659" y="2469"/>
                  </a:cubicBezTo>
                  <a:cubicBezTo>
                    <a:pt x="2188" y="3013"/>
                    <a:pt x="2889" y="3055"/>
                    <a:pt x="3318" y="3055"/>
                  </a:cubicBezTo>
                  <a:cubicBezTo>
                    <a:pt x="3890" y="3041"/>
                    <a:pt x="4419" y="2769"/>
                    <a:pt x="4776" y="2340"/>
                  </a:cubicBezTo>
                  <a:cubicBezTo>
                    <a:pt x="5334" y="1054"/>
                    <a:pt x="3089" y="224"/>
                    <a:pt x="3089" y="224"/>
                  </a:cubicBezTo>
                  <a:cubicBezTo>
                    <a:pt x="2909" y="60"/>
                    <a:pt x="2730" y="1"/>
                    <a:pt x="2564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2"/>
            <p:cNvSpPr/>
            <p:nvPr/>
          </p:nvSpPr>
          <p:spPr>
            <a:xfrm>
              <a:off x="4782026" y="2443757"/>
              <a:ext cx="65831" cy="143248"/>
            </a:xfrm>
            <a:custGeom>
              <a:avLst/>
              <a:gdLst/>
              <a:ahLst/>
              <a:cxnLst/>
              <a:rect l="l" t="t" r="r" b="b"/>
              <a:pathLst>
                <a:path w="1216" h="2646" extrusionOk="0">
                  <a:moveTo>
                    <a:pt x="186" y="0"/>
                  </a:moveTo>
                  <a:lnTo>
                    <a:pt x="0" y="2646"/>
                  </a:lnTo>
                  <a:lnTo>
                    <a:pt x="1101" y="2588"/>
                  </a:lnTo>
                  <a:lnTo>
                    <a:pt x="1216" y="12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2"/>
            <p:cNvSpPr/>
            <p:nvPr/>
          </p:nvSpPr>
          <p:spPr>
            <a:xfrm>
              <a:off x="4008643" y="2224656"/>
              <a:ext cx="98368" cy="433587"/>
            </a:xfrm>
            <a:custGeom>
              <a:avLst/>
              <a:gdLst/>
              <a:ahLst/>
              <a:cxnLst/>
              <a:rect l="l" t="t" r="r" b="b"/>
              <a:pathLst>
                <a:path w="1817" h="8009" extrusionOk="0">
                  <a:moveTo>
                    <a:pt x="1" y="1"/>
                  </a:moveTo>
                  <a:lnTo>
                    <a:pt x="1288" y="8008"/>
                  </a:lnTo>
                  <a:lnTo>
                    <a:pt x="1817" y="1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2"/>
            <p:cNvSpPr/>
            <p:nvPr/>
          </p:nvSpPr>
          <p:spPr>
            <a:xfrm>
              <a:off x="4393412" y="1842270"/>
              <a:ext cx="157161" cy="427361"/>
            </a:xfrm>
            <a:custGeom>
              <a:avLst/>
              <a:gdLst/>
              <a:ahLst/>
              <a:cxnLst/>
              <a:rect l="l" t="t" r="r" b="b"/>
              <a:pathLst>
                <a:path w="2903" h="7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30" y="1487"/>
                    <a:pt x="1502" y="6907"/>
                    <a:pt x="1502" y="6907"/>
                  </a:cubicBezTo>
                  <a:cubicBezTo>
                    <a:pt x="2331" y="7764"/>
                    <a:pt x="2903" y="7879"/>
                    <a:pt x="2903" y="7893"/>
                  </a:cubicBezTo>
                  <a:cubicBezTo>
                    <a:pt x="2846" y="5691"/>
                    <a:pt x="758" y="715"/>
                    <a:pt x="758" y="7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2"/>
            <p:cNvSpPr/>
            <p:nvPr/>
          </p:nvSpPr>
          <p:spPr>
            <a:xfrm>
              <a:off x="4521750" y="1569950"/>
              <a:ext cx="946247" cy="940662"/>
            </a:xfrm>
            <a:custGeom>
              <a:avLst/>
              <a:gdLst/>
              <a:ahLst/>
              <a:cxnLst/>
              <a:rect l="l" t="t" r="r" b="b"/>
              <a:pathLst>
                <a:path w="8674" h="8623" extrusionOk="0">
                  <a:moveTo>
                    <a:pt x="4337" y="1"/>
                  </a:moveTo>
                  <a:cubicBezTo>
                    <a:pt x="1938" y="1"/>
                    <a:pt x="0" y="1928"/>
                    <a:pt x="0" y="4306"/>
                  </a:cubicBezTo>
                  <a:cubicBezTo>
                    <a:pt x="0" y="6685"/>
                    <a:pt x="1938" y="8622"/>
                    <a:pt x="4337" y="8622"/>
                  </a:cubicBezTo>
                  <a:cubicBezTo>
                    <a:pt x="6736" y="8622"/>
                    <a:pt x="8673" y="6685"/>
                    <a:pt x="8673" y="4306"/>
                  </a:cubicBezTo>
                  <a:cubicBezTo>
                    <a:pt x="8673" y="1928"/>
                    <a:pt x="6736" y="1"/>
                    <a:pt x="4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2"/>
            <p:cNvSpPr/>
            <p:nvPr/>
          </p:nvSpPr>
          <p:spPr>
            <a:xfrm>
              <a:off x="4592223" y="1620349"/>
              <a:ext cx="921592" cy="921571"/>
            </a:xfrm>
            <a:custGeom>
              <a:avLst/>
              <a:gdLst/>
              <a:ahLst/>
              <a:cxnLst/>
              <a:rect l="l" t="t" r="r" b="b"/>
              <a:pathLst>
                <a:path w="8448" h="8448" extrusionOk="0">
                  <a:moveTo>
                    <a:pt x="4224" y="0"/>
                  </a:moveTo>
                  <a:cubicBezTo>
                    <a:pt x="1887" y="0"/>
                    <a:pt x="0" y="1897"/>
                    <a:pt x="0" y="4224"/>
                  </a:cubicBezTo>
                  <a:cubicBezTo>
                    <a:pt x="0" y="6561"/>
                    <a:pt x="1887" y="8447"/>
                    <a:pt x="4224" y="8447"/>
                  </a:cubicBezTo>
                  <a:cubicBezTo>
                    <a:pt x="6551" y="8447"/>
                    <a:pt x="8448" y="6561"/>
                    <a:pt x="8448" y="4224"/>
                  </a:cubicBezTo>
                  <a:cubicBezTo>
                    <a:pt x="8448" y="1897"/>
                    <a:pt x="6551" y="0"/>
                    <a:pt x="4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2"/>
            <p:cNvSpPr/>
            <p:nvPr/>
          </p:nvSpPr>
          <p:spPr>
            <a:xfrm>
              <a:off x="4742112" y="1770127"/>
              <a:ext cx="623013" cy="622999"/>
            </a:xfrm>
            <a:custGeom>
              <a:avLst/>
              <a:gdLst/>
              <a:ahLst/>
              <a:cxnLst/>
              <a:rect l="l" t="t" r="r" b="b"/>
              <a:pathLst>
                <a:path w="5711" h="5711" extrusionOk="0">
                  <a:moveTo>
                    <a:pt x="2850" y="1"/>
                  </a:moveTo>
                  <a:cubicBezTo>
                    <a:pt x="1281" y="1"/>
                    <a:pt x="0" y="1282"/>
                    <a:pt x="0" y="2851"/>
                  </a:cubicBezTo>
                  <a:cubicBezTo>
                    <a:pt x="0" y="4429"/>
                    <a:pt x="1281" y="5711"/>
                    <a:pt x="2850" y="5711"/>
                  </a:cubicBezTo>
                  <a:cubicBezTo>
                    <a:pt x="4429" y="5711"/>
                    <a:pt x="5710" y="4429"/>
                    <a:pt x="5710" y="2851"/>
                  </a:cubicBezTo>
                  <a:cubicBezTo>
                    <a:pt x="5710" y="1282"/>
                    <a:pt x="4429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2"/>
            <p:cNvSpPr/>
            <p:nvPr/>
          </p:nvSpPr>
          <p:spPr>
            <a:xfrm>
              <a:off x="4948947" y="1818235"/>
              <a:ext cx="222653" cy="505621"/>
            </a:xfrm>
            <a:custGeom>
              <a:avLst/>
              <a:gdLst/>
              <a:ahLst/>
              <a:cxnLst/>
              <a:rect l="l" t="t" r="r" b="b"/>
              <a:pathLst>
                <a:path w="2041" h="4635" extrusionOk="0">
                  <a:moveTo>
                    <a:pt x="759" y="698"/>
                  </a:moveTo>
                  <a:lnTo>
                    <a:pt x="759" y="1825"/>
                  </a:lnTo>
                  <a:cubicBezTo>
                    <a:pt x="534" y="1661"/>
                    <a:pt x="380" y="1497"/>
                    <a:pt x="380" y="1221"/>
                  </a:cubicBezTo>
                  <a:cubicBezTo>
                    <a:pt x="370" y="975"/>
                    <a:pt x="523" y="759"/>
                    <a:pt x="759" y="698"/>
                  </a:cubicBezTo>
                  <a:close/>
                  <a:moveTo>
                    <a:pt x="926" y="662"/>
                  </a:moveTo>
                  <a:cubicBezTo>
                    <a:pt x="938" y="662"/>
                    <a:pt x="951" y="664"/>
                    <a:pt x="964" y="667"/>
                  </a:cubicBezTo>
                  <a:cubicBezTo>
                    <a:pt x="981" y="664"/>
                    <a:pt x="998" y="663"/>
                    <a:pt x="1015" y="663"/>
                  </a:cubicBezTo>
                  <a:cubicBezTo>
                    <a:pt x="1063" y="663"/>
                    <a:pt x="1114" y="672"/>
                    <a:pt x="1159" y="687"/>
                  </a:cubicBezTo>
                  <a:lnTo>
                    <a:pt x="1159" y="2071"/>
                  </a:lnTo>
                  <a:cubicBezTo>
                    <a:pt x="1046" y="2010"/>
                    <a:pt x="944" y="1948"/>
                    <a:pt x="851" y="1887"/>
                  </a:cubicBezTo>
                  <a:lnTo>
                    <a:pt x="851" y="667"/>
                  </a:lnTo>
                  <a:cubicBezTo>
                    <a:pt x="879" y="667"/>
                    <a:pt x="902" y="662"/>
                    <a:pt x="926" y="662"/>
                  </a:cubicBezTo>
                  <a:close/>
                  <a:moveTo>
                    <a:pt x="1251" y="2717"/>
                  </a:moveTo>
                  <a:cubicBezTo>
                    <a:pt x="1477" y="2892"/>
                    <a:pt x="1620" y="3076"/>
                    <a:pt x="1620" y="3343"/>
                  </a:cubicBezTo>
                  <a:cubicBezTo>
                    <a:pt x="1641" y="3599"/>
                    <a:pt x="1487" y="3835"/>
                    <a:pt x="1251" y="3937"/>
                  </a:cubicBezTo>
                  <a:lnTo>
                    <a:pt x="1251" y="2717"/>
                  </a:lnTo>
                  <a:close/>
                  <a:moveTo>
                    <a:pt x="851" y="2451"/>
                  </a:moveTo>
                  <a:lnTo>
                    <a:pt x="872" y="2471"/>
                  </a:lnTo>
                  <a:cubicBezTo>
                    <a:pt x="974" y="2533"/>
                    <a:pt x="1067" y="2584"/>
                    <a:pt x="1159" y="2646"/>
                  </a:cubicBezTo>
                  <a:lnTo>
                    <a:pt x="1159" y="3958"/>
                  </a:lnTo>
                  <a:cubicBezTo>
                    <a:pt x="1108" y="3968"/>
                    <a:pt x="1056" y="3978"/>
                    <a:pt x="1005" y="3978"/>
                  </a:cubicBezTo>
                  <a:cubicBezTo>
                    <a:pt x="954" y="3978"/>
                    <a:pt x="903" y="3968"/>
                    <a:pt x="851" y="3968"/>
                  </a:cubicBezTo>
                  <a:lnTo>
                    <a:pt x="851" y="2451"/>
                  </a:lnTo>
                  <a:close/>
                  <a:moveTo>
                    <a:pt x="749" y="1"/>
                  </a:moveTo>
                  <a:lnTo>
                    <a:pt x="749" y="585"/>
                  </a:lnTo>
                  <a:cubicBezTo>
                    <a:pt x="349" y="646"/>
                    <a:pt x="21" y="923"/>
                    <a:pt x="21" y="1405"/>
                  </a:cubicBezTo>
                  <a:cubicBezTo>
                    <a:pt x="21" y="1887"/>
                    <a:pt x="349" y="2153"/>
                    <a:pt x="749" y="2399"/>
                  </a:cubicBezTo>
                  <a:lnTo>
                    <a:pt x="749" y="3958"/>
                  </a:lnTo>
                  <a:cubicBezTo>
                    <a:pt x="318" y="3835"/>
                    <a:pt x="154" y="3394"/>
                    <a:pt x="124" y="2902"/>
                  </a:cubicBezTo>
                  <a:lnTo>
                    <a:pt x="11" y="2902"/>
                  </a:lnTo>
                  <a:cubicBezTo>
                    <a:pt x="11" y="3568"/>
                    <a:pt x="11" y="3845"/>
                    <a:pt x="1" y="4040"/>
                  </a:cubicBezTo>
                  <a:lnTo>
                    <a:pt x="103" y="4040"/>
                  </a:lnTo>
                  <a:cubicBezTo>
                    <a:pt x="124" y="3906"/>
                    <a:pt x="154" y="3835"/>
                    <a:pt x="216" y="3835"/>
                  </a:cubicBezTo>
                  <a:cubicBezTo>
                    <a:pt x="267" y="3845"/>
                    <a:pt x="329" y="3865"/>
                    <a:pt x="370" y="3906"/>
                  </a:cubicBezTo>
                  <a:cubicBezTo>
                    <a:pt x="493" y="3978"/>
                    <a:pt x="616" y="4029"/>
                    <a:pt x="749" y="4060"/>
                  </a:cubicBezTo>
                  <a:lnTo>
                    <a:pt x="749" y="4624"/>
                  </a:lnTo>
                  <a:lnTo>
                    <a:pt x="851" y="4624"/>
                  </a:lnTo>
                  <a:lnTo>
                    <a:pt x="851" y="4060"/>
                  </a:lnTo>
                  <a:cubicBezTo>
                    <a:pt x="903" y="4070"/>
                    <a:pt x="964" y="4070"/>
                    <a:pt x="1026" y="4070"/>
                  </a:cubicBezTo>
                  <a:lnTo>
                    <a:pt x="1159" y="4070"/>
                  </a:lnTo>
                  <a:lnTo>
                    <a:pt x="1159" y="4634"/>
                  </a:lnTo>
                  <a:lnTo>
                    <a:pt x="1251" y="4634"/>
                  </a:lnTo>
                  <a:lnTo>
                    <a:pt x="1251" y="4060"/>
                  </a:lnTo>
                  <a:cubicBezTo>
                    <a:pt x="1702" y="3978"/>
                    <a:pt x="2041" y="3681"/>
                    <a:pt x="2041" y="3158"/>
                  </a:cubicBezTo>
                  <a:cubicBezTo>
                    <a:pt x="2041" y="2676"/>
                    <a:pt x="1713" y="2420"/>
                    <a:pt x="1251" y="2133"/>
                  </a:cubicBezTo>
                  <a:lnTo>
                    <a:pt x="1251" y="718"/>
                  </a:lnTo>
                  <a:cubicBezTo>
                    <a:pt x="1579" y="851"/>
                    <a:pt x="1723" y="1221"/>
                    <a:pt x="1743" y="1579"/>
                  </a:cubicBezTo>
                  <a:lnTo>
                    <a:pt x="1856" y="1579"/>
                  </a:lnTo>
                  <a:cubicBezTo>
                    <a:pt x="1856" y="985"/>
                    <a:pt x="1866" y="780"/>
                    <a:pt x="1877" y="605"/>
                  </a:cubicBezTo>
                  <a:lnTo>
                    <a:pt x="1764" y="605"/>
                  </a:lnTo>
                  <a:cubicBezTo>
                    <a:pt x="1754" y="749"/>
                    <a:pt x="1723" y="821"/>
                    <a:pt x="1661" y="821"/>
                  </a:cubicBezTo>
                  <a:cubicBezTo>
                    <a:pt x="1600" y="810"/>
                    <a:pt x="1549" y="790"/>
                    <a:pt x="1508" y="749"/>
                  </a:cubicBezTo>
                  <a:cubicBezTo>
                    <a:pt x="1426" y="698"/>
                    <a:pt x="1333" y="657"/>
                    <a:pt x="1251" y="626"/>
                  </a:cubicBezTo>
                  <a:lnTo>
                    <a:pt x="1251" y="1"/>
                  </a:lnTo>
                  <a:lnTo>
                    <a:pt x="1149" y="1"/>
                  </a:lnTo>
                  <a:lnTo>
                    <a:pt x="1149" y="605"/>
                  </a:lnTo>
                  <a:cubicBezTo>
                    <a:pt x="1096" y="590"/>
                    <a:pt x="1038" y="581"/>
                    <a:pt x="983" y="581"/>
                  </a:cubicBezTo>
                  <a:cubicBezTo>
                    <a:pt x="962" y="581"/>
                    <a:pt x="942" y="582"/>
                    <a:pt x="923" y="585"/>
                  </a:cubicBezTo>
                  <a:lnTo>
                    <a:pt x="851" y="58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5" name="Google Shape;2345;p52"/>
          <p:cNvSpPr txBox="1">
            <a:spLocks noGrp="1"/>
          </p:cNvSpPr>
          <p:nvPr>
            <p:ph type="title" idx="4294967295"/>
          </p:nvPr>
        </p:nvSpPr>
        <p:spPr>
          <a:xfrm>
            <a:off x="500793" y="1177563"/>
            <a:ext cx="2158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DEMOGRAPHICS</a:t>
            </a:r>
            <a:endParaRPr sz="1600"/>
          </a:p>
        </p:txBody>
      </p:sp>
      <p:sp>
        <p:nvSpPr>
          <p:cNvPr id="2346" name="Google Shape;2346;p52"/>
          <p:cNvSpPr txBox="1">
            <a:spLocks noGrp="1"/>
          </p:cNvSpPr>
          <p:nvPr>
            <p:ph type="title" idx="4294967295"/>
          </p:nvPr>
        </p:nvSpPr>
        <p:spPr>
          <a:xfrm>
            <a:off x="401354" y="2115543"/>
            <a:ext cx="14481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Age:</a:t>
            </a:r>
            <a:endParaRPr sz="1200"/>
          </a:p>
        </p:txBody>
      </p:sp>
      <p:sp>
        <p:nvSpPr>
          <p:cNvPr id="2347" name="Google Shape;2347;p52"/>
          <p:cNvSpPr/>
          <p:nvPr/>
        </p:nvSpPr>
        <p:spPr>
          <a:xfrm rot="5400000" flipH="1">
            <a:off x="2443038" y="3119159"/>
            <a:ext cx="334200" cy="800400"/>
          </a:xfrm>
          <a:prstGeom prst="round2SameRect">
            <a:avLst>
              <a:gd name="adj1" fmla="val 23142"/>
              <a:gd name="adj2" fmla="val 234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2"/>
          <p:cNvSpPr/>
          <p:nvPr/>
        </p:nvSpPr>
        <p:spPr>
          <a:xfrm rot="5400000" flipH="1">
            <a:off x="2465753" y="1849113"/>
            <a:ext cx="288900" cy="800400"/>
          </a:xfrm>
          <a:prstGeom prst="round2SameRect">
            <a:avLst>
              <a:gd name="adj1" fmla="val 23142"/>
              <a:gd name="adj2" fmla="val 234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2"/>
          <p:cNvSpPr/>
          <p:nvPr/>
        </p:nvSpPr>
        <p:spPr>
          <a:xfrm rot="5400000" flipH="1">
            <a:off x="2465753" y="2264963"/>
            <a:ext cx="288900" cy="800400"/>
          </a:xfrm>
          <a:prstGeom prst="round2SameRect">
            <a:avLst>
              <a:gd name="adj1" fmla="val 23142"/>
              <a:gd name="adj2" fmla="val 234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52"/>
          <p:cNvSpPr txBox="1">
            <a:spLocks noGrp="1"/>
          </p:cNvSpPr>
          <p:nvPr>
            <p:ph type="subTitle" idx="1"/>
          </p:nvPr>
        </p:nvSpPr>
        <p:spPr>
          <a:xfrm>
            <a:off x="2099103" y="2059021"/>
            <a:ext cx="10221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45 yrs old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51" name="Google Shape;2351;p52"/>
          <p:cNvSpPr txBox="1">
            <a:spLocks noGrp="1"/>
          </p:cNvSpPr>
          <p:nvPr>
            <p:ph type="title" idx="4294967295"/>
          </p:nvPr>
        </p:nvSpPr>
        <p:spPr>
          <a:xfrm>
            <a:off x="426811" y="3331184"/>
            <a:ext cx="19986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Gross Monthly Income:</a:t>
            </a:r>
            <a:endParaRPr sz="1200"/>
          </a:p>
        </p:txBody>
      </p:sp>
      <p:sp>
        <p:nvSpPr>
          <p:cNvPr id="2352" name="Google Shape;2352;p52"/>
          <p:cNvSpPr/>
          <p:nvPr/>
        </p:nvSpPr>
        <p:spPr>
          <a:xfrm rot="5400000" flipH="1">
            <a:off x="2535707" y="2599742"/>
            <a:ext cx="311100" cy="962400"/>
          </a:xfrm>
          <a:prstGeom prst="round2SameRect">
            <a:avLst>
              <a:gd name="adj1" fmla="val 23142"/>
              <a:gd name="adj2" fmla="val 2345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52"/>
          <p:cNvSpPr txBox="1">
            <a:spLocks noGrp="1"/>
          </p:cNvSpPr>
          <p:nvPr>
            <p:ph type="subTitle" idx="1"/>
          </p:nvPr>
        </p:nvSpPr>
        <p:spPr>
          <a:xfrm>
            <a:off x="1966452" y="2922563"/>
            <a:ext cx="13884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Engineer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54" name="Google Shape;2354;p52"/>
          <p:cNvSpPr txBox="1">
            <a:spLocks noGrp="1"/>
          </p:cNvSpPr>
          <p:nvPr>
            <p:ph type="title" idx="4294967295"/>
          </p:nvPr>
        </p:nvSpPr>
        <p:spPr>
          <a:xfrm>
            <a:off x="401350" y="2897642"/>
            <a:ext cx="1662600" cy="3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Occupation:</a:t>
            </a:r>
            <a:endParaRPr sz="1200"/>
          </a:p>
        </p:txBody>
      </p:sp>
      <p:sp>
        <p:nvSpPr>
          <p:cNvPr id="2355" name="Google Shape;2355;p52"/>
          <p:cNvSpPr txBox="1">
            <a:spLocks noGrp="1"/>
          </p:cNvSpPr>
          <p:nvPr>
            <p:ph type="subTitle" idx="1"/>
          </p:nvPr>
        </p:nvSpPr>
        <p:spPr>
          <a:xfrm>
            <a:off x="2099103" y="3352274"/>
            <a:ext cx="10221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S$5800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56" name="Google Shape;2356;p52"/>
          <p:cNvSpPr txBox="1">
            <a:spLocks noGrp="1"/>
          </p:cNvSpPr>
          <p:nvPr>
            <p:ph type="title" idx="4294967295"/>
          </p:nvPr>
        </p:nvSpPr>
        <p:spPr>
          <a:xfrm>
            <a:off x="401350" y="2515073"/>
            <a:ext cx="20241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Marital Status:</a:t>
            </a:r>
            <a:endParaRPr sz="1200"/>
          </a:p>
        </p:txBody>
      </p:sp>
      <p:sp>
        <p:nvSpPr>
          <p:cNvPr id="2357" name="Google Shape;2357;p52"/>
          <p:cNvSpPr txBox="1">
            <a:spLocks noGrp="1"/>
          </p:cNvSpPr>
          <p:nvPr>
            <p:ph type="subTitle" idx="1"/>
          </p:nvPr>
        </p:nvSpPr>
        <p:spPr>
          <a:xfrm>
            <a:off x="2099103" y="2490799"/>
            <a:ext cx="1022100" cy="2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Married</a:t>
            </a:r>
            <a:endParaRPr sz="1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58" name="Google Shape;2358;p52"/>
          <p:cNvSpPr/>
          <p:nvPr/>
        </p:nvSpPr>
        <p:spPr>
          <a:xfrm rot="5400000" flipH="1">
            <a:off x="6405425" y="2865800"/>
            <a:ext cx="1626600" cy="2591100"/>
          </a:xfrm>
          <a:prstGeom prst="round2SameRect">
            <a:avLst>
              <a:gd name="adj1" fmla="val 15127"/>
              <a:gd name="adj2" fmla="val 1548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52"/>
          <p:cNvSpPr txBox="1">
            <a:spLocks noGrp="1"/>
          </p:cNvSpPr>
          <p:nvPr>
            <p:ph type="title" idx="2"/>
          </p:nvPr>
        </p:nvSpPr>
        <p:spPr>
          <a:xfrm>
            <a:off x="5856338" y="2947275"/>
            <a:ext cx="20175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 sz="1600"/>
          </a:p>
        </p:txBody>
      </p:sp>
      <p:sp>
        <p:nvSpPr>
          <p:cNvPr id="2360" name="Google Shape;2360;p52"/>
          <p:cNvSpPr txBox="1">
            <a:spLocks noGrp="1"/>
          </p:cNvSpPr>
          <p:nvPr>
            <p:ph type="subTitle" idx="1"/>
          </p:nvPr>
        </p:nvSpPr>
        <p:spPr>
          <a:xfrm>
            <a:off x="6061000" y="3445700"/>
            <a:ext cx="23499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As Jack has seen too many online scam cases, he wishes to look for a </a:t>
            </a:r>
            <a:r>
              <a:rPr lang="en" sz="1000" b="1"/>
              <a:t>safe and secure</a:t>
            </a:r>
            <a:r>
              <a:rPr lang="en" sz="1000"/>
              <a:t> platform that allows him to </a:t>
            </a:r>
            <a:r>
              <a:rPr lang="en" sz="1000" b="1"/>
              <a:t>invest at ease</a:t>
            </a:r>
            <a:r>
              <a:rPr lang="en" sz="1000"/>
              <a:t>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Jack also wishes to look for a platform to </a:t>
            </a:r>
            <a:r>
              <a:rPr lang="en" sz="1000" b="1"/>
              <a:t>learn</a:t>
            </a:r>
            <a:r>
              <a:rPr lang="en" sz="1000"/>
              <a:t> more about investments since he has </a:t>
            </a:r>
            <a:r>
              <a:rPr lang="en" sz="1000" b="1"/>
              <a:t>minimal knowledge</a:t>
            </a:r>
            <a:r>
              <a:rPr lang="en" sz="1000"/>
              <a:t> about them.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5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grpSp>
        <p:nvGrpSpPr>
          <p:cNvPr id="2366" name="Google Shape;2366;p53"/>
          <p:cNvGrpSpPr/>
          <p:nvPr/>
        </p:nvGrpSpPr>
        <p:grpSpPr>
          <a:xfrm>
            <a:off x="1725550" y="445025"/>
            <a:ext cx="5666051" cy="4698476"/>
            <a:chOff x="1738975" y="445025"/>
            <a:chExt cx="5666051" cy="4698476"/>
          </a:xfrm>
        </p:grpSpPr>
        <p:pic>
          <p:nvPicPr>
            <p:cNvPr id="2367" name="Google Shape;2367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38975" y="445025"/>
              <a:ext cx="5666051" cy="4698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8" name="Google Shape;2368;p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05550" y="1496449"/>
              <a:ext cx="4326651" cy="22845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54"/>
          <p:cNvSpPr txBox="1">
            <a:spLocks noGrp="1"/>
          </p:cNvSpPr>
          <p:nvPr>
            <p:ph type="title"/>
          </p:nvPr>
        </p:nvSpPr>
        <p:spPr>
          <a:xfrm>
            <a:off x="179075" y="18208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06 ROADMAP</a:t>
            </a:r>
            <a:endParaRPr sz="3800"/>
          </a:p>
        </p:txBody>
      </p:sp>
      <p:sp>
        <p:nvSpPr>
          <p:cNvPr id="2374" name="Google Shape;2374;p54"/>
          <p:cNvSpPr txBox="1">
            <a:spLocks noGrp="1"/>
          </p:cNvSpPr>
          <p:nvPr>
            <p:ph type="subTitle" idx="4294967295"/>
          </p:nvPr>
        </p:nvSpPr>
        <p:spPr>
          <a:xfrm>
            <a:off x="365300" y="225762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/>
              <a:t>What CitiSpirit intends to implement in the long run</a:t>
            </a:r>
            <a:endParaRPr sz="1200" i="1"/>
          </a:p>
        </p:txBody>
      </p:sp>
      <p:sp>
        <p:nvSpPr>
          <p:cNvPr id="2375" name="Google Shape;2375;p54"/>
          <p:cNvSpPr/>
          <p:nvPr/>
        </p:nvSpPr>
        <p:spPr>
          <a:xfrm>
            <a:off x="4296339" y="4539838"/>
            <a:ext cx="4696571" cy="59"/>
          </a:xfrm>
          <a:custGeom>
            <a:avLst/>
            <a:gdLst/>
            <a:ahLst/>
            <a:cxnLst/>
            <a:rect l="l" t="t" r="r" b="b"/>
            <a:pathLst>
              <a:path w="77399" h="1" fill="none" extrusionOk="0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w="3325" cap="flat" cmpd="sng">
            <a:solidFill>
              <a:schemeClr val="accent4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54"/>
          <p:cNvSpPr/>
          <p:nvPr/>
        </p:nvSpPr>
        <p:spPr>
          <a:xfrm>
            <a:off x="5205180" y="1670498"/>
            <a:ext cx="2878356" cy="1721312"/>
          </a:xfrm>
          <a:custGeom>
            <a:avLst/>
            <a:gdLst/>
            <a:ahLst/>
            <a:cxnLst/>
            <a:rect l="l" t="t" r="r" b="b"/>
            <a:pathLst>
              <a:path w="47435" h="29279" extrusionOk="0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54"/>
          <p:cNvSpPr/>
          <p:nvPr/>
        </p:nvSpPr>
        <p:spPr>
          <a:xfrm>
            <a:off x="5236310" y="1700657"/>
            <a:ext cx="2816098" cy="1661053"/>
          </a:xfrm>
          <a:custGeom>
            <a:avLst/>
            <a:gdLst/>
            <a:ahLst/>
            <a:cxnLst/>
            <a:rect l="l" t="t" r="r" b="b"/>
            <a:pathLst>
              <a:path w="46409" h="28254" extrusionOk="0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54"/>
          <p:cNvSpPr/>
          <p:nvPr/>
        </p:nvSpPr>
        <p:spPr>
          <a:xfrm>
            <a:off x="5230666" y="1700657"/>
            <a:ext cx="2821741" cy="203766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54"/>
          <p:cNvSpPr/>
          <p:nvPr/>
        </p:nvSpPr>
        <p:spPr>
          <a:xfrm>
            <a:off x="5361923" y="1776613"/>
            <a:ext cx="54187" cy="51853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54"/>
          <p:cNvSpPr/>
          <p:nvPr/>
        </p:nvSpPr>
        <p:spPr>
          <a:xfrm>
            <a:off x="5522428" y="1776613"/>
            <a:ext cx="53580" cy="51853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54"/>
          <p:cNvSpPr/>
          <p:nvPr/>
        </p:nvSpPr>
        <p:spPr>
          <a:xfrm>
            <a:off x="5673588" y="1776613"/>
            <a:ext cx="62925" cy="52264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54"/>
          <p:cNvSpPr/>
          <p:nvPr/>
        </p:nvSpPr>
        <p:spPr>
          <a:xfrm>
            <a:off x="5381887" y="3088031"/>
            <a:ext cx="1605593" cy="59"/>
          </a:xfrm>
          <a:custGeom>
            <a:avLst/>
            <a:gdLst/>
            <a:ahLst/>
            <a:cxnLst/>
            <a:rect l="l" t="t" r="r" b="b"/>
            <a:pathLst>
              <a:path w="26460" h="1" fill="none" extrusionOk="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54"/>
          <p:cNvSpPr/>
          <p:nvPr/>
        </p:nvSpPr>
        <p:spPr>
          <a:xfrm>
            <a:off x="5381887" y="3177802"/>
            <a:ext cx="1254741" cy="59"/>
          </a:xfrm>
          <a:custGeom>
            <a:avLst/>
            <a:gdLst/>
            <a:ahLst/>
            <a:cxnLst/>
            <a:rect l="l" t="t" r="r" b="b"/>
            <a:pathLst>
              <a:path w="20678" h="1" fill="none" extrusionOk="0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54"/>
          <p:cNvSpPr/>
          <p:nvPr/>
        </p:nvSpPr>
        <p:spPr>
          <a:xfrm>
            <a:off x="5381887" y="3267633"/>
            <a:ext cx="781316" cy="59"/>
          </a:xfrm>
          <a:custGeom>
            <a:avLst/>
            <a:gdLst/>
            <a:ahLst/>
            <a:cxnLst/>
            <a:rect l="l" t="t" r="r" b="b"/>
            <a:pathLst>
              <a:path w="12876" h="1" fill="none" extrusionOk="0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54"/>
          <p:cNvSpPr/>
          <p:nvPr/>
        </p:nvSpPr>
        <p:spPr>
          <a:xfrm>
            <a:off x="7213283" y="3088031"/>
            <a:ext cx="148727" cy="59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54"/>
          <p:cNvSpPr/>
          <p:nvPr/>
        </p:nvSpPr>
        <p:spPr>
          <a:xfrm>
            <a:off x="7213283" y="3177802"/>
            <a:ext cx="148727" cy="59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54"/>
          <p:cNvSpPr/>
          <p:nvPr/>
        </p:nvSpPr>
        <p:spPr>
          <a:xfrm>
            <a:off x="7213283" y="3267633"/>
            <a:ext cx="148727" cy="59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54"/>
          <p:cNvSpPr/>
          <p:nvPr/>
        </p:nvSpPr>
        <p:spPr>
          <a:xfrm>
            <a:off x="7485747" y="3088031"/>
            <a:ext cx="148727" cy="59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54"/>
          <p:cNvSpPr/>
          <p:nvPr/>
        </p:nvSpPr>
        <p:spPr>
          <a:xfrm>
            <a:off x="7485747" y="3177802"/>
            <a:ext cx="148727" cy="59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54"/>
          <p:cNvSpPr/>
          <p:nvPr/>
        </p:nvSpPr>
        <p:spPr>
          <a:xfrm>
            <a:off x="7485747" y="3267633"/>
            <a:ext cx="148727" cy="59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rgbClr val="B9D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54"/>
          <p:cNvSpPr/>
          <p:nvPr/>
        </p:nvSpPr>
        <p:spPr>
          <a:xfrm>
            <a:off x="7758212" y="3088031"/>
            <a:ext cx="148727" cy="59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54"/>
          <p:cNvSpPr/>
          <p:nvPr/>
        </p:nvSpPr>
        <p:spPr>
          <a:xfrm>
            <a:off x="7758212" y="3177802"/>
            <a:ext cx="148727" cy="59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54"/>
          <p:cNvSpPr/>
          <p:nvPr/>
        </p:nvSpPr>
        <p:spPr>
          <a:xfrm>
            <a:off x="7758212" y="3267633"/>
            <a:ext cx="148727" cy="59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54"/>
          <p:cNvSpPr/>
          <p:nvPr/>
        </p:nvSpPr>
        <p:spPr>
          <a:xfrm>
            <a:off x="7896325" y="1954980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54"/>
          <p:cNvSpPr/>
          <p:nvPr/>
        </p:nvSpPr>
        <p:spPr>
          <a:xfrm>
            <a:off x="7896325" y="2062271"/>
            <a:ext cx="61" cy="156734"/>
          </a:xfrm>
          <a:custGeom>
            <a:avLst/>
            <a:gdLst/>
            <a:ahLst/>
            <a:cxnLst/>
            <a:rect l="l" t="t" r="r" b="b"/>
            <a:pathLst>
              <a:path w="1" h="2666" fill="none" extrusionOk="0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54"/>
          <p:cNvSpPr/>
          <p:nvPr/>
        </p:nvSpPr>
        <p:spPr>
          <a:xfrm>
            <a:off x="7816709" y="2013417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54"/>
          <p:cNvSpPr/>
          <p:nvPr/>
        </p:nvSpPr>
        <p:spPr>
          <a:xfrm>
            <a:off x="7816709" y="2174383"/>
            <a:ext cx="61" cy="103118"/>
          </a:xfrm>
          <a:custGeom>
            <a:avLst/>
            <a:gdLst/>
            <a:ahLst/>
            <a:cxnLst/>
            <a:rect l="l" t="t" r="r" b="b"/>
            <a:pathLst>
              <a:path w="1" h="1754" fill="none" extrusionOk="0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54"/>
          <p:cNvSpPr/>
          <p:nvPr/>
        </p:nvSpPr>
        <p:spPr>
          <a:xfrm>
            <a:off x="7737701" y="2043576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54"/>
          <p:cNvSpPr/>
          <p:nvPr/>
        </p:nvSpPr>
        <p:spPr>
          <a:xfrm>
            <a:off x="7737701" y="2219533"/>
            <a:ext cx="61" cy="162202"/>
          </a:xfrm>
          <a:custGeom>
            <a:avLst/>
            <a:gdLst/>
            <a:ahLst/>
            <a:cxnLst/>
            <a:rect l="l" t="t" r="r" b="b"/>
            <a:pathLst>
              <a:path w="1" h="2759" fill="none" extrusionOk="0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54"/>
          <p:cNvSpPr/>
          <p:nvPr/>
        </p:nvSpPr>
        <p:spPr>
          <a:xfrm>
            <a:off x="7658692" y="2026703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54"/>
          <p:cNvSpPr/>
          <p:nvPr/>
        </p:nvSpPr>
        <p:spPr>
          <a:xfrm>
            <a:off x="7658692" y="2077321"/>
            <a:ext cx="61" cy="213408"/>
          </a:xfrm>
          <a:custGeom>
            <a:avLst/>
            <a:gdLst/>
            <a:ahLst/>
            <a:cxnLst/>
            <a:rect l="l" t="t" r="r" b="b"/>
            <a:pathLst>
              <a:path w="1" h="3630" fill="none" extrusionOk="0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54"/>
          <p:cNvSpPr/>
          <p:nvPr/>
        </p:nvSpPr>
        <p:spPr>
          <a:xfrm>
            <a:off x="7579077" y="2144812"/>
            <a:ext cx="61" cy="259205"/>
          </a:xfrm>
          <a:custGeom>
            <a:avLst/>
            <a:gdLst/>
            <a:ahLst/>
            <a:cxnLst/>
            <a:rect l="l" t="t" r="r" b="b"/>
            <a:pathLst>
              <a:path w="1" h="4409" fill="none" extrusionOk="0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54"/>
          <p:cNvSpPr/>
          <p:nvPr/>
        </p:nvSpPr>
        <p:spPr>
          <a:xfrm>
            <a:off x="7579077" y="2211714"/>
            <a:ext cx="61" cy="113994"/>
          </a:xfrm>
          <a:custGeom>
            <a:avLst/>
            <a:gdLst/>
            <a:ahLst/>
            <a:cxnLst/>
            <a:rect l="l" t="t" r="r" b="b"/>
            <a:pathLst>
              <a:path w="1" h="1939" fill="none" extrusionOk="0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54"/>
          <p:cNvSpPr/>
          <p:nvPr/>
        </p:nvSpPr>
        <p:spPr>
          <a:xfrm>
            <a:off x="7500068" y="2182202"/>
            <a:ext cx="61" cy="308001"/>
          </a:xfrm>
          <a:custGeom>
            <a:avLst/>
            <a:gdLst/>
            <a:ahLst/>
            <a:cxnLst/>
            <a:rect l="l" t="t" r="r" b="b"/>
            <a:pathLst>
              <a:path w="1" h="5239" fill="none" extrusionOk="0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54"/>
          <p:cNvSpPr/>
          <p:nvPr/>
        </p:nvSpPr>
        <p:spPr>
          <a:xfrm>
            <a:off x="7500068" y="2262979"/>
            <a:ext cx="61" cy="183248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54"/>
          <p:cNvSpPr/>
          <p:nvPr/>
        </p:nvSpPr>
        <p:spPr>
          <a:xfrm>
            <a:off x="7421060" y="2127351"/>
            <a:ext cx="61" cy="268259"/>
          </a:xfrm>
          <a:custGeom>
            <a:avLst/>
            <a:gdLst/>
            <a:ahLst/>
            <a:cxnLst/>
            <a:rect l="l" t="t" r="r" b="b"/>
            <a:pathLst>
              <a:path w="1" h="4563" fill="none" extrusionOk="0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54"/>
          <p:cNvSpPr/>
          <p:nvPr/>
        </p:nvSpPr>
        <p:spPr>
          <a:xfrm>
            <a:off x="7421060" y="2190609"/>
            <a:ext cx="61" cy="151972"/>
          </a:xfrm>
          <a:custGeom>
            <a:avLst/>
            <a:gdLst/>
            <a:ahLst/>
            <a:cxnLst/>
            <a:rect l="l" t="t" r="r" b="b"/>
            <a:pathLst>
              <a:path w="1" h="2585" fill="none" extrusionOk="0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54"/>
          <p:cNvSpPr/>
          <p:nvPr/>
        </p:nvSpPr>
        <p:spPr>
          <a:xfrm>
            <a:off x="7342051" y="2020060"/>
            <a:ext cx="61" cy="321287"/>
          </a:xfrm>
          <a:custGeom>
            <a:avLst/>
            <a:gdLst/>
            <a:ahLst/>
            <a:cxnLst/>
            <a:rect l="l" t="t" r="r" b="b"/>
            <a:pathLst>
              <a:path w="1" h="5465" fill="none" extrusionOk="0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54"/>
          <p:cNvSpPr/>
          <p:nvPr/>
        </p:nvSpPr>
        <p:spPr>
          <a:xfrm>
            <a:off x="7342051" y="2082142"/>
            <a:ext cx="61" cy="201944"/>
          </a:xfrm>
          <a:custGeom>
            <a:avLst/>
            <a:gdLst/>
            <a:ahLst/>
            <a:cxnLst/>
            <a:rect l="l" t="t" r="r" b="b"/>
            <a:pathLst>
              <a:path w="1" h="3435" fill="none" extrusionOk="0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54"/>
          <p:cNvSpPr/>
          <p:nvPr/>
        </p:nvSpPr>
        <p:spPr>
          <a:xfrm>
            <a:off x="7262436" y="2171972"/>
            <a:ext cx="61" cy="254972"/>
          </a:xfrm>
          <a:custGeom>
            <a:avLst/>
            <a:gdLst/>
            <a:ahLst/>
            <a:cxnLst/>
            <a:rect l="l" t="t" r="r" b="b"/>
            <a:pathLst>
              <a:path w="1" h="4337" fill="none" extrusionOk="0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54"/>
          <p:cNvSpPr/>
          <p:nvPr/>
        </p:nvSpPr>
        <p:spPr>
          <a:xfrm>
            <a:off x="7262436" y="2232820"/>
            <a:ext cx="61" cy="123577"/>
          </a:xfrm>
          <a:custGeom>
            <a:avLst/>
            <a:gdLst/>
            <a:ahLst/>
            <a:cxnLst/>
            <a:rect l="l" t="t" r="r" b="b"/>
            <a:pathLst>
              <a:path w="1" h="2102" fill="none" extrusionOk="0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54"/>
          <p:cNvSpPr/>
          <p:nvPr/>
        </p:nvSpPr>
        <p:spPr>
          <a:xfrm>
            <a:off x="7183427" y="2276206"/>
            <a:ext cx="61" cy="256795"/>
          </a:xfrm>
          <a:custGeom>
            <a:avLst/>
            <a:gdLst/>
            <a:ahLst/>
            <a:cxnLst/>
            <a:rect l="l" t="t" r="r" b="b"/>
            <a:pathLst>
              <a:path w="1" h="4368" fill="none" extrusionOk="0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54"/>
          <p:cNvSpPr/>
          <p:nvPr/>
        </p:nvSpPr>
        <p:spPr>
          <a:xfrm>
            <a:off x="7183427" y="2357571"/>
            <a:ext cx="61" cy="94064"/>
          </a:xfrm>
          <a:custGeom>
            <a:avLst/>
            <a:gdLst/>
            <a:ahLst/>
            <a:cxnLst/>
            <a:rect l="l" t="t" r="r" b="b"/>
            <a:pathLst>
              <a:path w="1" h="1600" fill="none" extrusionOk="0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54"/>
          <p:cNvSpPr/>
          <p:nvPr/>
        </p:nvSpPr>
        <p:spPr>
          <a:xfrm>
            <a:off x="7104419" y="2209892"/>
            <a:ext cx="61" cy="261615"/>
          </a:xfrm>
          <a:custGeom>
            <a:avLst/>
            <a:gdLst/>
            <a:ahLst/>
            <a:cxnLst/>
            <a:rect l="l" t="t" r="r" b="b"/>
            <a:pathLst>
              <a:path w="1" h="4450" fill="none" extrusionOk="0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54"/>
          <p:cNvSpPr/>
          <p:nvPr/>
        </p:nvSpPr>
        <p:spPr>
          <a:xfrm>
            <a:off x="7104419" y="2290668"/>
            <a:ext cx="61" cy="98885"/>
          </a:xfrm>
          <a:custGeom>
            <a:avLst/>
            <a:gdLst/>
            <a:ahLst/>
            <a:cxnLst/>
            <a:rect l="l" t="t" r="r" b="b"/>
            <a:pathLst>
              <a:path w="1" h="1682" fill="none" extrusionOk="0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54"/>
          <p:cNvSpPr/>
          <p:nvPr/>
        </p:nvSpPr>
        <p:spPr>
          <a:xfrm>
            <a:off x="7025410" y="2276206"/>
            <a:ext cx="61" cy="317701"/>
          </a:xfrm>
          <a:custGeom>
            <a:avLst/>
            <a:gdLst/>
            <a:ahLst/>
            <a:cxnLst/>
            <a:rect l="l" t="t" r="r" b="b"/>
            <a:pathLst>
              <a:path w="1" h="5404" fill="none" extrusionOk="0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54"/>
          <p:cNvSpPr/>
          <p:nvPr/>
        </p:nvSpPr>
        <p:spPr>
          <a:xfrm>
            <a:off x="7025410" y="2357571"/>
            <a:ext cx="61" cy="183248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54"/>
          <p:cNvSpPr/>
          <p:nvPr/>
        </p:nvSpPr>
        <p:spPr>
          <a:xfrm>
            <a:off x="6945795" y="2276206"/>
            <a:ext cx="61" cy="220051"/>
          </a:xfrm>
          <a:custGeom>
            <a:avLst/>
            <a:gdLst/>
            <a:ahLst/>
            <a:cxnLst/>
            <a:rect l="l" t="t" r="r" b="b"/>
            <a:pathLst>
              <a:path w="1" h="3743" fill="none" extrusionOk="0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54"/>
          <p:cNvSpPr/>
          <p:nvPr/>
        </p:nvSpPr>
        <p:spPr>
          <a:xfrm>
            <a:off x="6945795" y="2357571"/>
            <a:ext cx="61" cy="89243"/>
          </a:xfrm>
          <a:custGeom>
            <a:avLst/>
            <a:gdLst/>
            <a:ahLst/>
            <a:cxnLst/>
            <a:rect l="l" t="t" r="r" b="b"/>
            <a:pathLst>
              <a:path w="1" h="1518" fill="none" extrusionOk="0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54"/>
          <p:cNvSpPr/>
          <p:nvPr/>
        </p:nvSpPr>
        <p:spPr>
          <a:xfrm>
            <a:off x="6866786" y="2241873"/>
            <a:ext cx="61" cy="229634"/>
          </a:xfrm>
          <a:custGeom>
            <a:avLst/>
            <a:gdLst/>
            <a:ahLst/>
            <a:cxnLst/>
            <a:rect l="l" t="t" r="r" b="b"/>
            <a:pathLst>
              <a:path w="1" h="3906" fill="none" extrusionOk="0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54"/>
          <p:cNvSpPr/>
          <p:nvPr/>
        </p:nvSpPr>
        <p:spPr>
          <a:xfrm>
            <a:off x="6866786" y="2322591"/>
            <a:ext cx="61" cy="66962"/>
          </a:xfrm>
          <a:custGeom>
            <a:avLst/>
            <a:gdLst/>
            <a:ahLst/>
            <a:cxnLst/>
            <a:rect l="l" t="t" r="r" b="b"/>
            <a:pathLst>
              <a:path w="1" h="1139" fill="none" extrusionOk="0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54"/>
          <p:cNvSpPr/>
          <p:nvPr/>
        </p:nvSpPr>
        <p:spPr>
          <a:xfrm>
            <a:off x="6787171" y="2276206"/>
            <a:ext cx="61" cy="440043"/>
          </a:xfrm>
          <a:custGeom>
            <a:avLst/>
            <a:gdLst/>
            <a:ahLst/>
            <a:cxnLst/>
            <a:rect l="l" t="t" r="r" b="b"/>
            <a:pathLst>
              <a:path w="1" h="7485" fill="none" extrusionOk="0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54"/>
          <p:cNvSpPr/>
          <p:nvPr/>
        </p:nvSpPr>
        <p:spPr>
          <a:xfrm>
            <a:off x="6787171" y="2357571"/>
            <a:ext cx="61" cy="310411"/>
          </a:xfrm>
          <a:custGeom>
            <a:avLst/>
            <a:gdLst/>
            <a:ahLst/>
            <a:cxnLst/>
            <a:rect l="l" t="t" r="r" b="b"/>
            <a:pathLst>
              <a:path w="1" h="5280" fill="none" extrusionOk="0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2424;p54"/>
          <p:cNvSpPr/>
          <p:nvPr/>
        </p:nvSpPr>
        <p:spPr>
          <a:xfrm>
            <a:off x="6708163" y="2399782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54"/>
          <p:cNvSpPr/>
          <p:nvPr/>
        </p:nvSpPr>
        <p:spPr>
          <a:xfrm>
            <a:off x="6708163" y="2481146"/>
            <a:ext cx="61" cy="183248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54"/>
          <p:cNvSpPr/>
          <p:nvPr/>
        </p:nvSpPr>
        <p:spPr>
          <a:xfrm>
            <a:off x="6629154" y="2414244"/>
            <a:ext cx="61" cy="393599"/>
          </a:xfrm>
          <a:custGeom>
            <a:avLst/>
            <a:gdLst/>
            <a:ahLst/>
            <a:cxnLst/>
            <a:rect l="l" t="t" r="r" b="b"/>
            <a:pathLst>
              <a:path w="1" h="6695" fill="none" extrusionOk="0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54"/>
          <p:cNvSpPr/>
          <p:nvPr/>
        </p:nvSpPr>
        <p:spPr>
          <a:xfrm>
            <a:off x="6629154" y="2488965"/>
            <a:ext cx="61" cy="237512"/>
          </a:xfrm>
          <a:custGeom>
            <a:avLst/>
            <a:gdLst/>
            <a:ahLst/>
            <a:cxnLst/>
            <a:rect l="l" t="t" r="r" b="b"/>
            <a:pathLst>
              <a:path w="1" h="4040" fill="none" extrusionOk="0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54"/>
          <p:cNvSpPr/>
          <p:nvPr/>
        </p:nvSpPr>
        <p:spPr>
          <a:xfrm>
            <a:off x="6550145" y="2640231"/>
            <a:ext cx="61" cy="318877"/>
          </a:xfrm>
          <a:custGeom>
            <a:avLst/>
            <a:gdLst/>
            <a:ahLst/>
            <a:cxnLst/>
            <a:rect l="l" t="t" r="r" b="b"/>
            <a:pathLst>
              <a:path w="1" h="5424" fill="none" extrusionOk="0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54"/>
          <p:cNvSpPr/>
          <p:nvPr/>
        </p:nvSpPr>
        <p:spPr>
          <a:xfrm>
            <a:off x="6550145" y="2695082"/>
            <a:ext cx="61" cy="183248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54"/>
          <p:cNvSpPr/>
          <p:nvPr/>
        </p:nvSpPr>
        <p:spPr>
          <a:xfrm>
            <a:off x="6470530" y="2332879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54"/>
          <p:cNvSpPr/>
          <p:nvPr/>
        </p:nvSpPr>
        <p:spPr>
          <a:xfrm>
            <a:off x="6470530" y="2414244"/>
            <a:ext cx="61" cy="226048"/>
          </a:xfrm>
          <a:custGeom>
            <a:avLst/>
            <a:gdLst/>
            <a:ahLst/>
            <a:cxnLst/>
            <a:rect l="l" t="t" r="r" b="b"/>
            <a:pathLst>
              <a:path w="1" h="3845" fill="none" extrusionOk="0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54"/>
          <p:cNvSpPr/>
          <p:nvPr/>
        </p:nvSpPr>
        <p:spPr>
          <a:xfrm>
            <a:off x="6391522" y="2361157"/>
            <a:ext cx="61" cy="345450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54"/>
          <p:cNvSpPr/>
          <p:nvPr/>
        </p:nvSpPr>
        <p:spPr>
          <a:xfrm>
            <a:off x="6391522" y="2491376"/>
            <a:ext cx="61" cy="134453"/>
          </a:xfrm>
          <a:custGeom>
            <a:avLst/>
            <a:gdLst/>
            <a:ahLst/>
            <a:cxnLst/>
            <a:rect l="l" t="t" r="r" b="b"/>
            <a:pathLst>
              <a:path w="1" h="2287" fill="none" extrusionOk="0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54"/>
          <p:cNvSpPr/>
          <p:nvPr/>
        </p:nvSpPr>
        <p:spPr>
          <a:xfrm>
            <a:off x="6312513" y="2491376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54"/>
          <p:cNvSpPr/>
          <p:nvPr/>
        </p:nvSpPr>
        <p:spPr>
          <a:xfrm>
            <a:off x="6312513" y="2638996"/>
            <a:ext cx="61" cy="116992"/>
          </a:xfrm>
          <a:custGeom>
            <a:avLst/>
            <a:gdLst/>
            <a:ahLst/>
            <a:cxnLst/>
            <a:rect l="l" t="t" r="r" b="b"/>
            <a:pathLst>
              <a:path w="1" h="1990" fill="none" extrusionOk="0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54"/>
          <p:cNvSpPr/>
          <p:nvPr/>
        </p:nvSpPr>
        <p:spPr>
          <a:xfrm>
            <a:off x="6232898" y="2572741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54"/>
          <p:cNvSpPr/>
          <p:nvPr/>
        </p:nvSpPr>
        <p:spPr>
          <a:xfrm>
            <a:off x="6232898" y="2745111"/>
            <a:ext cx="61" cy="91654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54"/>
          <p:cNvSpPr/>
          <p:nvPr/>
        </p:nvSpPr>
        <p:spPr>
          <a:xfrm>
            <a:off x="6153889" y="2524533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54"/>
          <p:cNvSpPr/>
          <p:nvPr/>
        </p:nvSpPr>
        <p:spPr>
          <a:xfrm>
            <a:off x="6153889" y="2677562"/>
            <a:ext cx="61" cy="111583"/>
          </a:xfrm>
          <a:custGeom>
            <a:avLst/>
            <a:gdLst/>
            <a:ahLst/>
            <a:cxnLst/>
            <a:rect l="l" t="t" r="r" b="b"/>
            <a:pathLst>
              <a:path w="1" h="1898" fill="none" extrusionOk="0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54"/>
          <p:cNvSpPr/>
          <p:nvPr/>
        </p:nvSpPr>
        <p:spPr>
          <a:xfrm>
            <a:off x="6074881" y="2491376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54"/>
          <p:cNvSpPr/>
          <p:nvPr/>
        </p:nvSpPr>
        <p:spPr>
          <a:xfrm>
            <a:off x="6074881" y="2616127"/>
            <a:ext cx="61" cy="139861"/>
          </a:xfrm>
          <a:custGeom>
            <a:avLst/>
            <a:gdLst/>
            <a:ahLst/>
            <a:cxnLst/>
            <a:rect l="l" t="t" r="r" b="b"/>
            <a:pathLst>
              <a:path w="1" h="2379" fill="none" extrusionOk="0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54"/>
          <p:cNvSpPr/>
          <p:nvPr/>
        </p:nvSpPr>
        <p:spPr>
          <a:xfrm>
            <a:off x="5995872" y="2576327"/>
            <a:ext cx="61" cy="346038"/>
          </a:xfrm>
          <a:custGeom>
            <a:avLst/>
            <a:gdLst/>
            <a:ahLst/>
            <a:cxnLst/>
            <a:rect l="l" t="t" r="r" b="b"/>
            <a:pathLst>
              <a:path w="1" h="5886" fill="none" extrusionOk="0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54"/>
          <p:cNvSpPr/>
          <p:nvPr/>
        </p:nvSpPr>
        <p:spPr>
          <a:xfrm>
            <a:off x="5995872" y="2625769"/>
            <a:ext cx="61" cy="215230"/>
          </a:xfrm>
          <a:custGeom>
            <a:avLst/>
            <a:gdLst/>
            <a:ahLst/>
            <a:cxnLst/>
            <a:rect l="l" t="t" r="r" b="b"/>
            <a:pathLst>
              <a:path w="1" h="3661" fill="none" extrusionOk="0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54"/>
          <p:cNvSpPr/>
          <p:nvPr/>
        </p:nvSpPr>
        <p:spPr>
          <a:xfrm>
            <a:off x="5916257" y="2432880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54"/>
          <p:cNvSpPr/>
          <p:nvPr/>
        </p:nvSpPr>
        <p:spPr>
          <a:xfrm>
            <a:off x="5916257" y="2514245"/>
            <a:ext cx="61" cy="208587"/>
          </a:xfrm>
          <a:custGeom>
            <a:avLst/>
            <a:gdLst/>
            <a:ahLst/>
            <a:cxnLst/>
            <a:rect l="l" t="t" r="r" b="b"/>
            <a:pathLst>
              <a:path w="1" h="3548" fill="none" extrusionOk="0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54"/>
          <p:cNvSpPr/>
          <p:nvPr/>
        </p:nvSpPr>
        <p:spPr>
          <a:xfrm>
            <a:off x="5837248" y="2290668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54"/>
          <p:cNvSpPr/>
          <p:nvPr/>
        </p:nvSpPr>
        <p:spPr>
          <a:xfrm>
            <a:off x="5837248" y="2372033"/>
            <a:ext cx="61" cy="210997"/>
          </a:xfrm>
          <a:custGeom>
            <a:avLst/>
            <a:gdLst/>
            <a:ahLst/>
            <a:cxnLst/>
            <a:rect l="l" t="t" r="r" b="b"/>
            <a:pathLst>
              <a:path w="1" h="3589" fill="none" extrusionOk="0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54"/>
          <p:cNvSpPr/>
          <p:nvPr/>
        </p:nvSpPr>
        <p:spPr>
          <a:xfrm>
            <a:off x="5758240" y="2349105"/>
            <a:ext cx="61" cy="345450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54"/>
          <p:cNvSpPr/>
          <p:nvPr/>
        </p:nvSpPr>
        <p:spPr>
          <a:xfrm>
            <a:off x="5758240" y="2407601"/>
            <a:ext cx="61" cy="206177"/>
          </a:xfrm>
          <a:custGeom>
            <a:avLst/>
            <a:gdLst/>
            <a:ahLst/>
            <a:cxnLst/>
            <a:rect l="l" t="t" r="r" b="b"/>
            <a:pathLst>
              <a:path w="1" h="3507" fill="none" extrusionOk="0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54"/>
          <p:cNvSpPr/>
          <p:nvPr/>
        </p:nvSpPr>
        <p:spPr>
          <a:xfrm>
            <a:off x="5679231" y="2277441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54"/>
          <p:cNvSpPr/>
          <p:nvPr/>
        </p:nvSpPr>
        <p:spPr>
          <a:xfrm>
            <a:off x="5679231" y="2358747"/>
            <a:ext cx="61" cy="57320"/>
          </a:xfrm>
          <a:custGeom>
            <a:avLst/>
            <a:gdLst/>
            <a:ahLst/>
            <a:cxnLst/>
            <a:rect l="l" t="t" r="r" b="b"/>
            <a:pathLst>
              <a:path w="1" h="975" fill="none" extrusionOk="0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54"/>
          <p:cNvSpPr/>
          <p:nvPr/>
        </p:nvSpPr>
        <p:spPr>
          <a:xfrm>
            <a:off x="5599616" y="2199074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54"/>
          <p:cNvSpPr/>
          <p:nvPr/>
        </p:nvSpPr>
        <p:spPr>
          <a:xfrm>
            <a:off x="5599616" y="2280439"/>
            <a:ext cx="61" cy="91654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54"/>
          <p:cNvSpPr/>
          <p:nvPr/>
        </p:nvSpPr>
        <p:spPr>
          <a:xfrm>
            <a:off x="5520607" y="2365978"/>
            <a:ext cx="61" cy="409884"/>
          </a:xfrm>
          <a:custGeom>
            <a:avLst/>
            <a:gdLst/>
            <a:ahLst/>
            <a:cxnLst/>
            <a:rect l="l" t="t" r="r" b="b"/>
            <a:pathLst>
              <a:path w="1" h="6972" fill="none" extrusionOk="0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54"/>
          <p:cNvSpPr/>
          <p:nvPr/>
        </p:nvSpPr>
        <p:spPr>
          <a:xfrm>
            <a:off x="5520607" y="2408777"/>
            <a:ext cx="61" cy="286366"/>
          </a:xfrm>
          <a:custGeom>
            <a:avLst/>
            <a:gdLst/>
            <a:ahLst/>
            <a:cxnLst/>
            <a:rect l="l" t="t" r="r" b="b"/>
            <a:pathLst>
              <a:path w="1" h="4871" fill="none" extrusionOk="0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54"/>
          <p:cNvSpPr/>
          <p:nvPr/>
        </p:nvSpPr>
        <p:spPr>
          <a:xfrm>
            <a:off x="5440931" y="2600430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54"/>
          <p:cNvSpPr/>
          <p:nvPr/>
        </p:nvSpPr>
        <p:spPr>
          <a:xfrm>
            <a:off x="5440931" y="2513069"/>
            <a:ext cx="61" cy="154912"/>
          </a:xfrm>
          <a:custGeom>
            <a:avLst/>
            <a:gdLst/>
            <a:ahLst/>
            <a:cxnLst/>
            <a:rect l="l" t="t" r="r" b="b"/>
            <a:pathLst>
              <a:path w="1" h="2635" fill="none" extrusionOk="0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54"/>
          <p:cNvSpPr/>
          <p:nvPr/>
        </p:nvSpPr>
        <p:spPr>
          <a:xfrm>
            <a:off x="5361923" y="2576327"/>
            <a:ext cx="61" cy="345391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54"/>
          <p:cNvSpPr/>
          <p:nvPr/>
        </p:nvSpPr>
        <p:spPr>
          <a:xfrm>
            <a:off x="5361923" y="2638996"/>
            <a:ext cx="61" cy="202002"/>
          </a:xfrm>
          <a:custGeom>
            <a:avLst/>
            <a:gdLst/>
            <a:ahLst/>
            <a:cxnLst/>
            <a:rect l="l" t="t" r="r" b="b"/>
            <a:pathLst>
              <a:path w="1" h="3436" fill="none" extrusionOk="0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54"/>
          <p:cNvSpPr/>
          <p:nvPr/>
        </p:nvSpPr>
        <p:spPr>
          <a:xfrm>
            <a:off x="4552541" y="1784969"/>
            <a:ext cx="298060" cy="182367"/>
          </a:xfrm>
          <a:custGeom>
            <a:avLst/>
            <a:gdLst/>
            <a:ahLst/>
            <a:cxnLst/>
            <a:rect l="l" t="t" r="r" b="b"/>
            <a:pathLst>
              <a:path w="4912" h="3102" extrusionOk="0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54"/>
          <p:cNvSpPr/>
          <p:nvPr/>
        </p:nvSpPr>
        <p:spPr>
          <a:xfrm>
            <a:off x="4767782" y="1823241"/>
            <a:ext cx="184224" cy="255560"/>
          </a:xfrm>
          <a:custGeom>
            <a:avLst/>
            <a:gdLst/>
            <a:ahLst/>
            <a:cxnLst/>
            <a:rect l="l" t="t" r="r" b="b"/>
            <a:pathLst>
              <a:path w="3036" h="4347" extrusionOk="0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54"/>
          <p:cNvSpPr/>
          <p:nvPr/>
        </p:nvSpPr>
        <p:spPr>
          <a:xfrm>
            <a:off x="4552541" y="1990145"/>
            <a:ext cx="357102" cy="182484"/>
          </a:xfrm>
          <a:custGeom>
            <a:avLst/>
            <a:gdLst/>
            <a:ahLst/>
            <a:cxnLst/>
            <a:rect l="l" t="t" r="r" b="b"/>
            <a:pathLst>
              <a:path w="5885" h="3104" extrusionOk="0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54"/>
          <p:cNvSpPr/>
          <p:nvPr/>
        </p:nvSpPr>
        <p:spPr>
          <a:xfrm>
            <a:off x="8299013" y="3915141"/>
            <a:ext cx="509955" cy="463971"/>
          </a:xfrm>
          <a:custGeom>
            <a:avLst/>
            <a:gdLst/>
            <a:ahLst/>
            <a:cxnLst/>
            <a:rect l="l" t="t" r="r" b="b"/>
            <a:pathLst>
              <a:path w="8404" h="7892" extrusionOk="0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54"/>
          <p:cNvSpPr/>
          <p:nvPr/>
        </p:nvSpPr>
        <p:spPr>
          <a:xfrm>
            <a:off x="8384030" y="3964935"/>
            <a:ext cx="319784" cy="398420"/>
          </a:xfrm>
          <a:custGeom>
            <a:avLst/>
            <a:gdLst/>
            <a:ahLst/>
            <a:cxnLst/>
            <a:rect l="l" t="t" r="r" b="b"/>
            <a:pathLst>
              <a:path w="5270" h="6777" extrusionOk="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54"/>
          <p:cNvSpPr/>
          <p:nvPr/>
        </p:nvSpPr>
        <p:spPr>
          <a:xfrm>
            <a:off x="4050575" y="3911790"/>
            <a:ext cx="540659" cy="480491"/>
          </a:xfrm>
          <a:custGeom>
            <a:avLst/>
            <a:gdLst/>
            <a:ahLst/>
            <a:cxnLst/>
            <a:rect l="l" t="t" r="r" b="b"/>
            <a:pathLst>
              <a:path w="8910" h="8173" extrusionOk="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54"/>
          <p:cNvSpPr/>
          <p:nvPr/>
        </p:nvSpPr>
        <p:spPr>
          <a:xfrm>
            <a:off x="4177523" y="3968521"/>
            <a:ext cx="340900" cy="411706"/>
          </a:xfrm>
          <a:custGeom>
            <a:avLst/>
            <a:gdLst/>
            <a:ahLst/>
            <a:cxnLst/>
            <a:rect l="l" t="t" r="r" b="b"/>
            <a:pathLst>
              <a:path w="5618" h="7003" extrusionOk="0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54"/>
          <p:cNvSpPr/>
          <p:nvPr/>
        </p:nvSpPr>
        <p:spPr>
          <a:xfrm>
            <a:off x="4364789" y="3666402"/>
            <a:ext cx="393753" cy="710183"/>
          </a:xfrm>
          <a:custGeom>
            <a:avLst/>
            <a:gdLst/>
            <a:ahLst/>
            <a:cxnLst/>
            <a:rect l="l" t="t" r="r" b="b"/>
            <a:pathLst>
              <a:path w="6489" h="12080" extrusionOk="0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54"/>
          <p:cNvSpPr/>
          <p:nvPr/>
        </p:nvSpPr>
        <p:spPr>
          <a:xfrm>
            <a:off x="4440642" y="3758173"/>
            <a:ext cx="177368" cy="647983"/>
          </a:xfrm>
          <a:custGeom>
            <a:avLst/>
            <a:gdLst/>
            <a:ahLst/>
            <a:cxnLst/>
            <a:rect l="l" t="t" r="r" b="b"/>
            <a:pathLst>
              <a:path w="2923" h="11022" extrusionOk="0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54"/>
          <p:cNvSpPr/>
          <p:nvPr/>
        </p:nvSpPr>
        <p:spPr>
          <a:xfrm>
            <a:off x="4509698" y="3904441"/>
            <a:ext cx="536775" cy="514354"/>
          </a:xfrm>
          <a:custGeom>
            <a:avLst/>
            <a:gdLst/>
            <a:ahLst/>
            <a:cxnLst/>
            <a:rect l="l" t="t" r="r" b="b"/>
            <a:pathLst>
              <a:path w="8846" h="8749" extrusionOk="0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54"/>
          <p:cNvSpPr/>
          <p:nvPr/>
        </p:nvSpPr>
        <p:spPr>
          <a:xfrm>
            <a:off x="4638466" y="3958292"/>
            <a:ext cx="317903" cy="447862"/>
          </a:xfrm>
          <a:custGeom>
            <a:avLst/>
            <a:gdLst/>
            <a:ahLst/>
            <a:cxnLst/>
            <a:rect l="l" t="t" r="r" b="b"/>
            <a:pathLst>
              <a:path w="5239" h="7618" extrusionOk="0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54"/>
          <p:cNvSpPr/>
          <p:nvPr/>
        </p:nvSpPr>
        <p:spPr>
          <a:xfrm>
            <a:off x="4454356" y="4343422"/>
            <a:ext cx="279978" cy="196476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54"/>
          <p:cNvSpPr/>
          <p:nvPr/>
        </p:nvSpPr>
        <p:spPr>
          <a:xfrm>
            <a:off x="4458058" y="4343422"/>
            <a:ext cx="272514" cy="41623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54"/>
          <p:cNvSpPr/>
          <p:nvPr/>
        </p:nvSpPr>
        <p:spPr>
          <a:xfrm>
            <a:off x="7811733" y="2480500"/>
            <a:ext cx="503947" cy="350859"/>
          </a:xfrm>
          <a:custGeom>
            <a:avLst/>
            <a:gdLst/>
            <a:ahLst/>
            <a:cxnLst/>
            <a:rect l="l" t="t" r="r" b="b"/>
            <a:pathLst>
              <a:path w="8305" h="5968" extrusionOk="0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w="8725" cap="flat" cmpd="sng">
            <a:solidFill>
              <a:schemeClr val="accent5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54"/>
          <p:cNvSpPr/>
          <p:nvPr/>
        </p:nvSpPr>
        <p:spPr>
          <a:xfrm>
            <a:off x="7848446" y="2567273"/>
            <a:ext cx="431131" cy="220051"/>
          </a:xfrm>
          <a:custGeom>
            <a:avLst/>
            <a:gdLst/>
            <a:ahLst/>
            <a:cxnLst/>
            <a:rect l="l" t="t" r="r" b="b"/>
            <a:pathLst>
              <a:path w="7105" h="3743" fill="none" extrusionOk="0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w="64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54"/>
          <p:cNvSpPr/>
          <p:nvPr/>
        </p:nvSpPr>
        <p:spPr>
          <a:xfrm>
            <a:off x="8207383" y="2028526"/>
            <a:ext cx="338473" cy="327872"/>
          </a:xfrm>
          <a:custGeom>
            <a:avLst/>
            <a:gdLst/>
            <a:ahLst/>
            <a:cxnLst/>
            <a:rect l="l" t="t" r="r" b="b"/>
            <a:pathLst>
              <a:path w="5578" h="5577" extrusionOk="0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54"/>
          <p:cNvSpPr/>
          <p:nvPr/>
        </p:nvSpPr>
        <p:spPr>
          <a:xfrm>
            <a:off x="6540800" y="3817021"/>
            <a:ext cx="263837" cy="249034"/>
          </a:xfrm>
          <a:custGeom>
            <a:avLst/>
            <a:gdLst/>
            <a:ahLst/>
            <a:cxnLst/>
            <a:rect l="l" t="t" r="r" b="b"/>
            <a:pathLst>
              <a:path w="4348" h="4236" extrusionOk="0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54"/>
          <p:cNvSpPr/>
          <p:nvPr/>
        </p:nvSpPr>
        <p:spPr>
          <a:xfrm>
            <a:off x="6797123" y="3768226"/>
            <a:ext cx="169843" cy="261086"/>
          </a:xfrm>
          <a:custGeom>
            <a:avLst/>
            <a:gdLst/>
            <a:ahLst/>
            <a:cxnLst/>
            <a:rect l="l" t="t" r="r" b="b"/>
            <a:pathLst>
              <a:path w="2799" h="4441" extrusionOk="0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54"/>
          <p:cNvSpPr/>
          <p:nvPr/>
        </p:nvSpPr>
        <p:spPr>
          <a:xfrm>
            <a:off x="6846883" y="4113732"/>
            <a:ext cx="193509" cy="97768"/>
          </a:xfrm>
          <a:custGeom>
            <a:avLst/>
            <a:gdLst/>
            <a:ahLst/>
            <a:cxnLst/>
            <a:rect l="l" t="t" r="r" b="b"/>
            <a:pathLst>
              <a:path w="3189" h="1663" extrusionOk="0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54"/>
          <p:cNvSpPr/>
          <p:nvPr/>
        </p:nvSpPr>
        <p:spPr>
          <a:xfrm>
            <a:off x="6813265" y="4143891"/>
            <a:ext cx="123848" cy="209234"/>
          </a:xfrm>
          <a:custGeom>
            <a:avLst/>
            <a:gdLst/>
            <a:ahLst/>
            <a:cxnLst/>
            <a:rect l="l" t="t" r="r" b="b"/>
            <a:pathLst>
              <a:path w="2041" h="3559" fill="none" extrusionOk="0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54"/>
          <p:cNvSpPr/>
          <p:nvPr/>
        </p:nvSpPr>
        <p:spPr>
          <a:xfrm>
            <a:off x="6797730" y="3867874"/>
            <a:ext cx="84649" cy="531050"/>
          </a:xfrm>
          <a:custGeom>
            <a:avLst/>
            <a:gdLst/>
            <a:ahLst/>
            <a:cxnLst/>
            <a:rect l="l" t="t" r="r" b="b"/>
            <a:pathLst>
              <a:path w="1395" h="9033" fill="none" extrusionOk="0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54"/>
          <p:cNvSpPr/>
          <p:nvPr/>
        </p:nvSpPr>
        <p:spPr>
          <a:xfrm>
            <a:off x="6634737" y="3884158"/>
            <a:ext cx="186045" cy="330929"/>
          </a:xfrm>
          <a:custGeom>
            <a:avLst/>
            <a:gdLst/>
            <a:ahLst/>
            <a:cxnLst/>
            <a:rect l="l" t="t" r="r" b="b"/>
            <a:pathLst>
              <a:path w="3066" h="5629" fill="none" extrusionOk="0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54"/>
          <p:cNvSpPr/>
          <p:nvPr/>
        </p:nvSpPr>
        <p:spPr>
          <a:xfrm>
            <a:off x="6675151" y="4345833"/>
            <a:ext cx="276276" cy="194066"/>
          </a:xfrm>
          <a:custGeom>
            <a:avLst/>
            <a:gdLst/>
            <a:ahLst/>
            <a:cxnLst/>
            <a:rect l="l" t="t" r="r" b="b"/>
            <a:pathLst>
              <a:path w="4553" h="3301" extrusionOk="0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54"/>
          <p:cNvSpPr/>
          <p:nvPr/>
        </p:nvSpPr>
        <p:spPr>
          <a:xfrm>
            <a:off x="6678914" y="4345833"/>
            <a:ext cx="269419" cy="41035"/>
          </a:xfrm>
          <a:custGeom>
            <a:avLst/>
            <a:gdLst/>
            <a:ahLst/>
            <a:cxnLst/>
            <a:rect l="l" t="t" r="r" b="b"/>
            <a:pathLst>
              <a:path w="4440" h="698" extrusionOk="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54"/>
          <p:cNvSpPr/>
          <p:nvPr/>
        </p:nvSpPr>
        <p:spPr>
          <a:xfrm>
            <a:off x="7271781" y="1381841"/>
            <a:ext cx="145571" cy="217641"/>
          </a:xfrm>
          <a:custGeom>
            <a:avLst/>
            <a:gdLst/>
            <a:ahLst/>
            <a:cxnLst/>
            <a:rect l="l" t="t" r="r" b="b"/>
            <a:pathLst>
              <a:path w="2399" h="3702" extrusionOk="0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4"/>
          <p:cNvSpPr/>
          <p:nvPr/>
        </p:nvSpPr>
        <p:spPr>
          <a:xfrm>
            <a:off x="7211402" y="1244450"/>
            <a:ext cx="266325" cy="160320"/>
          </a:xfrm>
          <a:custGeom>
            <a:avLst/>
            <a:gdLst/>
            <a:ahLst/>
            <a:cxnLst/>
            <a:rect l="l" t="t" r="r" b="b"/>
            <a:pathLst>
              <a:path w="4389" h="2727" extrusionOk="0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54"/>
          <p:cNvSpPr/>
          <p:nvPr/>
        </p:nvSpPr>
        <p:spPr>
          <a:xfrm>
            <a:off x="6113414" y="1980318"/>
            <a:ext cx="146239" cy="217582"/>
          </a:xfrm>
          <a:custGeom>
            <a:avLst/>
            <a:gdLst/>
            <a:ahLst/>
            <a:cxnLst/>
            <a:rect l="l" t="t" r="r" b="b"/>
            <a:pathLst>
              <a:path w="2410" h="3701" extrusionOk="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54"/>
          <p:cNvSpPr/>
          <p:nvPr/>
        </p:nvSpPr>
        <p:spPr>
          <a:xfrm>
            <a:off x="6053702" y="2174971"/>
            <a:ext cx="265657" cy="160379"/>
          </a:xfrm>
          <a:custGeom>
            <a:avLst/>
            <a:gdLst/>
            <a:ahLst/>
            <a:cxnLst/>
            <a:rect l="l" t="t" r="r" b="b"/>
            <a:pathLst>
              <a:path w="4378" h="2728" extrusionOk="0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4"/>
          <p:cNvSpPr/>
          <p:nvPr/>
        </p:nvSpPr>
        <p:spPr>
          <a:xfrm>
            <a:off x="8147671" y="1419819"/>
            <a:ext cx="301094" cy="291128"/>
          </a:xfrm>
          <a:custGeom>
            <a:avLst/>
            <a:gdLst/>
            <a:ahLst/>
            <a:cxnLst/>
            <a:rect l="l" t="t" r="r" b="b"/>
            <a:pathLst>
              <a:path w="4962" h="4952" fill="none" extrusionOk="0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w="27425" cap="flat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54"/>
          <p:cNvSpPr/>
          <p:nvPr/>
        </p:nvSpPr>
        <p:spPr>
          <a:xfrm>
            <a:off x="8157623" y="1565029"/>
            <a:ext cx="69721" cy="117580"/>
          </a:xfrm>
          <a:custGeom>
            <a:avLst/>
            <a:gdLst/>
            <a:ahLst/>
            <a:cxnLst/>
            <a:rect l="l" t="t" r="r" b="b"/>
            <a:pathLst>
              <a:path w="1149" h="2000" fill="none" extrusionOk="0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w="27425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54"/>
          <p:cNvSpPr/>
          <p:nvPr/>
        </p:nvSpPr>
        <p:spPr>
          <a:xfrm>
            <a:off x="8157623" y="1429461"/>
            <a:ext cx="139989" cy="135629"/>
          </a:xfrm>
          <a:custGeom>
            <a:avLst/>
            <a:gdLst/>
            <a:ahLst/>
            <a:cxnLst/>
            <a:rect l="l" t="t" r="r" b="b"/>
            <a:pathLst>
              <a:path w="2307" h="2307" fill="none" extrusionOk="0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w="27425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54"/>
          <p:cNvSpPr/>
          <p:nvPr/>
        </p:nvSpPr>
        <p:spPr>
          <a:xfrm>
            <a:off x="5163491" y="1460208"/>
            <a:ext cx="126336" cy="122401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54"/>
          <p:cNvSpPr/>
          <p:nvPr/>
        </p:nvSpPr>
        <p:spPr>
          <a:xfrm>
            <a:off x="5196502" y="1499361"/>
            <a:ext cx="60377" cy="44034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54"/>
          <p:cNvSpPr/>
          <p:nvPr/>
        </p:nvSpPr>
        <p:spPr>
          <a:xfrm>
            <a:off x="4547018" y="2581147"/>
            <a:ext cx="187926" cy="182661"/>
          </a:xfrm>
          <a:custGeom>
            <a:avLst/>
            <a:gdLst/>
            <a:ahLst/>
            <a:cxnLst/>
            <a:rect l="l" t="t" r="r" b="b"/>
            <a:pathLst>
              <a:path w="3097" h="3107" extrusionOk="0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54"/>
          <p:cNvSpPr/>
          <p:nvPr/>
        </p:nvSpPr>
        <p:spPr>
          <a:xfrm>
            <a:off x="4596171" y="2639643"/>
            <a:ext cx="89624" cy="65139"/>
          </a:xfrm>
          <a:custGeom>
            <a:avLst/>
            <a:gdLst/>
            <a:ahLst/>
            <a:cxnLst/>
            <a:rect l="l" t="t" r="r" b="b"/>
            <a:pathLst>
              <a:path w="1477" h="1108" fill="none" extrusionOk="0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w="1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54"/>
          <p:cNvSpPr/>
          <p:nvPr/>
        </p:nvSpPr>
        <p:spPr>
          <a:xfrm>
            <a:off x="5920565" y="1570497"/>
            <a:ext cx="50486" cy="51853"/>
          </a:xfrm>
          <a:custGeom>
            <a:avLst/>
            <a:gdLst/>
            <a:ahLst/>
            <a:cxnLst/>
            <a:rect l="l" t="t" r="r" b="b"/>
            <a:pathLst>
              <a:path w="832" h="882" extrusionOk="0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54"/>
          <p:cNvSpPr/>
          <p:nvPr/>
        </p:nvSpPr>
        <p:spPr>
          <a:xfrm>
            <a:off x="5992110" y="1539750"/>
            <a:ext cx="50486" cy="82600"/>
          </a:xfrm>
          <a:custGeom>
            <a:avLst/>
            <a:gdLst/>
            <a:ahLst/>
            <a:cxnLst/>
            <a:rect l="l" t="t" r="r" b="b"/>
            <a:pathLst>
              <a:path w="832" h="1405" extrusionOk="0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54"/>
          <p:cNvSpPr/>
          <p:nvPr/>
        </p:nvSpPr>
        <p:spPr>
          <a:xfrm>
            <a:off x="6064261" y="1499949"/>
            <a:ext cx="50486" cy="122401"/>
          </a:xfrm>
          <a:custGeom>
            <a:avLst/>
            <a:gdLst/>
            <a:ahLst/>
            <a:cxnLst/>
            <a:rect l="l" t="t" r="r" b="b"/>
            <a:pathLst>
              <a:path w="832" h="2082" extrusionOk="0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54"/>
          <p:cNvSpPr/>
          <p:nvPr/>
        </p:nvSpPr>
        <p:spPr>
          <a:xfrm>
            <a:off x="6136473" y="1449919"/>
            <a:ext cx="49818" cy="172431"/>
          </a:xfrm>
          <a:custGeom>
            <a:avLst/>
            <a:gdLst/>
            <a:ahLst/>
            <a:cxnLst/>
            <a:rect l="l" t="t" r="r" b="b"/>
            <a:pathLst>
              <a:path w="821" h="2933" extrusionOk="0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54"/>
          <p:cNvSpPr/>
          <p:nvPr/>
        </p:nvSpPr>
        <p:spPr>
          <a:xfrm>
            <a:off x="5327758" y="4343422"/>
            <a:ext cx="85862" cy="126575"/>
          </a:xfrm>
          <a:custGeom>
            <a:avLst/>
            <a:gdLst/>
            <a:ahLst/>
            <a:cxnLst/>
            <a:rect l="l" t="t" r="r" b="b"/>
            <a:pathLst>
              <a:path w="1415" h="2153" extrusionOk="0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54"/>
          <p:cNvSpPr/>
          <p:nvPr/>
        </p:nvSpPr>
        <p:spPr>
          <a:xfrm>
            <a:off x="4922764" y="4357884"/>
            <a:ext cx="84042" cy="109702"/>
          </a:xfrm>
          <a:custGeom>
            <a:avLst/>
            <a:gdLst/>
            <a:ahLst/>
            <a:cxnLst/>
            <a:rect l="l" t="t" r="r" b="b"/>
            <a:pathLst>
              <a:path w="1385" h="1866" extrusionOk="0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54"/>
          <p:cNvSpPr/>
          <p:nvPr/>
        </p:nvSpPr>
        <p:spPr>
          <a:xfrm>
            <a:off x="4914693" y="3197673"/>
            <a:ext cx="501399" cy="1224125"/>
          </a:xfrm>
          <a:custGeom>
            <a:avLst/>
            <a:gdLst/>
            <a:ahLst/>
            <a:cxnLst/>
            <a:rect l="l" t="t" r="r" b="b"/>
            <a:pathLst>
              <a:path w="8263" h="20822" extrusionOk="0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54"/>
          <p:cNvSpPr/>
          <p:nvPr/>
        </p:nvSpPr>
        <p:spPr>
          <a:xfrm>
            <a:off x="5622614" y="2633588"/>
            <a:ext cx="131918" cy="126634"/>
          </a:xfrm>
          <a:custGeom>
            <a:avLst/>
            <a:gdLst/>
            <a:ahLst/>
            <a:cxnLst/>
            <a:rect l="l" t="t" r="r" b="b"/>
            <a:pathLst>
              <a:path w="2174" h="2154" extrusionOk="0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54"/>
          <p:cNvSpPr/>
          <p:nvPr/>
        </p:nvSpPr>
        <p:spPr>
          <a:xfrm>
            <a:off x="4994915" y="2615539"/>
            <a:ext cx="411896" cy="582197"/>
          </a:xfrm>
          <a:custGeom>
            <a:avLst/>
            <a:gdLst/>
            <a:ahLst/>
            <a:cxnLst/>
            <a:rect l="l" t="t" r="r" b="b"/>
            <a:pathLst>
              <a:path w="6788" h="9903" extrusionOk="0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54"/>
          <p:cNvSpPr/>
          <p:nvPr/>
        </p:nvSpPr>
        <p:spPr>
          <a:xfrm>
            <a:off x="5141706" y="2507014"/>
            <a:ext cx="96481" cy="162202"/>
          </a:xfrm>
          <a:custGeom>
            <a:avLst/>
            <a:gdLst/>
            <a:ahLst/>
            <a:cxnLst/>
            <a:rect l="l" t="t" r="r" b="b"/>
            <a:pathLst>
              <a:path w="1590" h="2759" extrusionOk="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54"/>
          <p:cNvSpPr/>
          <p:nvPr/>
        </p:nvSpPr>
        <p:spPr>
          <a:xfrm>
            <a:off x="5113731" y="2373268"/>
            <a:ext cx="88411" cy="118873"/>
          </a:xfrm>
          <a:custGeom>
            <a:avLst/>
            <a:gdLst/>
            <a:ahLst/>
            <a:cxnLst/>
            <a:rect l="l" t="t" r="r" b="b"/>
            <a:pathLst>
              <a:path w="1457" h="2022" extrusionOk="0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54"/>
          <p:cNvSpPr/>
          <p:nvPr/>
        </p:nvSpPr>
        <p:spPr>
          <a:xfrm>
            <a:off x="5151051" y="2384085"/>
            <a:ext cx="152489" cy="199474"/>
          </a:xfrm>
          <a:custGeom>
            <a:avLst/>
            <a:gdLst/>
            <a:ahLst/>
            <a:cxnLst/>
            <a:rect l="l" t="t" r="r" b="b"/>
            <a:pathLst>
              <a:path w="2513" h="3393" extrusionOk="0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54"/>
          <p:cNvSpPr/>
          <p:nvPr/>
        </p:nvSpPr>
        <p:spPr>
          <a:xfrm>
            <a:off x="5123683" y="2464215"/>
            <a:ext cx="36772" cy="45268"/>
          </a:xfrm>
          <a:custGeom>
            <a:avLst/>
            <a:gdLst/>
            <a:ahLst/>
            <a:cxnLst/>
            <a:rect l="l" t="t" r="r" b="b"/>
            <a:pathLst>
              <a:path w="606" h="770" extrusionOk="0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54"/>
          <p:cNvSpPr/>
          <p:nvPr/>
        </p:nvSpPr>
        <p:spPr>
          <a:xfrm>
            <a:off x="5140492" y="2333350"/>
            <a:ext cx="217174" cy="95475"/>
          </a:xfrm>
          <a:custGeom>
            <a:avLst/>
            <a:gdLst/>
            <a:ahLst/>
            <a:cxnLst/>
            <a:rect l="l" t="t" r="r" b="b"/>
            <a:pathLst>
              <a:path w="3579" h="1624" extrusionOk="0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54"/>
          <p:cNvSpPr/>
          <p:nvPr/>
        </p:nvSpPr>
        <p:spPr>
          <a:xfrm>
            <a:off x="5133028" y="2604075"/>
            <a:ext cx="69115" cy="86186"/>
          </a:xfrm>
          <a:custGeom>
            <a:avLst/>
            <a:gdLst/>
            <a:ahLst/>
            <a:cxnLst/>
            <a:rect l="l" t="t" r="r" b="b"/>
            <a:pathLst>
              <a:path w="1139" h="1466" extrusionOk="0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54"/>
          <p:cNvSpPr/>
          <p:nvPr/>
        </p:nvSpPr>
        <p:spPr>
          <a:xfrm>
            <a:off x="5202085" y="2604663"/>
            <a:ext cx="54794" cy="83129"/>
          </a:xfrm>
          <a:custGeom>
            <a:avLst/>
            <a:gdLst/>
            <a:ahLst/>
            <a:cxnLst/>
            <a:rect l="l" t="t" r="r" b="b"/>
            <a:pathLst>
              <a:path w="903" h="1414" extrusionOk="0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54"/>
          <p:cNvSpPr/>
          <p:nvPr/>
        </p:nvSpPr>
        <p:spPr>
          <a:xfrm>
            <a:off x="5000498" y="3202553"/>
            <a:ext cx="116384" cy="148915"/>
          </a:xfrm>
          <a:custGeom>
            <a:avLst/>
            <a:gdLst/>
            <a:ahLst/>
            <a:cxnLst/>
            <a:rect l="l" t="t" r="r" b="b"/>
            <a:pathLst>
              <a:path w="1918" h="2533" extrusionOk="0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54"/>
          <p:cNvSpPr/>
          <p:nvPr/>
        </p:nvSpPr>
        <p:spPr>
          <a:xfrm>
            <a:off x="4879194" y="2653459"/>
            <a:ext cx="191688" cy="623879"/>
          </a:xfrm>
          <a:custGeom>
            <a:avLst/>
            <a:gdLst/>
            <a:ahLst/>
            <a:cxnLst/>
            <a:rect l="l" t="t" r="r" b="b"/>
            <a:pathLst>
              <a:path w="3159" h="10612" extrusionOk="0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54"/>
          <p:cNvSpPr/>
          <p:nvPr/>
        </p:nvSpPr>
        <p:spPr>
          <a:xfrm>
            <a:off x="5298085" y="2686381"/>
            <a:ext cx="376216" cy="401771"/>
          </a:xfrm>
          <a:custGeom>
            <a:avLst/>
            <a:gdLst/>
            <a:ahLst/>
            <a:cxnLst/>
            <a:rect l="l" t="t" r="r" b="b"/>
            <a:pathLst>
              <a:path w="6200" h="6834" extrusionOk="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54"/>
          <p:cNvSpPr/>
          <p:nvPr/>
        </p:nvSpPr>
        <p:spPr>
          <a:xfrm>
            <a:off x="5308461" y="4461530"/>
            <a:ext cx="250123" cy="73546"/>
          </a:xfrm>
          <a:custGeom>
            <a:avLst/>
            <a:gdLst/>
            <a:ahLst/>
            <a:cxnLst/>
            <a:rect l="l" t="t" r="r" b="b"/>
            <a:pathLst>
              <a:path w="4122" h="1251" extrusionOk="0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54"/>
          <p:cNvSpPr/>
          <p:nvPr/>
        </p:nvSpPr>
        <p:spPr>
          <a:xfrm>
            <a:off x="4887932" y="4447421"/>
            <a:ext cx="123241" cy="87656"/>
          </a:xfrm>
          <a:custGeom>
            <a:avLst/>
            <a:gdLst/>
            <a:ahLst/>
            <a:cxnLst/>
            <a:rect l="l" t="t" r="r" b="b"/>
            <a:pathLst>
              <a:path w="2031" h="1491" extrusionOk="0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54"/>
          <p:cNvSpPr/>
          <p:nvPr/>
        </p:nvSpPr>
        <p:spPr>
          <a:xfrm>
            <a:off x="5057721" y="3266398"/>
            <a:ext cx="79734" cy="101942"/>
          </a:xfrm>
          <a:custGeom>
            <a:avLst/>
            <a:gdLst/>
            <a:ahLst/>
            <a:cxnLst/>
            <a:rect l="l" t="t" r="r" b="b"/>
            <a:pathLst>
              <a:path w="1314" h="1734" extrusionOk="0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54"/>
          <p:cNvSpPr/>
          <p:nvPr/>
        </p:nvSpPr>
        <p:spPr>
          <a:xfrm>
            <a:off x="5067067" y="3197673"/>
            <a:ext cx="326640" cy="22987"/>
          </a:xfrm>
          <a:custGeom>
            <a:avLst/>
            <a:gdLst/>
            <a:ahLst/>
            <a:cxnLst/>
            <a:rect l="l" t="t" r="r" b="b"/>
            <a:pathLst>
              <a:path w="5383" h="391" extrusionOk="0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54"/>
          <p:cNvSpPr/>
          <p:nvPr/>
        </p:nvSpPr>
        <p:spPr>
          <a:xfrm>
            <a:off x="5229453" y="3366458"/>
            <a:ext cx="45449" cy="311058"/>
          </a:xfrm>
          <a:custGeom>
            <a:avLst/>
            <a:gdLst/>
            <a:ahLst/>
            <a:cxnLst/>
            <a:rect l="l" t="t" r="r" b="b"/>
            <a:pathLst>
              <a:path w="749" h="5291" extrusionOk="0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54"/>
          <p:cNvSpPr/>
          <p:nvPr/>
        </p:nvSpPr>
        <p:spPr>
          <a:xfrm>
            <a:off x="5399910" y="2777034"/>
            <a:ext cx="30522" cy="161555"/>
          </a:xfrm>
          <a:custGeom>
            <a:avLst/>
            <a:gdLst/>
            <a:ahLst/>
            <a:cxnLst/>
            <a:rect l="l" t="t" r="r" b="b"/>
            <a:pathLst>
              <a:path w="503" h="2748" extrusionOk="0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54"/>
          <p:cNvSpPr/>
          <p:nvPr/>
        </p:nvSpPr>
        <p:spPr>
          <a:xfrm>
            <a:off x="5037211" y="2818010"/>
            <a:ext cx="21238" cy="145329"/>
          </a:xfrm>
          <a:custGeom>
            <a:avLst/>
            <a:gdLst/>
            <a:ahLst/>
            <a:cxnLst/>
            <a:rect l="l" t="t" r="r" b="b"/>
            <a:pathLst>
              <a:path w="350" h="2472" extrusionOk="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54"/>
          <p:cNvSpPr/>
          <p:nvPr/>
        </p:nvSpPr>
        <p:spPr>
          <a:xfrm>
            <a:off x="8019510" y="3884746"/>
            <a:ext cx="172999" cy="649159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54"/>
          <p:cNvSpPr/>
          <p:nvPr/>
        </p:nvSpPr>
        <p:spPr>
          <a:xfrm>
            <a:off x="7638182" y="3884746"/>
            <a:ext cx="172999" cy="649159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54"/>
          <p:cNvSpPr/>
          <p:nvPr/>
        </p:nvSpPr>
        <p:spPr>
          <a:xfrm>
            <a:off x="7244353" y="3884746"/>
            <a:ext cx="172999" cy="649159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54"/>
          <p:cNvSpPr/>
          <p:nvPr/>
        </p:nvSpPr>
        <p:spPr>
          <a:xfrm>
            <a:off x="7715309" y="3377275"/>
            <a:ext cx="567965" cy="491249"/>
          </a:xfrm>
          <a:custGeom>
            <a:avLst/>
            <a:gdLst/>
            <a:ahLst/>
            <a:cxnLst/>
            <a:rect l="l" t="t" r="r" b="b"/>
            <a:pathLst>
              <a:path w="9360" h="8356" extrusionOk="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54"/>
          <p:cNvSpPr/>
          <p:nvPr/>
        </p:nvSpPr>
        <p:spPr>
          <a:xfrm>
            <a:off x="7301637" y="3868462"/>
            <a:ext cx="822396" cy="32041"/>
          </a:xfrm>
          <a:custGeom>
            <a:avLst/>
            <a:gdLst/>
            <a:ahLst/>
            <a:cxnLst/>
            <a:rect l="l" t="t" r="r" b="b"/>
            <a:pathLst>
              <a:path w="13553" h="545" extrusionOk="0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4"/>
          <p:cNvSpPr/>
          <p:nvPr/>
        </p:nvSpPr>
        <p:spPr>
          <a:xfrm>
            <a:off x="7772533" y="3868462"/>
            <a:ext cx="351519" cy="32041"/>
          </a:xfrm>
          <a:custGeom>
            <a:avLst/>
            <a:gdLst/>
            <a:ahLst/>
            <a:cxnLst/>
            <a:rect l="l" t="t" r="r" b="b"/>
            <a:pathLst>
              <a:path w="5793" h="545" extrusionOk="0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54"/>
          <p:cNvSpPr/>
          <p:nvPr/>
        </p:nvSpPr>
        <p:spPr>
          <a:xfrm>
            <a:off x="7600862" y="3884746"/>
            <a:ext cx="172938" cy="649159"/>
          </a:xfrm>
          <a:custGeom>
            <a:avLst/>
            <a:gdLst/>
            <a:ahLst/>
            <a:cxnLst/>
            <a:rect l="l" t="t" r="r" b="b"/>
            <a:pathLst>
              <a:path w="2850" h="11042" extrusionOk="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54"/>
          <p:cNvSpPr/>
          <p:nvPr/>
        </p:nvSpPr>
        <p:spPr>
          <a:xfrm>
            <a:off x="7771258" y="2930475"/>
            <a:ext cx="346604" cy="348860"/>
          </a:xfrm>
          <a:custGeom>
            <a:avLst/>
            <a:gdLst/>
            <a:ahLst/>
            <a:cxnLst/>
            <a:rect l="l" t="t" r="r" b="b"/>
            <a:pathLst>
              <a:path w="5712" h="5934" extrusionOk="0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54"/>
          <p:cNvSpPr/>
          <p:nvPr/>
        </p:nvSpPr>
        <p:spPr>
          <a:xfrm>
            <a:off x="7545459" y="3212077"/>
            <a:ext cx="318570" cy="346685"/>
          </a:xfrm>
          <a:custGeom>
            <a:avLst/>
            <a:gdLst/>
            <a:ahLst/>
            <a:cxnLst/>
            <a:rect l="l" t="t" r="r" b="b"/>
            <a:pathLst>
              <a:path w="5250" h="5897" extrusionOk="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54"/>
          <p:cNvSpPr/>
          <p:nvPr/>
        </p:nvSpPr>
        <p:spPr>
          <a:xfrm>
            <a:off x="7765069" y="3196380"/>
            <a:ext cx="350912" cy="434693"/>
          </a:xfrm>
          <a:custGeom>
            <a:avLst/>
            <a:gdLst/>
            <a:ahLst/>
            <a:cxnLst/>
            <a:rect l="l" t="t" r="r" b="b"/>
            <a:pathLst>
              <a:path w="5783" h="7394" extrusionOk="0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54"/>
          <p:cNvSpPr/>
          <p:nvPr/>
        </p:nvSpPr>
        <p:spPr>
          <a:xfrm>
            <a:off x="7765069" y="3384506"/>
            <a:ext cx="275609" cy="106175"/>
          </a:xfrm>
          <a:custGeom>
            <a:avLst/>
            <a:gdLst/>
            <a:ahLst/>
            <a:cxnLst/>
            <a:rect l="l" t="t" r="r" b="b"/>
            <a:pathLst>
              <a:path w="4542" h="1806" extrusionOk="0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54"/>
          <p:cNvSpPr/>
          <p:nvPr/>
        </p:nvSpPr>
        <p:spPr>
          <a:xfrm>
            <a:off x="8047485" y="3250760"/>
            <a:ext cx="68508" cy="380313"/>
          </a:xfrm>
          <a:custGeom>
            <a:avLst/>
            <a:gdLst/>
            <a:ahLst/>
            <a:cxnLst/>
            <a:rect l="l" t="t" r="r" b="b"/>
            <a:pathLst>
              <a:path w="1129" h="6469" extrusionOk="0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54"/>
          <p:cNvSpPr/>
          <p:nvPr/>
        </p:nvSpPr>
        <p:spPr>
          <a:xfrm>
            <a:off x="7724654" y="3503731"/>
            <a:ext cx="263776" cy="55027"/>
          </a:xfrm>
          <a:custGeom>
            <a:avLst/>
            <a:gdLst/>
            <a:ahLst/>
            <a:cxnLst/>
            <a:rect l="l" t="t" r="r" b="b"/>
            <a:pathLst>
              <a:path w="4347" h="936" extrusionOk="0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54"/>
          <p:cNvSpPr/>
          <p:nvPr/>
        </p:nvSpPr>
        <p:spPr>
          <a:xfrm>
            <a:off x="7980309" y="3228949"/>
            <a:ext cx="233982" cy="335867"/>
          </a:xfrm>
          <a:custGeom>
            <a:avLst/>
            <a:gdLst/>
            <a:ahLst/>
            <a:cxnLst/>
            <a:rect l="l" t="t" r="r" b="b"/>
            <a:pathLst>
              <a:path w="3856" h="5713" extrusionOk="0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54"/>
          <p:cNvSpPr/>
          <p:nvPr/>
        </p:nvSpPr>
        <p:spPr>
          <a:xfrm>
            <a:off x="7422274" y="4410266"/>
            <a:ext cx="49211" cy="62141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54"/>
          <p:cNvSpPr/>
          <p:nvPr/>
        </p:nvSpPr>
        <p:spPr>
          <a:xfrm>
            <a:off x="7307220" y="4472348"/>
            <a:ext cx="175487" cy="62788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54"/>
          <p:cNvSpPr/>
          <p:nvPr/>
        </p:nvSpPr>
        <p:spPr>
          <a:xfrm>
            <a:off x="7280459" y="3631011"/>
            <a:ext cx="708560" cy="826352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54"/>
          <p:cNvSpPr/>
          <p:nvPr/>
        </p:nvSpPr>
        <p:spPr>
          <a:xfrm>
            <a:off x="7536114" y="4410266"/>
            <a:ext cx="49211" cy="62141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54"/>
          <p:cNvSpPr/>
          <p:nvPr/>
        </p:nvSpPr>
        <p:spPr>
          <a:xfrm>
            <a:off x="7421060" y="4472348"/>
            <a:ext cx="175487" cy="62788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54"/>
          <p:cNvSpPr/>
          <p:nvPr/>
        </p:nvSpPr>
        <p:spPr>
          <a:xfrm>
            <a:off x="7385621" y="3631011"/>
            <a:ext cx="708560" cy="826352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54"/>
          <p:cNvSpPr/>
          <p:nvPr/>
        </p:nvSpPr>
        <p:spPr>
          <a:xfrm>
            <a:off x="7867076" y="3196321"/>
            <a:ext cx="132586" cy="79778"/>
          </a:xfrm>
          <a:custGeom>
            <a:avLst/>
            <a:gdLst/>
            <a:ahLst/>
            <a:cxnLst/>
            <a:rect l="l" t="t" r="r" b="b"/>
            <a:pathLst>
              <a:path w="2185" h="1357" extrusionOk="0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54"/>
          <p:cNvSpPr/>
          <p:nvPr/>
        </p:nvSpPr>
        <p:spPr>
          <a:xfrm>
            <a:off x="7882611" y="3117543"/>
            <a:ext cx="102731" cy="96474"/>
          </a:xfrm>
          <a:custGeom>
            <a:avLst/>
            <a:gdLst/>
            <a:ahLst/>
            <a:cxnLst/>
            <a:rect l="l" t="t" r="r" b="b"/>
            <a:pathLst>
              <a:path w="1693" h="1641" extrusionOk="0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54"/>
          <p:cNvSpPr/>
          <p:nvPr/>
        </p:nvSpPr>
        <p:spPr>
          <a:xfrm>
            <a:off x="7900087" y="3122952"/>
            <a:ext cx="69054" cy="46268"/>
          </a:xfrm>
          <a:custGeom>
            <a:avLst/>
            <a:gdLst/>
            <a:ahLst/>
            <a:cxnLst/>
            <a:rect l="l" t="t" r="r" b="b"/>
            <a:pathLst>
              <a:path w="1138" h="787" extrusionOk="0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54"/>
          <p:cNvSpPr/>
          <p:nvPr/>
        </p:nvSpPr>
        <p:spPr>
          <a:xfrm>
            <a:off x="7802388" y="2964925"/>
            <a:ext cx="208982" cy="200298"/>
          </a:xfrm>
          <a:custGeom>
            <a:avLst/>
            <a:gdLst/>
            <a:ahLst/>
            <a:cxnLst/>
            <a:rect l="l" t="t" r="r" b="b"/>
            <a:pathLst>
              <a:path w="3444" h="3407" extrusionOk="0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54"/>
          <p:cNvSpPr/>
          <p:nvPr/>
        </p:nvSpPr>
        <p:spPr>
          <a:xfrm>
            <a:off x="7869564" y="2947406"/>
            <a:ext cx="144418" cy="115934"/>
          </a:xfrm>
          <a:custGeom>
            <a:avLst/>
            <a:gdLst/>
            <a:ahLst/>
            <a:cxnLst/>
            <a:rect l="l" t="t" r="r" b="b"/>
            <a:pathLst>
              <a:path w="2380" h="1972" extrusionOk="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54"/>
          <p:cNvSpPr/>
          <p:nvPr/>
        </p:nvSpPr>
        <p:spPr>
          <a:xfrm>
            <a:off x="7285435" y="3267633"/>
            <a:ext cx="492722" cy="273080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54"/>
          <p:cNvSpPr/>
          <p:nvPr/>
        </p:nvSpPr>
        <p:spPr>
          <a:xfrm>
            <a:off x="7608326" y="3540651"/>
            <a:ext cx="416204" cy="241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54"/>
          <p:cNvSpPr/>
          <p:nvPr/>
        </p:nvSpPr>
        <p:spPr>
          <a:xfrm>
            <a:off x="7373181" y="3540651"/>
            <a:ext cx="416204" cy="241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54"/>
          <p:cNvSpPr/>
          <p:nvPr/>
        </p:nvSpPr>
        <p:spPr>
          <a:xfrm>
            <a:off x="6265848" y="3587036"/>
            <a:ext cx="252611" cy="947460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54"/>
          <p:cNvSpPr/>
          <p:nvPr/>
        </p:nvSpPr>
        <p:spPr>
          <a:xfrm>
            <a:off x="5583413" y="3587036"/>
            <a:ext cx="252611" cy="947460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54"/>
          <p:cNvSpPr/>
          <p:nvPr/>
        </p:nvSpPr>
        <p:spPr>
          <a:xfrm>
            <a:off x="7697286" y="3587036"/>
            <a:ext cx="252611" cy="947460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4"/>
          <p:cNvSpPr/>
          <p:nvPr/>
        </p:nvSpPr>
        <p:spPr>
          <a:xfrm>
            <a:off x="5583413" y="3564755"/>
            <a:ext cx="3178176" cy="44622"/>
          </a:xfrm>
          <a:custGeom>
            <a:avLst/>
            <a:gdLst/>
            <a:ahLst/>
            <a:cxnLst/>
            <a:rect l="l" t="t" r="r" b="b"/>
            <a:pathLst>
              <a:path w="52376" h="759" extrusionOk="0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54"/>
          <p:cNvSpPr/>
          <p:nvPr/>
        </p:nvSpPr>
        <p:spPr>
          <a:xfrm>
            <a:off x="8017629" y="3564755"/>
            <a:ext cx="744665" cy="44622"/>
          </a:xfrm>
          <a:custGeom>
            <a:avLst/>
            <a:gdLst/>
            <a:ahLst/>
            <a:cxnLst/>
            <a:rect l="l" t="t" r="r" b="b"/>
            <a:pathLst>
              <a:path w="12272" h="759" extrusionOk="0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54"/>
          <p:cNvSpPr/>
          <p:nvPr/>
        </p:nvSpPr>
        <p:spPr>
          <a:xfrm>
            <a:off x="6270824" y="3267633"/>
            <a:ext cx="492722" cy="273080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54"/>
          <p:cNvSpPr/>
          <p:nvPr/>
        </p:nvSpPr>
        <p:spPr>
          <a:xfrm>
            <a:off x="6024453" y="3540651"/>
            <a:ext cx="416265" cy="241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54"/>
          <p:cNvSpPr/>
          <p:nvPr/>
        </p:nvSpPr>
        <p:spPr>
          <a:xfrm>
            <a:off x="6259598" y="3540651"/>
            <a:ext cx="416265" cy="241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55"/>
          <p:cNvSpPr/>
          <p:nvPr/>
        </p:nvSpPr>
        <p:spPr>
          <a:xfrm>
            <a:off x="3120324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5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ROADMAP</a:t>
            </a:r>
            <a:endParaRPr/>
          </a:p>
        </p:txBody>
      </p:sp>
      <p:sp>
        <p:nvSpPr>
          <p:cNvPr id="2563" name="Google Shape;2563;p55"/>
          <p:cNvSpPr txBox="1">
            <a:spLocks noGrp="1"/>
          </p:cNvSpPr>
          <p:nvPr>
            <p:ph type="title" idx="4294967295"/>
          </p:nvPr>
        </p:nvSpPr>
        <p:spPr>
          <a:xfrm>
            <a:off x="445525" y="3058102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Avatar Customization</a:t>
            </a:r>
            <a:endParaRPr sz="1500"/>
          </a:p>
        </p:txBody>
      </p:sp>
      <p:sp>
        <p:nvSpPr>
          <p:cNvPr id="2564" name="Google Shape;2564;p55"/>
          <p:cNvSpPr txBox="1">
            <a:spLocks noGrp="1"/>
          </p:cNvSpPr>
          <p:nvPr>
            <p:ph type="subTitle" idx="4294967295"/>
          </p:nvPr>
        </p:nvSpPr>
        <p:spPr>
          <a:xfrm>
            <a:off x="155500" y="3616250"/>
            <a:ext cx="2403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/>
              <a:t>Users will be able to create and customize  their own avatars so as to get engrossed into getting into contact with  the virtual financial universe of CitiSpirit. </a:t>
            </a:r>
            <a:endParaRPr sz="1250"/>
          </a:p>
        </p:txBody>
      </p:sp>
      <p:sp>
        <p:nvSpPr>
          <p:cNvPr id="2565" name="Google Shape;2565;p55"/>
          <p:cNvSpPr txBox="1">
            <a:spLocks noGrp="1"/>
          </p:cNvSpPr>
          <p:nvPr>
            <p:ph type="title" idx="4294967295"/>
          </p:nvPr>
        </p:nvSpPr>
        <p:spPr>
          <a:xfrm>
            <a:off x="2610575" y="3088774"/>
            <a:ext cx="1816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Community Forums</a:t>
            </a:r>
            <a:endParaRPr sz="1500"/>
          </a:p>
        </p:txBody>
      </p:sp>
      <p:sp>
        <p:nvSpPr>
          <p:cNvPr id="2566" name="Google Shape;2566;p55"/>
          <p:cNvSpPr txBox="1">
            <a:spLocks noGrp="1"/>
          </p:cNvSpPr>
          <p:nvPr>
            <p:ph type="title" idx="4294967295"/>
          </p:nvPr>
        </p:nvSpPr>
        <p:spPr>
          <a:xfrm>
            <a:off x="4716250" y="3088774"/>
            <a:ext cx="181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Community Hedge Funds</a:t>
            </a:r>
            <a:endParaRPr sz="1500"/>
          </a:p>
        </p:txBody>
      </p:sp>
      <p:sp>
        <p:nvSpPr>
          <p:cNvPr id="2567" name="Google Shape;2567;p55"/>
          <p:cNvSpPr txBox="1">
            <a:spLocks noGrp="1"/>
          </p:cNvSpPr>
          <p:nvPr>
            <p:ph type="title" idx="4294967295"/>
          </p:nvPr>
        </p:nvSpPr>
        <p:spPr>
          <a:xfrm>
            <a:off x="6532750" y="3088275"/>
            <a:ext cx="2744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Stock Price Prediction &amp;   Recommendation </a:t>
            </a:r>
            <a:endParaRPr sz="1500"/>
          </a:p>
        </p:txBody>
      </p:sp>
      <p:sp>
        <p:nvSpPr>
          <p:cNvPr id="2568" name="Google Shape;2568;p55"/>
          <p:cNvSpPr txBox="1">
            <a:spLocks noGrp="1"/>
          </p:cNvSpPr>
          <p:nvPr>
            <p:ph type="title" idx="4294967295"/>
          </p:nvPr>
        </p:nvSpPr>
        <p:spPr>
          <a:xfrm>
            <a:off x="449050" y="2161954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Jan 2023</a:t>
            </a:r>
            <a:endParaRPr sz="2400"/>
          </a:p>
        </p:txBody>
      </p:sp>
      <p:sp>
        <p:nvSpPr>
          <p:cNvPr id="2569" name="Google Shape;2569;p55"/>
          <p:cNvSpPr/>
          <p:nvPr/>
        </p:nvSpPr>
        <p:spPr>
          <a:xfrm>
            <a:off x="924887" y="1392324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0" name="Google Shape;2570;p55"/>
          <p:cNvGrpSpPr/>
          <p:nvPr/>
        </p:nvGrpSpPr>
        <p:grpSpPr>
          <a:xfrm>
            <a:off x="-5100" y="2688211"/>
            <a:ext cx="9154200" cy="395550"/>
            <a:chOff x="-5100" y="2688211"/>
            <a:chExt cx="9154200" cy="395550"/>
          </a:xfrm>
        </p:grpSpPr>
        <p:cxnSp>
          <p:nvCxnSpPr>
            <p:cNvPr id="2571" name="Google Shape;2571;p55"/>
            <p:cNvCxnSpPr/>
            <p:nvPr/>
          </p:nvCxnSpPr>
          <p:spPr>
            <a:xfrm>
              <a:off x="-5100" y="2898800"/>
              <a:ext cx="9154200" cy="0"/>
            </a:xfrm>
            <a:prstGeom prst="straightConnector1">
              <a:avLst/>
            </a:prstGeom>
            <a:noFill/>
            <a:ln w="11430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2" name="Google Shape;2572;p55"/>
            <p:cNvCxnSpPr/>
            <p:nvPr/>
          </p:nvCxnSpPr>
          <p:spPr>
            <a:xfrm>
              <a:off x="1357300" y="2713860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3" name="Google Shape;2573;p55"/>
            <p:cNvCxnSpPr/>
            <p:nvPr/>
          </p:nvCxnSpPr>
          <p:spPr>
            <a:xfrm>
              <a:off x="3498054" y="271386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4" name="Google Shape;2574;p55"/>
            <p:cNvCxnSpPr/>
            <p:nvPr/>
          </p:nvCxnSpPr>
          <p:spPr>
            <a:xfrm>
              <a:off x="5638354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5" name="Google Shape;2575;p55"/>
            <p:cNvCxnSpPr/>
            <p:nvPr/>
          </p:nvCxnSpPr>
          <p:spPr>
            <a:xfrm>
              <a:off x="7828629" y="2688211"/>
              <a:ext cx="0" cy="3699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76" name="Google Shape;2576;p55"/>
          <p:cNvSpPr/>
          <p:nvPr/>
        </p:nvSpPr>
        <p:spPr>
          <a:xfrm>
            <a:off x="5260537" y="1390237"/>
            <a:ext cx="755464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55"/>
          <p:cNvSpPr/>
          <p:nvPr/>
        </p:nvSpPr>
        <p:spPr>
          <a:xfrm>
            <a:off x="7450899" y="1390237"/>
            <a:ext cx="755465" cy="687175"/>
          </a:xfrm>
          <a:custGeom>
            <a:avLst/>
            <a:gdLst/>
            <a:ahLst/>
            <a:cxnLst/>
            <a:rect l="l" t="t" r="r" b="b"/>
            <a:pathLst>
              <a:path w="9135" h="8309" extrusionOk="0">
                <a:moveTo>
                  <a:pt x="4569" y="1"/>
                </a:moveTo>
                <a:cubicBezTo>
                  <a:pt x="2681" y="1"/>
                  <a:pt x="972" y="1299"/>
                  <a:pt x="524" y="3217"/>
                </a:cubicBezTo>
                <a:cubicBezTo>
                  <a:pt x="1" y="5451"/>
                  <a:pt x="1395" y="7676"/>
                  <a:pt x="3630" y="8199"/>
                </a:cubicBezTo>
                <a:cubicBezTo>
                  <a:pt x="3947" y="8273"/>
                  <a:pt x="4265" y="8309"/>
                  <a:pt x="4577" y="8309"/>
                </a:cubicBezTo>
                <a:cubicBezTo>
                  <a:pt x="6465" y="8309"/>
                  <a:pt x="8172" y="7010"/>
                  <a:pt x="8612" y="5093"/>
                </a:cubicBezTo>
                <a:cubicBezTo>
                  <a:pt x="9135" y="2858"/>
                  <a:pt x="7751" y="633"/>
                  <a:pt x="5516" y="110"/>
                </a:cubicBezTo>
                <a:cubicBezTo>
                  <a:pt x="5199" y="36"/>
                  <a:pt x="4881" y="1"/>
                  <a:pt x="456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78" name="Google Shape;2578;p55"/>
          <p:cNvGrpSpPr/>
          <p:nvPr/>
        </p:nvGrpSpPr>
        <p:grpSpPr>
          <a:xfrm>
            <a:off x="5423124" y="1549548"/>
            <a:ext cx="402757" cy="372728"/>
            <a:chOff x="7402362" y="3681535"/>
            <a:chExt cx="402757" cy="372728"/>
          </a:xfrm>
        </p:grpSpPr>
        <p:sp>
          <p:nvSpPr>
            <p:cNvPr id="2579" name="Google Shape;2579;p55"/>
            <p:cNvSpPr/>
            <p:nvPr/>
          </p:nvSpPr>
          <p:spPr>
            <a:xfrm>
              <a:off x="7471248" y="3681535"/>
              <a:ext cx="333871" cy="303763"/>
            </a:xfrm>
            <a:custGeom>
              <a:avLst/>
              <a:gdLst/>
              <a:ahLst/>
              <a:cxnLst/>
              <a:rect l="l" t="t" r="r" b="b"/>
              <a:pathLst>
                <a:path w="12708" h="11562" extrusionOk="0">
                  <a:moveTo>
                    <a:pt x="6341" y="0"/>
                  </a:moveTo>
                  <a:cubicBezTo>
                    <a:pt x="4868" y="0"/>
                    <a:pt x="3393" y="562"/>
                    <a:pt x="2268" y="1687"/>
                  </a:cubicBezTo>
                  <a:cubicBezTo>
                    <a:pt x="0" y="3955"/>
                    <a:pt x="21" y="7624"/>
                    <a:pt x="2296" y="9871"/>
                  </a:cubicBezTo>
                  <a:cubicBezTo>
                    <a:pt x="2407" y="9982"/>
                    <a:pt x="2518" y="10086"/>
                    <a:pt x="2636" y="10184"/>
                  </a:cubicBezTo>
                  <a:cubicBezTo>
                    <a:pt x="3718" y="11105"/>
                    <a:pt x="5049" y="11561"/>
                    <a:pt x="6375" y="11561"/>
                  </a:cubicBezTo>
                  <a:cubicBezTo>
                    <a:pt x="7854" y="11561"/>
                    <a:pt x="9327" y="10994"/>
                    <a:pt x="10446" y="9871"/>
                  </a:cubicBezTo>
                  <a:cubicBezTo>
                    <a:pt x="12576" y="7749"/>
                    <a:pt x="12707" y="4343"/>
                    <a:pt x="10758" y="2061"/>
                  </a:cubicBezTo>
                  <a:cubicBezTo>
                    <a:pt x="10661" y="1943"/>
                    <a:pt x="10557" y="1832"/>
                    <a:pt x="10446" y="1721"/>
                  </a:cubicBezTo>
                  <a:cubicBezTo>
                    <a:pt x="9320" y="574"/>
                    <a:pt x="7831" y="0"/>
                    <a:pt x="6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7540502" y="3735683"/>
              <a:ext cx="236741" cy="236558"/>
            </a:xfrm>
            <a:custGeom>
              <a:avLst/>
              <a:gdLst/>
              <a:ahLst/>
              <a:cxnLst/>
              <a:rect l="l" t="t" r="r" b="b"/>
              <a:pathLst>
                <a:path w="9011" h="9004" extrusionOk="0">
                  <a:moveTo>
                    <a:pt x="8122" y="0"/>
                  </a:moveTo>
                  <a:lnTo>
                    <a:pt x="0" y="8123"/>
                  </a:lnTo>
                  <a:cubicBezTo>
                    <a:pt x="423" y="8483"/>
                    <a:pt x="895" y="8781"/>
                    <a:pt x="1401" y="9003"/>
                  </a:cubicBezTo>
                  <a:lnTo>
                    <a:pt x="9010" y="1401"/>
                  </a:lnTo>
                  <a:cubicBezTo>
                    <a:pt x="8781" y="888"/>
                    <a:pt x="8483" y="416"/>
                    <a:pt x="8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7472693" y="3728274"/>
              <a:ext cx="283585" cy="256998"/>
            </a:xfrm>
            <a:custGeom>
              <a:avLst/>
              <a:gdLst/>
              <a:ahLst/>
              <a:cxnLst/>
              <a:rect l="l" t="t" r="r" b="b"/>
              <a:pathLst>
                <a:path w="10794" h="9782" extrusionOk="0">
                  <a:moveTo>
                    <a:pt x="9427" y="8869"/>
                  </a:moveTo>
                  <a:cubicBezTo>
                    <a:pt x="9426" y="8870"/>
                    <a:pt x="9424" y="8871"/>
                    <a:pt x="9423" y="8872"/>
                  </a:cubicBezTo>
                  <a:lnTo>
                    <a:pt x="9423" y="8872"/>
                  </a:lnTo>
                  <a:cubicBezTo>
                    <a:pt x="9422" y="8873"/>
                    <a:pt x="9421" y="8875"/>
                    <a:pt x="9420" y="8876"/>
                  </a:cubicBezTo>
                  <a:lnTo>
                    <a:pt x="9427" y="8869"/>
                  </a:lnTo>
                  <a:close/>
                  <a:moveTo>
                    <a:pt x="4560" y="0"/>
                  </a:moveTo>
                  <a:cubicBezTo>
                    <a:pt x="3489" y="0"/>
                    <a:pt x="2412" y="298"/>
                    <a:pt x="1457" y="907"/>
                  </a:cubicBezTo>
                  <a:cubicBezTo>
                    <a:pt x="1" y="3189"/>
                    <a:pt x="327" y="6178"/>
                    <a:pt x="2241" y="8092"/>
                  </a:cubicBezTo>
                  <a:cubicBezTo>
                    <a:pt x="2352" y="8203"/>
                    <a:pt x="2463" y="8307"/>
                    <a:pt x="2574" y="8405"/>
                  </a:cubicBezTo>
                  <a:cubicBezTo>
                    <a:pt x="3647" y="9316"/>
                    <a:pt x="4980" y="9782"/>
                    <a:pt x="6320" y="9782"/>
                  </a:cubicBezTo>
                  <a:cubicBezTo>
                    <a:pt x="7394" y="9782"/>
                    <a:pt x="8472" y="9482"/>
                    <a:pt x="9423" y="8872"/>
                  </a:cubicBezTo>
                  <a:lnTo>
                    <a:pt x="9423" y="8872"/>
                  </a:lnTo>
                  <a:cubicBezTo>
                    <a:pt x="10793" y="6736"/>
                    <a:pt x="10605" y="3957"/>
                    <a:pt x="8955" y="2023"/>
                  </a:cubicBezTo>
                  <a:cubicBezTo>
                    <a:pt x="8858" y="1912"/>
                    <a:pt x="8754" y="1794"/>
                    <a:pt x="8643" y="1690"/>
                  </a:cubicBezTo>
                  <a:cubicBezTo>
                    <a:pt x="7529" y="576"/>
                    <a:pt x="6051" y="0"/>
                    <a:pt x="45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7508791" y="3711985"/>
              <a:ext cx="251691" cy="243572"/>
            </a:xfrm>
            <a:custGeom>
              <a:avLst/>
              <a:gdLst/>
              <a:ahLst/>
              <a:cxnLst/>
              <a:rect l="l" t="t" r="r" b="b"/>
              <a:pathLst>
                <a:path w="9580" h="9271" extrusionOk="0">
                  <a:moveTo>
                    <a:pt x="4946" y="1"/>
                  </a:moveTo>
                  <a:cubicBezTo>
                    <a:pt x="4842" y="1"/>
                    <a:pt x="4738" y="7"/>
                    <a:pt x="4641" y="14"/>
                  </a:cubicBezTo>
                  <a:cubicBezTo>
                    <a:pt x="2906" y="125"/>
                    <a:pt x="1381" y="1201"/>
                    <a:pt x="694" y="2796"/>
                  </a:cubicBezTo>
                  <a:cubicBezTo>
                    <a:pt x="0" y="4384"/>
                    <a:pt x="257" y="6229"/>
                    <a:pt x="1360" y="7575"/>
                  </a:cubicBezTo>
                  <a:cubicBezTo>
                    <a:pt x="1561" y="7818"/>
                    <a:pt x="1790" y="8047"/>
                    <a:pt x="2039" y="8248"/>
                  </a:cubicBezTo>
                  <a:cubicBezTo>
                    <a:pt x="2878" y="8922"/>
                    <a:pt x="3906" y="9270"/>
                    <a:pt x="4943" y="9270"/>
                  </a:cubicBezTo>
                  <a:cubicBezTo>
                    <a:pt x="5623" y="9270"/>
                    <a:pt x="6306" y="9121"/>
                    <a:pt x="6943" y="8816"/>
                  </a:cubicBezTo>
                  <a:cubicBezTo>
                    <a:pt x="8553" y="8047"/>
                    <a:pt x="9579" y="6417"/>
                    <a:pt x="9579" y="4634"/>
                  </a:cubicBezTo>
                  <a:cubicBezTo>
                    <a:pt x="9579" y="3247"/>
                    <a:pt x="8955" y="1936"/>
                    <a:pt x="7880" y="1055"/>
                  </a:cubicBezTo>
                  <a:cubicBezTo>
                    <a:pt x="7741" y="937"/>
                    <a:pt x="7595" y="833"/>
                    <a:pt x="7443" y="736"/>
                  </a:cubicBezTo>
                  <a:cubicBezTo>
                    <a:pt x="6694" y="257"/>
                    <a:pt x="5827" y="1"/>
                    <a:pt x="4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7496575" y="3728248"/>
              <a:ext cx="251323" cy="227310"/>
            </a:xfrm>
            <a:custGeom>
              <a:avLst/>
              <a:gdLst/>
              <a:ahLst/>
              <a:cxnLst/>
              <a:rect l="l" t="t" r="r" b="b"/>
              <a:pathLst>
                <a:path w="9566" h="8652" extrusionOk="0">
                  <a:moveTo>
                    <a:pt x="3663" y="0"/>
                  </a:moveTo>
                  <a:cubicBezTo>
                    <a:pt x="3458" y="0"/>
                    <a:pt x="3252" y="11"/>
                    <a:pt x="3045" y="34"/>
                  </a:cubicBezTo>
                  <a:cubicBezTo>
                    <a:pt x="444" y="1580"/>
                    <a:pt x="0" y="5159"/>
                    <a:pt x="2137" y="7296"/>
                  </a:cubicBezTo>
                  <a:cubicBezTo>
                    <a:pt x="3053" y="8211"/>
                    <a:pt x="4232" y="8652"/>
                    <a:pt x="5403" y="8652"/>
                  </a:cubicBezTo>
                  <a:cubicBezTo>
                    <a:pt x="6963" y="8652"/>
                    <a:pt x="8508" y="7869"/>
                    <a:pt x="9392" y="6387"/>
                  </a:cubicBezTo>
                  <a:cubicBezTo>
                    <a:pt x="9565" y="4813"/>
                    <a:pt x="9080" y="3231"/>
                    <a:pt x="8053" y="2024"/>
                  </a:cubicBezTo>
                  <a:cubicBezTo>
                    <a:pt x="7949" y="1913"/>
                    <a:pt x="7845" y="1795"/>
                    <a:pt x="7741" y="1691"/>
                  </a:cubicBezTo>
                  <a:cubicBezTo>
                    <a:pt x="6653" y="603"/>
                    <a:pt x="5183" y="0"/>
                    <a:pt x="3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7511524" y="3731296"/>
              <a:ext cx="221976" cy="232564"/>
            </a:xfrm>
            <a:custGeom>
              <a:avLst/>
              <a:gdLst/>
              <a:ahLst/>
              <a:cxnLst/>
              <a:rect l="l" t="t" r="r" b="b"/>
              <a:pathLst>
                <a:path w="8449" h="8852" extrusionOk="0">
                  <a:moveTo>
                    <a:pt x="7339" y="1"/>
                  </a:moveTo>
                  <a:lnTo>
                    <a:pt x="0" y="7339"/>
                  </a:lnTo>
                  <a:cubicBezTo>
                    <a:pt x="139" y="7866"/>
                    <a:pt x="340" y="8373"/>
                    <a:pt x="597" y="8851"/>
                  </a:cubicBezTo>
                  <a:lnTo>
                    <a:pt x="1935" y="7513"/>
                  </a:lnTo>
                  <a:lnTo>
                    <a:pt x="8449" y="1000"/>
                  </a:lnTo>
                  <a:cubicBezTo>
                    <a:pt x="8247" y="750"/>
                    <a:pt x="8025" y="521"/>
                    <a:pt x="7776" y="320"/>
                  </a:cubicBezTo>
                  <a:cubicBezTo>
                    <a:pt x="7637" y="202"/>
                    <a:pt x="7491" y="98"/>
                    <a:pt x="7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5"/>
            <p:cNvSpPr/>
            <p:nvPr/>
          </p:nvSpPr>
          <p:spPr>
            <a:xfrm>
              <a:off x="7519721" y="3712169"/>
              <a:ext cx="144157" cy="136696"/>
            </a:xfrm>
            <a:custGeom>
              <a:avLst/>
              <a:gdLst/>
              <a:ahLst/>
              <a:cxnLst/>
              <a:rect l="l" t="t" r="r" b="b"/>
              <a:pathLst>
                <a:path w="5487" h="5203" extrusionOk="0">
                  <a:moveTo>
                    <a:pt x="4530" y="0"/>
                  </a:moveTo>
                  <a:cubicBezTo>
                    <a:pt x="4426" y="0"/>
                    <a:pt x="4322" y="7"/>
                    <a:pt x="4225" y="14"/>
                  </a:cubicBezTo>
                  <a:lnTo>
                    <a:pt x="0" y="4232"/>
                  </a:lnTo>
                  <a:cubicBezTo>
                    <a:pt x="91" y="4571"/>
                    <a:pt x="215" y="4897"/>
                    <a:pt x="382" y="5203"/>
                  </a:cubicBezTo>
                  <a:lnTo>
                    <a:pt x="5487" y="98"/>
                  </a:lnTo>
                  <a:cubicBezTo>
                    <a:pt x="5175" y="35"/>
                    <a:pt x="4849" y="0"/>
                    <a:pt x="4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5"/>
            <p:cNvSpPr/>
            <p:nvPr/>
          </p:nvSpPr>
          <p:spPr>
            <a:xfrm>
              <a:off x="7502039" y="3706442"/>
              <a:ext cx="276466" cy="254686"/>
            </a:xfrm>
            <a:custGeom>
              <a:avLst/>
              <a:gdLst/>
              <a:ahLst/>
              <a:cxnLst/>
              <a:rect l="l" t="t" r="r" b="b"/>
              <a:pathLst>
                <a:path w="10523" h="9694" extrusionOk="0">
                  <a:moveTo>
                    <a:pt x="5203" y="434"/>
                  </a:moveTo>
                  <a:cubicBezTo>
                    <a:pt x="6375" y="434"/>
                    <a:pt x="7492" y="898"/>
                    <a:pt x="8324" y="1724"/>
                  </a:cubicBezTo>
                  <a:cubicBezTo>
                    <a:pt x="9808" y="3215"/>
                    <a:pt x="10044" y="5545"/>
                    <a:pt x="8872" y="7300"/>
                  </a:cubicBezTo>
                  <a:cubicBezTo>
                    <a:pt x="8035" y="8555"/>
                    <a:pt x="6642" y="9259"/>
                    <a:pt x="5203" y="9259"/>
                  </a:cubicBezTo>
                  <a:cubicBezTo>
                    <a:pt x="4638" y="9259"/>
                    <a:pt x="4065" y="9150"/>
                    <a:pt x="3517" y="8923"/>
                  </a:cubicBezTo>
                  <a:cubicBezTo>
                    <a:pt x="1568" y="8119"/>
                    <a:pt x="465" y="6052"/>
                    <a:pt x="875" y="3992"/>
                  </a:cubicBezTo>
                  <a:cubicBezTo>
                    <a:pt x="1284" y="1925"/>
                    <a:pt x="3094" y="434"/>
                    <a:pt x="5203" y="434"/>
                  </a:cubicBezTo>
                  <a:close/>
                  <a:moveTo>
                    <a:pt x="5207" y="0"/>
                  </a:moveTo>
                  <a:cubicBezTo>
                    <a:pt x="4584" y="0"/>
                    <a:pt x="3954" y="120"/>
                    <a:pt x="3351" y="371"/>
                  </a:cubicBezTo>
                  <a:cubicBezTo>
                    <a:pt x="1214" y="1252"/>
                    <a:pt x="1" y="3520"/>
                    <a:pt x="451" y="5788"/>
                  </a:cubicBezTo>
                  <a:cubicBezTo>
                    <a:pt x="895" y="8056"/>
                    <a:pt x="2886" y="9693"/>
                    <a:pt x="5203" y="9693"/>
                  </a:cubicBezTo>
                  <a:cubicBezTo>
                    <a:pt x="5211" y="9693"/>
                    <a:pt x="5220" y="9693"/>
                    <a:pt x="5228" y="9693"/>
                  </a:cubicBezTo>
                  <a:cubicBezTo>
                    <a:pt x="6502" y="9693"/>
                    <a:pt x="7727" y="9181"/>
                    <a:pt x="8629" y="8278"/>
                  </a:cubicBezTo>
                  <a:cubicBezTo>
                    <a:pt x="10266" y="6641"/>
                    <a:pt x="10523" y="4082"/>
                    <a:pt x="9240" y="2154"/>
                  </a:cubicBezTo>
                  <a:cubicBezTo>
                    <a:pt x="8319" y="775"/>
                    <a:pt x="6788" y="0"/>
                    <a:pt x="5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5"/>
            <p:cNvSpPr/>
            <p:nvPr/>
          </p:nvSpPr>
          <p:spPr>
            <a:xfrm>
              <a:off x="7402362" y="3750580"/>
              <a:ext cx="333871" cy="303684"/>
            </a:xfrm>
            <a:custGeom>
              <a:avLst/>
              <a:gdLst/>
              <a:ahLst/>
              <a:cxnLst/>
              <a:rect l="l" t="t" r="r" b="b"/>
              <a:pathLst>
                <a:path w="12708" h="11559" extrusionOk="0">
                  <a:moveTo>
                    <a:pt x="6339" y="0"/>
                  </a:moveTo>
                  <a:cubicBezTo>
                    <a:pt x="4863" y="0"/>
                    <a:pt x="3387" y="562"/>
                    <a:pt x="2262" y="1688"/>
                  </a:cubicBezTo>
                  <a:cubicBezTo>
                    <a:pt x="0" y="3949"/>
                    <a:pt x="14" y="7625"/>
                    <a:pt x="2296" y="9865"/>
                  </a:cubicBezTo>
                  <a:cubicBezTo>
                    <a:pt x="2407" y="9976"/>
                    <a:pt x="2518" y="10080"/>
                    <a:pt x="2629" y="10177"/>
                  </a:cubicBezTo>
                  <a:cubicBezTo>
                    <a:pt x="3711" y="11101"/>
                    <a:pt x="5041" y="11558"/>
                    <a:pt x="6368" y="11558"/>
                  </a:cubicBezTo>
                  <a:cubicBezTo>
                    <a:pt x="7850" y="11558"/>
                    <a:pt x="9327" y="10989"/>
                    <a:pt x="10446" y="9865"/>
                  </a:cubicBezTo>
                  <a:lnTo>
                    <a:pt x="10446" y="9872"/>
                  </a:lnTo>
                  <a:cubicBezTo>
                    <a:pt x="12569" y="7743"/>
                    <a:pt x="12708" y="4344"/>
                    <a:pt x="10758" y="2055"/>
                  </a:cubicBezTo>
                  <a:cubicBezTo>
                    <a:pt x="10654" y="1937"/>
                    <a:pt x="10557" y="1826"/>
                    <a:pt x="10446" y="1715"/>
                  </a:cubicBezTo>
                  <a:cubicBezTo>
                    <a:pt x="9318" y="573"/>
                    <a:pt x="7828" y="0"/>
                    <a:pt x="6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5"/>
            <p:cNvSpPr/>
            <p:nvPr/>
          </p:nvSpPr>
          <p:spPr>
            <a:xfrm>
              <a:off x="7471432" y="3804570"/>
              <a:ext cx="236741" cy="236741"/>
            </a:xfrm>
            <a:custGeom>
              <a:avLst/>
              <a:gdLst/>
              <a:ahLst/>
              <a:cxnLst/>
              <a:rect l="l" t="t" r="r" b="b"/>
              <a:pathLst>
                <a:path w="9011" h="9011" extrusionOk="0">
                  <a:moveTo>
                    <a:pt x="8129" y="0"/>
                  </a:moveTo>
                  <a:lnTo>
                    <a:pt x="0" y="8122"/>
                  </a:lnTo>
                  <a:cubicBezTo>
                    <a:pt x="423" y="8483"/>
                    <a:pt x="895" y="8781"/>
                    <a:pt x="1408" y="9010"/>
                  </a:cubicBezTo>
                  <a:lnTo>
                    <a:pt x="9010" y="1401"/>
                  </a:lnTo>
                  <a:cubicBezTo>
                    <a:pt x="8788" y="895"/>
                    <a:pt x="8490" y="423"/>
                    <a:pt x="8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5"/>
            <p:cNvSpPr/>
            <p:nvPr/>
          </p:nvSpPr>
          <p:spPr>
            <a:xfrm>
              <a:off x="7435334" y="3781029"/>
              <a:ext cx="256078" cy="243520"/>
            </a:xfrm>
            <a:custGeom>
              <a:avLst/>
              <a:gdLst/>
              <a:ahLst/>
              <a:cxnLst/>
              <a:rect l="l" t="t" r="r" b="b"/>
              <a:pathLst>
                <a:path w="9747" h="9269" extrusionOk="0">
                  <a:moveTo>
                    <a:pt x="5117" y="0"/>
                  </a:moveTo>
                  <a:cubicBezTo>
                    <a:pt x="4109" y="0"/>
                    <a:pt x="3101" y="328"/>
                    <a:pt x="2262" y="986"/>
                  </a:cubicBezTo>
                  <a:cubicBezTo>
                    <a:pt x="556" y="2318"/>
                    <a:pt x="1" y="4656"/>
                    <a:pt x="930" y="6618"/>
                  </a:cubicBezTo>
                  <a:cubicBezTo>
                    <a:pt x="1705" y="8262"/>
                    <a:pt x="3357" y="9269"/>
                    <a:pt x="5120" y="9269"/>
                  </a:cubicBezTo>
                  <a:cubicBezTo>
                    <a:pt x="5455" y="9269"/>
                    <a:pt x="5795" y="9232"/>
                    <a:pt x="6133" y="9157"/>
                  </a:cubicBezTo>
                  <a:cubicBezTo>
                    <a:pt x="8248" y="8679"/>
                    <a:pt x="9746" y="6799"/>
                    <a:pt x="9746" y="4635"/>
                  </a:cubicBezTo>
                  <a:cubicBezTo>
                    <a:pt x="9746" y="3247"/>
                    <a:pt x="9122" y="1930"/>
                    <a:pt x="8054" y="1049"/>
                  </a:cubicBezTo>
                  <a:cubicBezTo>
                    <a:pt x="7201" y="351"/>
                    <a:pt x="6159" y="0"/>
                    <a:pt x="5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5"/>
            <p:cNvSpPr/>
            <p:nvPr/>
          </p:nvSpPr>
          <p:spPr>
            <a:xfrm>
              <a:off x="7435701" y="3780924"/>
              <a:ext cx="211231" cy="198962"/>
            </a:xfrm>
            <a:custGeom>
              <a:avLst/>
              <a:gdLst/>
              <a:ahLst/>
              <a:cxnLst/>
              <a:rect l="l" t="t" r="r" b="b"/>
              <a:pathLst>
                <a:path w="8040" h="7573" extrusionOk="0">
                  <a:moveTo>
                    <a:pt x="5097" y="1"/>
                  </a:moveTo>
                  <a:cubicBezTo>
                    <a:pt x="3906" y="1"/>
                    <a:pt x="2718" y="458"/>
                    <a:pt x="1818" y="1358"/>
                  </a:cubicBezTo>
                  <a:cubicBezTo>
                    <a:pt x="133" y="3043"/>
                    <a:pt x="1" y="5735"/>
                    <a:pt x="1520" y="7573"/>
                  </a:cubicBezTo>
                  <a:lnTo>
                    <a:pt x="1520" y="7573"/>
                  </a:lnTo>
                  <a:lnTo>
                    <a:pt x="8040" y="1053"/>
                  </a:lnTo>
                  <a:cubicBezTo>
                    <a:pt x="7180" y="348"/>
                    <a:pt x="6137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5"/>
            <p:cNvSpPr/>
            <p:nvPr/>
          </p:nvSpPr>
          <p:spPr>
            <a:xfrm>
              <a:off x="7452122" y="3785417"/>
              <a:ext cx="174949" cy="174791"/>
            </a:xfrm>
            <a:custGeom>
              <a:avLst/>
              <a:gdLst/>
              <a:ahLst/>
              <a:cxnLst/>
              <a:rect l="l" t="t" r="r" b="b"/>
              <a:pathLst>
                <a:path w="6659" h="6653" extrusionOk="0">
                  <a:moveTo>
                    <a:pt x="5688" y="1"/>
                  </a:moveTo>
                  <a:lnTo>
                    <a:pt x="0" y="5682"/>
                  </a:lnTo>
                  <a:cubicBezTo>
                    <a:pt x="97" y="6014"/>
                    <a:pt x="222" y="6340"/>
                    <a:pt x="388" y="6653"/>
                  </a:cubicBezTo>
                  <a:lnTo>
                    <a:pt x="6659" y="382"/>
                  </a:lnTo>
                  <a:cubicBezTo>
                    <a:pt x="6354" y="216"/>
                    <a:pt x="6028" y="91"/>
                    <a:pt x="5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5"/>
            <p:cNvSpPr/>
            <p:nvPr/>
          </p:nvSpPr>
          <p:spPr>
            <a:xfrm>
              <a:off x="7432969" y="3775407"/>
              <a:ext cx="276466" cy="254791"/>
            </a:xfrm>
            <a:custGeom>
              <a:avLst/>
              <a:gdLst/>
              <a:ahLst/>
              <a:cxnLst/>
              <a:rect l="l" t="t" r="r" b="b"/>
              <a:pathLst>
                <a:path w="10523" h="9698" extrusionOk="0">
                  <a:moveTo>
                    <a:pt x="5229" y="437"/>
                  </a:moveTo>
                  <a:cubicBezTo>
                    <a:pt x="6392" y="437"/>
                    <a:pt x="7505" y="901"/>
                    <a:pt x="8324" y="1727"/>
                  </a:cubicBezTo>
                  <a:cubicBezTo>
                    <a:pt x="9815" y="3212"/>
                    <a:pt x="10044" y="5549"/>
                    <a:pt x="8879" y="7297"/>
                  </a:cubicBezTo>
                  <a:cubicBezTo>
                    <a:pt x="8036" y="8554"/>
                    <a:pt x="6642" y="9262"/>
                    <a:pt x="5203" y="9262"/>
                  </a:cubicBezTo>
                  <a:cubicBezTo>
                    <a:pt x="4640" y="9262"/>
                    <a:pt x="4070" y="9153"/>
                    <a:pt x="3524" y="8927"/>
                  </a:cubicBezTo>
                  <a:cubicBezTo>
                    <a:pt x="1575" y="8123"/>
                    <a:pt x="472" y="6056"/>
                    <a:pt x="882" y="3989"/>
                  </a:cubicBezTo>
                  <a:cubicBezTo>
                    <a:pt x="1291" y="1922"/>
                    <a:pt x="3101" y="437"/>
                    <a:pt x="5203" y="437"/>
                  </a:cubicBezTo>
                  <a:cubicBezTo>
                    <a:pt x="5212" y="437"/>
                    <a:pt x="5220" y="437"/>
                    <a:pt x="5229" y="437"/>
                  </a:cubicBezTo>
                  <a:close/>
                  <a:moveTo>
                    <a:pt x="5204" y="0"/>
                  </a:moveTo>
                  <a:cubicBezTo>
                    <a:pt x="4583" y="0"/>
                    <a:pt x="3954" y="119"/>
                    <a:pt x="3351" y="368"/>
                  </a:cubicBezTo>
                  <a:cubicBezTo>
                    <a:pt x="1215" y="1256"/>
                    <a:pt x="1" y="3524"/>
                    <a:pt x="452" y="5792"/>
                  </a:cubicBezTo>
                  <a:cubicBezTo>
                    <a:pt x="902" y="8060"/>
                    <a:pt x="2893" y="9697"/>
                    <a:pt x="5203" y="9697"/>
                  </a:cubicBezTo>
                  <a:cubicBezTo>
                    <a:pt x="6493" y="9697"/>
                    <a:pt x="7728" y="9191"/>
                    <a:pt x="8636" y="8275"/>
                  </a:cubicBezTo>
                  <a:cubicBezTo>
                    <a:pt x="10266" y="6645"/>
                    <a:pt x="10523" y="4079"/>
                    <a:pt x="9240" y="2157"/>
                  </a:cubicBezTo>
                  <a:cubicBezTo>
                    <a:pt x="8319" y="773"/>
                    <a:pt x="6786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5"/>
            <p:cNvSpPr/>
            <p:nvPr/>
          </p:nvSpPr>
          <p:spPr>
            <a:xfrm>
              <a:off x="7528286" y="3838093"/>
              <a:ext cx="82758" cy="129418"/>
            </a:xfrm>
            <a:custGeom>
              <a:avLst/>
              <a:gdLst/>
              <a:ahLst/>
              <a:cxnLst/>
              <a:rect l="l" t="t" r="r" b="b"/>
              <a:pathLst>
                <a:path w="3150" h="4926" extrusionOk="0">
                  <a:moveTo>
                    <a:pt x="1575" y="0"/>
                  </a:moveTo>
                  <a:cubicBezTo>
                    <a:pt x="722" y="0"/>
                    <a:pt x="14" y="604"/>
                    <a:pt x="14" y="1339"/>
                  </a:cubicBezTo>
                  <a:cubicBezTo>
                    <a:pt x="14" y="2081"/>
                    <a:pt x="715" y="2678"/>
                    <a:pt x="1575" y="2678"/>
                  </a:cubicBezTo>
                  <a:cubicBezTo>
                    <a:pt x="2199" y="2678"/>
                    <a:pt x="2705" y="3087"/>
                    <a:pt x="2705" y="3579"/>
                  </a:cubicBezTo>
                  <a:cubicBezTo>
                    <a:pt x="2705" y="4079"/>
                    <a:pt x="2199" y="4488"/>
                    <a:pt x="1575" y="4488"/>
                  </a:cubicBezTo>
                  <a:cubicBezTo>
                    <a:pt x="958" y="4488"/>
                    <a:pt x="451" y="4079"/>
                    <a:pt x="451" y="3579"/>
                  </a:cubicBezTo>
                  <a:cubicBezTo>
                    <a:pt x="465" y="3423"/>
                    <a:pt x="349" y="3345"/>
                    <a:pt x="233" y="3345"/>
                  </a:cubicBezTo>
                  <a:cubicBezTo>
                    <a:pt x="117" y="3345"/>
                    <a:pt x="0" y="3423"/>
                    <a:pt x="14" y="3579"/>
                  </a:cubicBezTo>
                  <a:cubicBezTo>
                    <a:pt x="14" y="4322"/>
                    <a:pt x="715" y="4925"/>
                    <a:pt x="1575" y="4925"/>
                  </a:cubicBezTo>
                  <a:cubicBezTo>
                    <a:pt x="2442" y="4925"/>
                    <a:pt x="3136" y="4322"/>
                    <a:pt x="3136" y="3579"/>
                  </a:cubicBezTo>
                  <a:cubicBezTo>
                    <a:pt x="3136" y="2844"/>
                    <a:pt x="2442" y="2241"/>
                    <a:pt x="1575" y="2241"/>
                  </a:cubicBezTo>
                  <a:cubicBezTo>
                    <a:pt x="958" y="2241"/>
                    <a:pt x="451" y="1838"/>
                    <a:pt x="451" y="1339"/>
                  </a:cubicBezTo>
                  <a:cubicBezTo>
                    <a:pt x="451" y="840"/>
                    <a:pt x="958" y="437"/>
                    <a:pt x="1575" y="437"/>
                  </a:cubicBezTo>
                  <a:cubicBezTo>
                    <a:pt x="2199" y="437"/>
                    <a:pt x="2705" y="840"/>
                    <a:pt x="2705" y="1339"/>
                  </a:cubicBezTo>
                  <a:cubicBezTo>
                    <a:pt x="2692" y="1499"/>
                    <a:pt x="2806" y="1578"/>
                    <a:pt x="2921" y="1578"/>
                  </a:cubicBezTo>
                  <a:cubicBezTo>
                    <a:pt x="3035" y="1578"/>
                    <a:pt x="3149" y="1499"/>
                    <a:pt x="3136" y="1339"/>
                  </a:cubicBezTo>
                  <a:cubicBezTo>
                    <a:pt x="3136" y="604"/>
                    <a:pt x="2435" y="0"/>
                    <a:pt x="1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5"/>
            <p:cNvSpPr/>
            <p:nvPr/>
          </p:nvSpPr>
          <p:spPr>
            <a:xfrm>
              <a:off x="7563622" y="3825798"/>
              <a:ext cx="12164" cy="153353"/>
            </a:xfrm>
            <a:custGeom>
              <a:avLst/>
              <a:gdLst/>
              <a:ahLst/>
              <a:cxnLst/>
              <a:rect l="l" t="t" r="r" b="b"/>
              <a:pathLst>
                <a:path w="463" h="5837" extrusionOk="0">
                  <a:moveTo>
                    <a:pt x="232" y="0"/>
                  </a:moveTo>
                  <a:cubicBezTo>
                    <a:pt x="117" y="0"/>
                    <a:pt x="1" y="80"/>
                    <a:pt x="15" y="239"/>
                  </a:cubicBezTo>
                  <a:lnTo>
                    <a:pt x="15" y="5622"/>
                  </a:lnTo>
                  <a:cubicBezTo>
                    <a:pt x="15" y="5740"/>
                    <a:pt x="112" y="5837"/>
                    <a:pt x="230" y="5837"/>
                  </a:cubicBezTo>
                  <a:cubicBezTo>
                    <a:pt x="355" y="5837"/>
                    <a:pt x="452" y="5740"/>
                    <a:pt x="445" y="5622"/>
                  </a:cubicBezTo>
                  <a:lnTo>
                    <a:pt x="445" y="239"/>
                  </a:lnTo>
                  <a:cubicBezTo>
                    <a:pt x="462" y="80"/>
                    <a:pt x="348" y="0"/>
                    <a:pt x="2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5" name="Google Shape;2595;p55"/>
          <p:cNvGrpSpPr/>
          <p:nvPr/>
        </p:nvGrpSpPr>
        <p:grpSpPr>
          <a:xfrm>
            <a:off x="1087823" y="1519010"/>
            <a:ext cx="429938" cy="429591"/>
            <a:chOff x="1303537" y="1502716"/>
            <a:chExt cx="362939" cy="362677"/>
          </a:xfrm>
        </p:grpSpPr>
        <p:sp>
          <p:nvSpPr>
            <p:cNvPr id="2596" name="Google Shape;2596;p55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5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5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5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5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5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5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5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5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5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5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7" name="Google Shape;2607;p55"/>
          <p:cNvSpPr txBox="1">
            <a:spLocks noGrp="1"/>
          </p:cNvSpPr>
          <p:nvPr>
            <p:ph type="title" idx="4294967295"/>
          </p:nvPr>
        </p:nvSpPr>
        <p:spPr>
          <a:xfrm>
            <a:off x="2589813" y="2178791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Apr 2023</a:t>
            </a:r>
            <a:endParaRPr sz="2400"/>
          </a:p>
        </p:txBody>
      </p:sp>
      <p:sp>
        <p:nvSpPr>
          <p:cNvPr id="2608" name="Google Shape;2608;p55"/>
          <p:cNvSpPr txBox="1">
            <a:spLocks noGrp="1"/>
          </p:cNvSpPr>
          <p:nvPr>
            <p:ph type="title" idx="4294967295"/>
          </p:nvPr>
        </p:nvSpPr>
        <p:spPr>
          <a:xfrm>
            <a:off x="4716238" y="2164116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Sept 2023</a:t>
            </a:r>
            <a:endParaRPr sz="2400"/>
          </a:p>
        </p:txBody>
      </p:sp>
      <p:sp>
        <p:nvSpPr>
          <p:cNvPr id="2609" name="Google Shape;2609;p55"/>
          <p:cNvSpPr txBox="1">
            <a:spLocks noGrp="1"/>
          </p:cNvSpPr>
          <p:nvPr>
            <p:ph type="title" idx="4294967295"/>
          </p:nvPr>
        </p:nvSpPr>
        <p:spPr>
          <a:xfrm>
            <a:off x="6920375" y="2163066"/>
            <a:ext cx="1816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 2023</a:t>
            </a:r>
            <a:endParaRPr sz="2400"/>
          </a:p>
        </p:txBody>
      </p:sp>
      <p:sp>
        <p:nvSpPr>
          <p:cNvPr id="2610" name="Google Shape;2610;p55"/>
          <p:cNvSpPr txBox="1">
            <a:spLocks noGrp="1"/>
          </p:cNvSpPr>
          <p:nvPr>
            <p:ph type="subTitle" idx="4294967295"/>
          </p:nvPr>
        </p:nvSpPr>
        <p:spPr>
          <a:xfrm>
            <a:off x="2483325" y="3618350"/>
            <a:ext cx="197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/>
              <a:t>According to users’ preferences, they will be able to join interest groups where they will exchange stock trading ideas and strategies.</a:t>
            </a:r>
            <a:endParaRPr sz="1250"/>
          </a:p>
        </p:txBody>
      </p:sp>
      <p:sp>
        <p:nvSpPr>
          <p:cNvPr id="2611" name="Google Shape;2611;p55"/>
          <p:cNvSpPr txBox="1">
            <a:spLocks noGrp="1"/>
          </p:cNvSpPr>
          <p:nvPr>
            <p:ph type="subTitle" idx="4294967295"/>
          </p:nvPr>
        </p:nvSpPr>
        <p:spPr>
          <a:xfrm>
            <a:off x="4377966" y="3669800"/>
            <a:ext cx="2520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/>
              <a:t>Based on the consensus decision making model, users will form groups to strategize on purchasing certain stock price</a:t>
            </a:r>
            <a:endParaRPr sz="1250"/>
          </a:p>
        </p:txBody>
      </p:sp>
      <p:sp>
        <p:nvSpPr>
          <p:cNvPr id="2612" name="Google Shape;2612;p55"/>
          <p:cNvSpPr txBox="1">
            <a:spLocks noGrp="1"/>
          </p:cNvSpPr>
          <p:nvPr>
            <p:ph type="subTitle" idx="4294967295"/>
          </p:nvPr>
        </p:nvSpPr>
        <p:spPr>
          <a:xfrm>
            <a:off x="6864100" y="3621075"/>
            <a:ext cx="19701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/>
              <a:t>Users will be provided with timely stock prediction data and recommendations through the use of Artificial Intelligence and Machine Learning.</a:t>
            </a:r>
            <a:endParaRPr sz="1250"/>
          </a:p>
        </p:txBody>
      </p:sp>
      <p:pic>
        <p:nvPicPr>
          <p:cNvPr id="2613" name="Google Shape;26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87" y="1508825"/>
            <a:ext cx="4428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4" name="Google Shape;261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3671" y="1490750"/>
            <a:ext cx="429925" cy="4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56"/>
          <p:cNvSpPr/>
          <p:nvPr/>
        </p:nvSpPr>
        <p:spPr>
          <a:xfrm>
            <a:off x="3110373" y="903607"/>
            <a:ext cx="914916" cy="1113652"/>
          </a:xfrm>
          <a:custGeom>
            <a:avLst/>
            <a:gdLst/>
            <a:ahLst/>
            <a:cxnLst/>
            <a:rect l="l" t="t" r="r" b="b"/>
            <a:pathLst>
              <a:path w="9792" h="11919" extrusionOk="0">
                <a:moveTo>
                  <a:pt x="7760" y="1"/>
                </a:moveTo>
                <a:cubicBezTo>
                  <a:pt x="7760" y="1"/>
                  <a:pt x="1" y="2841"/>
                  <a:pt x="1608" y="11918"/>
                </a:cubicBezTo>
                <a:cubicBezTo>
                  <a:pt x="1608" y="11918"/>
                  <a:pt x="9791" y="8462"/>
                  <a:pt x="77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56"/>
          <p:cNvSpPr/>
          <p:nvPr/>
        </p:nvSpPr>
        <p:spPr>
          <a:xfrm>
            <a:off x="3315929" y="1299959"/>
            <a:ext cx="753366" cy="640497"/>
          </a:xfrm>
          <a:custGeom>
            <a:avLst/>
            <a:gdLst/>
            <a:ahLst/>
            <a:cxnLst/>
            <a:rect l="l" t="t" r="r" b="b"/>
            <a:pathLst>
              <a:path w="8063" h="6855" extrusionOk="0">
                <a:moveTo>
                  <a:pt x="7979" y="0"/>
                </a:moveTo>
                <a:cubicBezTo>
                  <a:pt x="7216" y="0"/>
                  <a:pt x="1445" y="221"/>
                  <a:pt x="1" y="6855"/>
                </a:cubicBezTo>
                <a:cubicBezTo>
                  <a:pt x="1" y="6855"/>
                  <a:pt x="6999" y="6782"/>
                  <a:pt x="8062" y="1"/>
                </a:cubicBezTo>
                <a:cubicBezTo>
                  <a:pt x="8062" y="1"/>
                  <a:pt x="8033" y="0"/>
                  <a:pt x="7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56"/>
          <p:cNvSpPr/>
          <p:nvPr/>
        </p:nvSpPr>
        <p:spPr>
          <a:xfrm>
            <a:off x="1384823" y="2965813"/>
            <a:ext cx="699081" cy="818864"/>
          </a:xfrm>
          <a:custGeom>
            <a:avLst/>
            <a:gdLst/>
            <a:ahLst/>
            <a:cxnLst/>
            <a:rect l="l" t="t" r="r" b="b"/>
            <a:pathLst>
              <a:path w="7482" h="8764" extrusionOk="0">
                <a:moveTo>
                  <a:pt x="1402" y="0"/>
                </a:moveTo>
                <a:lnTo>
                  <a:pt x="1402" y="0"/>
                </a:lnTo>
                <a:cubicBezTo>
                  <a:pt x="0" y="6128"/>
                  <a:pt x="6418" y="8763"/>
                  <a:pt x="6418" y="8763"/>
                </a:cubicBezTo>
                <a:cubicBezTo>
                  <a:pt x="7482" y="2188"/>
                  <a:pt x="1403" y="1"/>
                  <a:pt x="14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56"/>
          <p:cNvSpPr/>
          <p:nvPr/>
        </p:nvSpPr>
        <p:spPr>
          <a:xfrm>
            <a:off x="1342964" y="3250417"/>
            <a:ext cx="596396" cy="476612"/>
          </a:xfrm>
          <a:custGeom>
            <a:avLst/>
            <a:gdLst/>
            <a:ahLst/>
            <a:cxnLst/>
            <a:rect l="l" t="t" r="r" b="b"/>
            <a:pathLst>
              <a:path w="6383" h="5101" extrusionOk="0">
                <a:moveTo>
                  <a:pt x="16" y="0"/>
                </a:moveTo>
                <a:cubicBezTo>
                  <a:pt x="6" y="0"/>
                  <a:pt x="1" y="0"/>
                  <a:pt x="1" y="0"/>
                </a:cubicBezTo>
                <a:cubicBezTo>
                  <a:pt x="954" y="4933"/>
                  <a:pt x="6371" y="5100"/>
                  <a:pt x="6383" y="5101"/>
                </a:cubicBezTo>
                <a:lnTo>
                  <a:pt x="6383" y="5101"/>
                </a:lnTo>
                <a:cubicBezTo>
                  <a:pt x="5083" y="80"/>
                  <a:pt x="316" y="0"/>
                  <a:pt x="16" y="0"/>
                </a:cubicBezTo>
                <a:close/>
                <a:moveTo>
                  <a:pt x="6383" y="5101"/>
                </a:moveTo>
                <a:cubicBezTo>
                  <a:pt x="6383" y="5101"/>
                  <a:pt x="6383" y="5101"/>
                  <a:pt x="6383" y="5101"/>
                </a:cubicBezTo>
                <a:cubicBezTo>
                  <a:pt x="6383" y="5101"/>
                  <a:pt x="6383" y="5101"/>
                  <a:pt x="6383" y="5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56"/>
          <p:cNvSpPr/>
          <p:nvPr/>
        </p:nvSpPr>
        <p:spPr>
          <a:xfrm>
            <a:off x="2458760" y="903607"/>
            <a:ext cx="546688" cy="640497"/>
          </a:xfrm>
          <a:custGeom>
            <a:avLst/>
            <a:gdLst/>
            <a:ahLst/>
            <a:cxnLst/>
            <a:rect l="l" t="t" r="r" b="b"/>
            <a:pathLst>
              <a:path w="5851" h="6855" extrusionOk="0">
                <a:moveTo>
                  <a:pt x="1910" y="1"/>
                </a:moveTo>
                <a:lnTo>
                  <a:pt x="1910" y="1"/>
                </a:lnTo>
                <a:cubicBezTo>
                  <a:pt x="1910" y="1"/>
                  <a:pt x="1" y="3990"/>
                  <a:pt x="4026" y="6854"/>
                </a:cubicBezTo>
                <a:cubicBezTo>
                  <a:pt x="4026" y="6854"/>
                  <a:pt x="5851" y="2466"/>
                  <a:pt x="19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56"/>
          <p:cNvSpPr/>
          <p:nvPr/>
        </p:nvSpPr>
        <p:spPr>
          <a:xfrm>
            <a:off x="1106948" y="4161783"/>
            <a:ext cx="3225470" cy="216956"/>
          </a:xfrm>
          <a:custGeom>
            <a:avLst/>
            <a:gdLst/>
            <a:ahLst/>
            <a:cxnLst/>
            <a:rect l="l" t="t" r="r" b="b"/>
            <a:pathLst>
              <a:path w="34521" h="2322" extrusionOk="0">
                <a:moveTo>
                  <a:pt x="17261" y="0"/>
                </a:moveTo>
                <a:cubicBezTo>
                  <a:pt x="7724" y="0"/>
                  <a:pt x="1" y="520"/>
                  <a:pt x="1" y="1161"/>
                </a:cubicBezTo>
                <a:cubicBezTo>
                  <a:pt x="1" y="1801"/>
                  <a:pt x="7724" y="2321"/>
                  <a:pt x="17261" y="2321"/>
                </a:cubicBezTo>
                <a:cubicBezTo>
                  <a:pt x="26797" y="2321"/>
                  <a:pt x="34521" y="1801"/>
                  <a:pt x="34521" y="1161"/>
                </a:cubicBezTo>
                <a:cubicBezTo>
                  <a:pt x="34521" y="520"/>
                  <a:pt x="26797" y="0"/>
                  <a:pt x="172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56"/>
          <p:cNvSpPr/>
          <p:nvPr/>
        </p:nvSpPr>
        <p:spPr>
          <a:xfrm>
            <a:off x="2759153" y="4238586"/>
            <a:ext cx="93" cy="9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FF9D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56"/>
          <p:cNvSpPr/>
          <p:nvPr/>
        </p:nvSpPr>
        <p:spPr>
          <a:xfrm>
            <a:off x="1882829" y="1235676"/>
            <a:ext cx="1862346" cy="3003001"/>
          </a:xfrm>
          <a:custGeom>
            <a:avLst/>
            <a:gdLst/>
            <a:ahLst/>
            <a:cxnLst/>
            <a:rect l="l" t="t" r="r" b="b"/>
            <a:pathLst>
              <a:path w="19932" h="32140" extrusionOk="0">
                <a:moveTo>
                  <a:pt x="7132" y="0"/>
                </a:moveTo>
                <a:lnTo>
                  <a:pt x="6974" y="290"/>
                </a:lnTo>
                <a:lnTo>
                  <a:pt x="6769" y="677"/>
                </a:lnTo>
                <a:cubicBezTo>
                  <a:pt x="6745" y="689"/>
                  <a:pt x="6709" y="701"/>
                  <a:pt x="6684" y="713"/>
                </a:cubicBezTo>
                <a:cubicBezTo>
                  <a:pt x="6334" y="907"/>
                  <a:pt x="6008" y="1112"/>
                  <a:pt x="5693" y="1354"/>
                </a:cubicBezTo>
                <a:cubicBezTo>
                  <a:pt x="5464" y="1535"/>
                  <a:pt x="5234" y="1729"/>
                  <a:pt x="5028" y="1934"/>
                </a:cubicBezTo>
                <a:cubicBezTo>
                  <a:pt x="4569" y="2357"/>
                  <a:pt x="4146" y="2841"/>
                  <a:pt x="3771" y="3348"/>
                </a:cubicBezTo>
                <a:cubicBezTo>
                  <a:pt x="3638" y="3530"/>
                  <a:pt x="3506" y="3723"/>
                  <a:pt x="3373" y="3916"/>
                </a:cubicBezTo>
                <a:cubicBezTo>
                  <a:pt x="3228" y="4170"/>
                  <a:pt x="3070" y="4412"/>
                  <a:pt x="2925" y="4678"/>
                </a:cubicBezTo>
                <a:cubicBezTo>
                  <a:pt x="2732" y="4992"/>
                  <a:pt x="2563" y="5331"/>
                  <a:pt x="2406" y="5669"/>
                </a:cubicBezTo>
                <a:cubicBezTo>
                  <a:pt x="2309" y="5862"/>
                  <a:pt x="2212" y="6056"/>
                  <a:pt x="2128" y="6249"/>
                </a:cubicBezTo>
                <a:cubicBezTo>
                  <a:pt x="1874" y="6817"/>
                  <a:pt x="1656" y="7397"/>
                  <a:pt x="1463" y="8002"/>
                </a:cubicBezTo>
                <a:cubicBezTo>
                  <a:pt x="1390" y="8183"/>
                  <a:pt x="1330" y="8377"/>
                  <a:pt x="1269" y="8570"/>
                </a:cubicBezTo>
                <a:cubicBezTo>
                  <a:pt x="1088" y="9198"/>
                  <a:pt x="919" y="9839"/>
                  <a:pt x="786" y="10504"/>
                </a:cubicBezTo>
                <a:cubicBezTo>
                  <a:pt x="750" y="10685"/>
                  <a:pt x="701" y="10878"/>
                  <a:pt x="677" y="11072"/>
                </a:cubicBezTo>
                <a:cubicBezTo>
                  <a:pt x="593" y="11471"/>
                  <a:pt x="532" y="11882"/>
                  <a:pt x="484" y="12281"/>
                </a:cubicBezTo>
                <a:lnTo>
                  <a:pt x="25" y="13127"/>
                </a:lnTo>
                <a:lnTo>
                  <a:pt x="0" y="13187"/>
                </a:lnTo>
                <a:lnTo>
                  <a:pt x="0" y="18989"/>
                </a:lnTo>
                <a:lnTo>
                  <a:pt x="49" y="19085"/>
                </a:lnTo>
                <a:lnTo>
                  <a:pt x="496" y="19919"/>
                </a:lnTo>
                <a:cubicBezTo>
                  <a:pt x="544" y="20330"/>
                  <a:pt x="617" y="20729"/>
                  <a:pt x="701" y="21128"/>
                </a:cubicBezTo>
                <a:cubicBezTo>
                  <a:pt x="738" y="21322"/>
                  <a:pt x="774" y="21515"/>
                  <a:pt x="810" y="21708"/>
                </a:cubicBezTo>
                <a:cubicBezTo>
                  <a:pt x="955" y="22361"/>
                  <a:pt x="1124" y="23002"/>
                  <a:pt x="1318" y="23630"/>
                </a:cubicBezTo>
                <a:cubicBezTo>
                  <a:pt x="1378" y="23824"/>
                  <a:pt x="1439" y="24017"/>
                  <a:pt x="1499" y="24210"/>
                </a:cubicBezTo>
                <a:cubicBezTo>
                  <a:pt x="1705" y="24803"/>
                  <a:pt x="1922" y="25383"/>
                  <a:pt x="2188" y="25951"/>
                </a:cubicBezTo>
                <a:cubicBezTo>
                  <a:pt x="2273" y="26144"/>
                  <a:pt x="2357" y="26338"/>
                  <a:pt x="2454" y="26519"/>
                </a:cubicBezTo>
                <a:cubicBezTo>
                  <a:pt x="2599" y="26821"/>
                  <a:pt x="2756" y="27123"/>
                  <a:pt x="2925" y="27413"/>
                </a:cubicBezTo>
                <a:cubicBezTo>
                  <a:pt x="3095" y="27703"/>
                  <a:pt x="3264" y="27981"/>
                  <a:pt x="3445" y="28247"/>
                </a:cubicBezTo>
                <a:cubicBezTo>
                  <a:pt x="3578" y="28453"/>
                  <a:pt x="3711" y="28634"/>
                  <a:pt x="3844" y="28827"/>
                </a:cubicBezTo>
                <a:cubicBezTo>
                  <a:pt x="4219" y="29335"/>
                  <a:pt x="4642" y="29807"/>
                  <a:pt x="5101" y="30242"/>
                </a:cubicBezTo>
                <a:cubicBezTo>
                  <a:pt x="5319" y="30447"/>
                  <a:pt x="5548" y="30641"/>
                  <a:pt x="5778" y="30810"/>
                </a:cubicBezTo>
                <a:cubicBezTo>
                  <a:pt x="6092" y="31051"/>
                  <a:pt x="6406" y="31257"/>
                  <a:pt x="6757" y="31438"/>
                </a:cubicBezTo>
                <a:lnTo>
                  <a:pt x="6974" y="31861"/>
                </a:lnTo>
                <a:lnTo>
                  <a:pt x="7059" y="32006"/>
                </a:lnTo>
                <a:lnTo>
                  <a:pt x="7132" y="32139"/>
                </a:lnTo>
                <a:lnTo>
                  <a:pt x="10806" y="32139"/>
                </a:lnTo>
                <a:cubicBezTo>
                  <a:pt x="11181" y="32139"/>
                  <a:pt x="11555" y="32091"/>
                  <a:pt x="11918" y="32006"/>
                </a:cubicBezTo>
                <a:cubicBezTo>
                  <a:pt x="12111" y="31970"/>
                  <a:pt x="12293" y="31922"/>
                  <a:pt x="12474" y="31861"/>
                </a:cubicBezTo>
                <a:cubicBezTo>
                  <a:pt x="12812" y="31753"/>
                  <a:pt x="13139" y="31607"/>
                  <a:pt x="13441" y="31438"/>
                </a:cubicBezTo>
                <a:cubicBezTo>
                  <a:pt x="13791" y="31257"/>
                  <a:pt x="14118" y="31051"/>
                  <a:pt x="14432" y="30810"/>
                </a:cubicBezTo>
                <a:cubicBezTo>
                  <a:pt x="14662" y="30628"/>
                  <a:pt x="14891" y="30435"/>
                  <a:pt x="15097" y="30242"/>
                </a:cubicBezTo>
                <a:cubicBezTo>
                  <a:pt x="15568" y="29807"/>
                  <a:pt x="15991" y="29323"/>
                  <a:pt x="16354" y="28815"/>
                </a:cubicBezTo>
                <a:cubicBezTo>
                  <a:pt x="16499" y="28634"/>
                  <a:pt x="16632" y="28441"/>
                  <a:pt x="16765" y="28247"/>
                </a:cubicBezTo>
                <a:cubicBezTo>
                  <a:pt x="16922" y="28006"/>
                  <a:pt x="17079" y="27740"/>
                  <a:pt x="17224" y="27486"/>
                </a:cubicBezTo>
                <a:cubicBezTo>
                  <a:pt x="17405" y="27172"/>
                  <a:pt x="17587" y="26845"/>
                  <a:pt x="17744" y="26507"/>
                </a:cubicBezTo>
                <a:cubicBezTo>
                  <a:pt x="17828" y="26326"/>
                  <a:pt x="17925" y="26132"/>
                  <a:pt x="18010" y="25939"/>
                </a:cubicBezTo>
                <a:cubicBezTo>
                  <a:pt x="18264" y="25383"/>
                  <a:pt x="18481" y="24803"/>
                  <a:pt x="18687" y="24198"/>
                </a:cubicBezTo>
                <a:cubicBezTo>
                  <a:pt x="18747" y="24005"/>
                  <a:pt x="18807" y="23824"/>
                  <a:pt x="18868" y="23630"/>
                </a:cubicBezTo>
                <a:cubicBezTo>
                  <a:pt x="19061" y="22990"/>
                  <a:pt x="19218" y="22349"/>
                  <a:pt x="19363" y="21696"/>
                </a:cubicBezTo>
                <a:cubicBezTo>
                  <a:pt x="19400" y="21503"/>
                  <a:pt x="19436" y="21322"/>
                  <a:pt x="19472" y="21128"/>
                </a:cubicBezTo>
                <a:cubicBezTo>
                  <a:pt x="19605" y="20451"/>
                  <a:pt x="19702" y="19762"/>
                  <a:pt x="19774" y="19073"/>
                </a:cubicBezTo>
                <a:cubicBezTo>
                  <a:pt x="19799" y="18880"/>
                  <a:pt x="19823" y="18699"/>
                  <a:pt x="19835" y="18505"/>
                </a:cubicBezTo>
                <a:cubicBezTo>
                  <a:pt x="19895" y="17792"/>
                  <a:pt x="19932" y="17091"/>
                  <a:pt x="19932" y="16390"/>
                </a:cubicBezTo>
                <a:cubicBezTo>
                  <a:pt x="19932" y="16197"/>
                  <a:pt x="19932" y="16003"/>
                  <a:pt x="19919" y="15810"/>
                </a:cubicBezTo>
                <a:cubicBezTo>
                  <a:pt x="19907" y="15097"/>
                  <a:pt x="19871" y="14396"/>
                  <a:pt x="19811" y="13695"/>
                </a:cubicBezTo>
                <a:cubicBezTo>
                  <a:pt x="19799" y="13501"/>
                  <a:pt x="19774" y="13308"/>
                  <a:pt x="19750" y="13115"/>
                </a:cubicBezTo>
                <a:cubicBezTo>
                  <a:pt x="19690" y="12426"/>
                  <a:pt x="19581" y="11737"/>
                  <a:pt x="19448" y="11060"/>
                </a:cubicBezTo>
                <a:cubicBezTo>
                  <a:pt x="19424" y="10866"/>
                  <a:pt x="19376" y="10685"/>
                  <a:pt x="19339" y="10492"/>
                </a:cubicBezTo>
                <a:cubicBezTo>
                  <a:pt x="19194" y="9839"/>
                  <a:pt x="19037" y="9186"/>
                  <a:pt x="18844" y="8558"/>
                </a:cubicBezTo>
                <a:cubicBezTo>
                  <a:pt x="18783" y="8364"/>
                  <a:pt x="18723" y="8183"/>
                  <a:pt x="18662" y="7990"/>
                </a:cubicBezTo>
                <a:cubicBezTo>
                  <a:pt x="18457" y="7385"/>
                  <a:pt x="18227" y="6805"/>
                  <a:pt x="17973" y="6237"/>
                </a:cubicBezTo>
                <a:cubicBezTo>
                  <a:pt x="17889" y="6044"/>
                  <a:pt x="17804" y="5850"/>
                  <a:pt x="17708" y="5669"/>
                </a:cubicBezTo>
                <a:cubicBezTo>
                  <a:pt x="17550" y="5343"/>
                  <a:pt x="17381" y="5028"/>
                  <a:pt x="17224" y="4738"/>
                </a:cubicBezTo>
                <a:cubicBezTo>
                  <a:pt x="17055" y="4448"/>
                  <a:pt x="16886" y="4182"/>
                  <a:pt x="16716" y="3916"/>
                </a:cubicBezTo>
                <a:cubicBezTo>
                  <a:pt x="16583" y="3723"/>
                  <a:pt x="16451" y="3530"/>
                  <a:pt x="16318" y="3348"/>
                </a:cubicBezTo>
                <a:cubicBezTo>
                  <a:pt x="15943" y="2841"/>
                  <a:pt x="15520" y="2357"/>
                  <a:pt x="15061" y="1934"/>
                </a:cubicBezTo>
                <a:cubicBezTo>
                  <a:pt x="14843" y="1729"/>
                  <a:pt x="14625" y="1535"/>
                  <a:pt x="14396" y="1354"/>
                </a:cubicBezTo>
                <a:cubicBezTo>
                  <a:pt x="14082" y="1112"/>
                  <a:pt x="13743" y="907"/>
                  <a:pt x="13405" y="713"/>
                </a:cubicBezTo>
                <a:cubicBezTo>
                  <a:pt x="13090" y="544"/>
                  <a:pt x="12752" y="399"/>
                  <a:pt x="12414" y="290"/>
                </a:cubicBezTo>
                <a:cubicBezTo>
                  <a:pt x="12244" y="230"/>
                  <a:pt x="12075" y="182"/>
                  <a:pt x="11906" y="145"/>
                </a:cubicBezTo>
                <a:cubicBezTo>
                  <a:pt x="11531" y="61"/>
                  <a:pt x="11156" y="12"/>
                  <a:pt x="107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56"/>
          <p:cNvSpPr/>
          <p:nvPr/>
        </p:nvSpPr>
        <p:spPr>
          <a:xfrm>
            <a:off x="2508468" y="1236797"/>
            <a:ext cx="627977" cy="66713"/>
          </a:xfrm>
          <a:custGeom>
            <a:avLst/>
            <a:gdLst/>
            <a:ahLst/>
            <a:cxnLst/>
            <a:rect l="l" t="t" r="r" b="b"/>
            <a:pathLst>
              <a:path w="6721" h="714" extrusionOk="0">
                <a:moveTo>
                  <a:pt x="448" y="0"/>
                </a:moveTo>
                <a:lnTo>
                  <a:pt x="363" y="145"/>
                </a:lnTo>
                <a:lnTo>
                  <a:pt x="291" y="290"/>
                </a:lnTo>
                <a:lnTo>
                  <a:pt x="85" y="677"/>
                </a:lnTo>
                <a:cubicBezTo>
                  <a:pt x="49" y="689"/>
                  <a:pt x="25" y="701"/>
                  <a:pt x="0" y="714"/>
                </a:cubicBezTo>
                <a:lnTo>
                  <a:pt x="6721" y="714"/>
                </a:lnTo>
                <a:cubicBezTo>
                  <a:pt x="6406" y="544"/>
                  <a:pt x="6068" y="399"/>
                  <a:pt x="5730" y="290"/>
                </a:cubicBezTo>
                <a:cubicBezTo>
                  <a:pt x="5560" y="230"/>
                  <a:pt x="5391" y="182"/>
                  <a:pt x="5222" y="145"/>
                </a:cubicBezTo>
                <a:cubicBezTo>
                  <a:pt x="4847" y="61"/>
                  <a:pt x="4473" y="12"/>
                  <a:pt x="408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56"/>
          <p:cNvSpPr/>
          <p:nvPr/>
        </p:nvSpPr>
        <p:spPr>
          <a:xfrm>
            <a:off x="2353740" y="1363308"/>
            <a:ext cx="937433" cy="54286"/>
          </a:xfrm>
          <a:custGeom>
            <a:avLst/>
            <a:gdLst/>
            <a:ahLst/>
            <a:cxnLst/>
            <a:rect l="l" t="t" r="r" b="b"/>
            <a:pathLst>
              <a:path w="10033" h="581" extrusionOk="0">
                <a:moveTo>
                  <a:pt x="665" y="0"/>
                </a:moveTo>
                <a:cubicBezTo>
                  <a:pt x="436" y="181"/>
                  <a:pt x="206" y="375"/>
                  <a:pt x="1" y="580"/>
                </a:cubicBezTo>
                <a:lnTo>
                  <a:pt x="10033" y="580"/>
                </a:lnTo>
                <a:cubicBezTo>
                  <a:pt x="9815" y="375"/>
                  <a:pt x="9597" y="181"/>
                  <a:pt x="9368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56"/>
          <p:cNvSpPr/>
          <p:nvPr/>
        </p:nvSpPr>
        <p:spPr>
          <a:xfrm>
            <a:off x="2199012" y="1549617"/>
            <a:ext cx="1246890" cy="53165"/>
          </a:xfrm>
          <a:custGeom>
            <a:avLst/>
            <a:gdLst/>
            <a:ahLst/>
            <a:cxnLst/>
            <a:rect l="l" t="t" r="r" b="b"/>
            <a:pathLst>
              <a:path w="13345" h="569" extrusionOk="0">
                <a:moveTo>
                  <a:pt x="400" y="0"/>
                </a:moveTo>
                <a:cubicBezTo>
                  <a:pt x="267" y="182"/>
                  <a:pt x="134" y="375"/>
                  <a:pt x="1" y="569"/>
                </a:cubicBezTo>
                <a:lnTo>
                  <a:pt x="13345" y="569"/>
                </a:lnTo>
                <a:cubicBezTo>
                  <a:pt x="13212" y="375"/>
                  <a:pt x="13079" y="182"/>
                  <a:pt x="1294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56"/>
          <p:cNvSpPr/>
          <p:nvPr/>
        </p:nvSpPr>
        <p:spPr>
          <a:xfrm>
            <a:off x="2082686" y="1766480"/>
            <a:ext cx="1481786" cy="53165"/>
          </a:xfrm>
          <a:custGeom>
            <a:avLst/>
            <a:gdLst/>
            <a:ahLst/>
            <a:cxnLst/>
            <a:rect l="l" t="t" r="r" b="b"/>
            <a:pathLst>
              <a:path w="15859" h="569" extrusionOk="0">
                <a:moveTo>
                  <a:pt x="267" y="0"/>
                </a:moveTo>
                <a:cubicBezTo>
                  <a:pt x="170" y="181"/>
                  <a:pt x="73" y="375"/>
                  <a:pt x="1" y="568"/>
                </a:cubicBezTo>
                <a:lnTo>
                  <a:pt x="15859" y="568"/>
                </a:lnTo>
                <a:cubicBezTo>
                  <a:pt x="15762" y="375"/>
                  <a:pt x="15677" y="181"/>
                  <a:pt x="1558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56"/>
          <p:cNvSpPr/>
          <p:nvPr/>
        </p:nvSpPr>
        <p:spPr>
          <a:xfrm>
            <a:off x="2002519" y="1983250"/>
            <a:ext cx="1642120" cy="53165"/>
          </a:xfrm>
          <a:custGeom>
            <a:avLst/>
            <a:gdLst/>
            <a:ahLst/>
            <a:cxnLst/>
            <a:rect l="l" t="t" r="r" b="b"/>
            <a:pathLst>
              <a:path w="17575" h="569" extrusionOk="0">
                <a:moveTo>
                  <a:pt x="182" y="1"/>
                </a:moveTo>
                <a:cubicBezTo>
                  <a:pt x="109" y="194"/>
                  <a:pt x="49" y="376"/>
                  <a:pt x="1" y="569"/>
                </a:cubicBezTo>
                <a:lnTo>
                  <a:pt x="17575" y="569"/>
                </a:lnTo>
                <a:cubicBezTo>
                  <a:pt x="17514" y="376"/>
                  <a:pt x="17454" y="194"/>
                  <a:pt x="17393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56"/>
          <p:cNvSpPr/>
          <p:nvPr/>
        </p:nvSpPr>
        <p:spPr>
          <a:xfrm>
            <a:off x="1946085" y="2217024"/>
            <a:ext cx="1756204" cy="53165"/>
          </a:xfrm>
          <a:custGeom>
            <a:avLst/>
            <a:gdLst/>
            <a:ahLst/>
            <a:cxnLst/>
            <a:rect l="l" t="t" r="r" b="b"/>
            <a:pathLst>
              <a:path w="18796" h="569" extrusionOk="0">
                <a:moveTo>
                  <a:pt x="109" y="1"/>
                </a:moveTo>
                <a:cubicBezTo>
                  <a:pt x="73" y="194"/>
                  <a:pt x="36" y="375"/>
                  <a:pt x="0" y="569"/>
                </a:cubicBezTo>
                <a:lnTo>
                  <a:pt x="18795" y="569"/>
                </a:lnTo>
                <a:cubicBezTo>
                  <a:pt x="18759" y="388"/>
                  <a:pt x="18723" y="194"/>
                  <a:pt x="18674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56"/>
          <p:cNvSpPr/>
          <p:nvPr/>
        </p:nvSpPr>
        <p:spPr>
          <a:xfrm>
            <a:off x="1881708" y="2462105"/>
            <a:ext cx="1853283" cy="54286"/>
          </a:xfrm>
          <a:custGeom>
            <a:avLst/>
            <a:gdLst/>
            <a:ahLst/>
            <a:cxnLst/>
            <a:rect l="l" t="t" r="r" b="b"/>
            <a:pathLst>
              <a:path w="19835" h="581" extrusionOk="0">
                <a:moveTo>
                  <a:pt x="37" y="1"/>
                </a:moveTo>
                <a:lnTo>
                  <a:pt x="0" y="61"/>
                </a:lnTo>
                <a:lnTo>
                  <a:pt x="0" y="581"/>
                </a:lnTo>
                <a:lnTo>
                  <a:pt x="19835" y="581"/>
                </a:lnTo>
                <a:cubicBezTo>
                  <a:pt x="19823" y="387"/>
                  <a:pt x="19811" y="194"/>
                  <a:pt x="19786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56"/>
          <p:cNvSpPr/>
          <p:nvPr/>
        </p:nvSpPr>
        <p:spPr>
          <a:xfrm>
            <a:off x="1881708" y="2714006"/>
            <a:ext cx="1863468" cy="53165"/>
          </a:xfrm>
          <a:custGeom>
            <a:avLst/>
            <a:gdLst/>
            <a:ahLst/>
            <a:cxnLst/>
            <a:rect l="l" t="t" r="r" b="b"/>
            <a:pathLst>
              <a:path w="19944" h="569" extrusionOk="0">
                <a:moveTo>
                  <a:pt x="0" y="0"/>
                </a:moveTo>
                <a:lnTo>
                  <a:pt x="0" y="568"/>
                </a:lnTo>
                <a:lnTo>
                  <a:pt x="19944" y="568"/>
                </a:lnTo>
                <a:cubicBezTo>
                  <a:pt x="19944" y="375"/>
                  <a:pt x="19944" y="181"/>
                  <a:pt x="19944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56"/>
          <p:cNvSpPr/>
          <p:nvPr/>
        </p:nvSpPr>
        <p:spPr>
          <a:xfrm>
            <a:off x="1881708" y="2964692"/>
            <a:ext cx="1854404" cy="53165"/>
          </a:xfrm>
          <a:custGeom>
            <a:avLst/>
            <a:gdLst/>
            <a:ahLst/>
            <a:cxnLst/>
            <a:rect l="l" t="t" r="r" b="b"/>
            <a:pathLst>
              <a:path w="19847" h="569" extrusionOk="0">
                <a:moveTo>
                  <a:pt x="0" y="0"/>
                </a:moveTo>
                <a:lnTo>
                  <a:pt x="0" y="472"/>
                </a:lnTo>
                <a:lnTo>
                  <a:pt x="49" y="568"/>
                </a:lnTo>
                <a:lnTo>
                  <a:pt x="19786" y="568"/>
                </a:lnTo>
                <a:cubicBezTo>
                  <a:pt x="19811" y="375"/>
                  <a:pt x="19823" y="182"/>
                  <a:pt x="1984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56"/>
          <p:cNvSpPr/>
          <p:nvPr/>
        </p:nvSpPr>
        <p:spPr>
          <a:xfrm>
            <a:off x="1948327" y="3209772"/>
            <a:ext cx="1755083" cy="53165"/>
          </a:xfrm>
          <a:custGeom>
            <a:avLst/>
            <a:gdLst/>
            <a:ahLst/>
            <a:cxnLst/>
            <a:rect l="l" t="t" r="r" b="b"/>
            <a:pathLst>
              <a:path w="18784" h="569" extrusionOk="0">
                <a:moveTo>
                  <a:pt x="0" y="0"/>
                </a:moveTo>
                <a:cubicBezTo>
                  <a:pt x="37" y="194"/>
                  <a:pt x="73" y="375"/>
                  <a:pt x="121" y="568"/>
                </a:cubicBezTo>
                <a:lnTo>
                  <a:pt x="18662" y="568"/>
                </a:lnTo>
                <a:cubicBezTo>
                  <a:pt x="18699" y="375"/>
                  <a:pt x="18735" y="194"/>
                  <a:pt x="18783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56"/>
          <p:cNvSpPr/>
          <p:nvPr/>
        </p:nvSpPr>
        <p:spPr>
          <a:xfrm>
            <a:off x="2005883" y="3442426"/>
            <a:ext cx="1639878" cy="54286"/>
          </a:xfrm>
          <a:custGeom>
            <a:avLst/>
            <a:gdLst/>
            <a:ahLst/>
            <a:cxnLst/>
            <a:rect l="l" t="t" r="r" b="b"/>
            <a:pathLst>
              <a:path w="17551" h="581" extrusionOk="0">
                <a:moveTo>
                  <a:pt x="1" y="0"/>
                </a:moveTo>
                <a:cubicBezTo>
                  <a:pt x="49" y="193"/>
                  <a:pt x="122" y="387"/>
                  <a:pt x="182" y="580"/>
                </a:cubicBezTo>
                <a:lnTo>
                  <a:pt x="17370" y="580"/>
                </a:lnTo>
                <a:cubicBezTo>
                  <a:pt x="17442" y="387"/>
                  <a:pt x="17503" y="193"/>
                  <a:pt x="1755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56"/>
          <p:cNvSpPr/>
          <p:nvPr/>
        </p:nvSpPr>
        <p:spPr>
          <a:xfrm>
            <a:off x="2087264" y="3659195"/>
            <a:ext cx="1478329" cy="53165"/>
          </a:xfrm>
          <a:custGeom>
            <a:avLst/>
            <a:gdLst/>
            <a:ahLst/>
            <a:cxnLst/>
            <a:rect l="l" t="t" r="r" b="b"/>
            <a:pathLst>
              <a:path w="15822" h="569" extrusionOk="0">
                <a:moveTo>
                  <a:pt x="0" y="1"/>
                </a:moveTo>
                <a:cubicBezTo>
                  <a:pt x="85" y="194"/>
                  <a:pt x="169" y="388"/>
                  <a:pt x="266" y="569"/>
                </a:cubicBezTo>
                <a:lnTo>
                  <a:pt x="15556" y="569"/>
                </a:lnTo>
                <a:cubicBezTo>
                  <a:pt x="15653" y="388"/>
                  <a:pt x="15737" y="194"/>
                  <a:pt x="15822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56"/>
          <p:cNvSpPr/>
          <p:nvPr/>
        </p:nvSpPr>
        <p:spPr>
          <a:xfrm>
            <a:off x="2204712" y="3874937"/>
            <a:ext cx="1244554" cy="53165"/>
          </a:xfrm>
          <a:custGeom>
            <a:avLst/>
            <a:gdLst/>
            <a:ahLst/>
            <a:cxnLst/>
            <a:rect l="l" t="t" r="r" b="b"/>
            <a:pathLst>
              <a:path w="13320" h="569" extrusionOk="0">
                <a:moveTo>
                  <a:pt x="0" y="0"/>
                </a:moveTo>
                <a:cubicBezTo>
                  <a:pt x="133" y="194"/>
                  <a:pt x="266" y="387"/>
                  <a:pt x="399" y="568"/>
                </a:cubicBezTo>
                <a:lnTo>
                  <a:pt x="12921" y="568"/>
                </a:lnTo>
                <a:cubicBezTo>
                  <a:pt x="13054" y="387"/>
                  <a:pt x="13187" y="194"/>
                  <a:pt x="13320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56"/>
          <p:cNvSpPr/>
          <p:nvPr/>
        </p:nvSpPr>
        <p:spPr>
          <a:xfrm>
            <a:off x="2359346" y="4061246"/>
            <a:ext cx="935191" cy="53165"/>
          </a:xfrm>
          <a:custGeom>
            <a:avLst/>
            <a:gdLst/>
            <a:ahLst/>
            <a:cxnLst/>
            <a:rect l="l" t="t" r="r" b="b"/>
            <a:pathLst>
              <a:path w="10009" h="569" extrusionOk="0">
                <a:moveTo>
                  <a:pt x="1" y="1"/>
                </a:moveTo>
                <a:cubicBezTo>
                  <a:pt x="219" y="194"/>
                  <a:pt x="448" y="387"/>
                  <a:pt x="678" y="569"/>
                </a:cubicBezTo>
                <a:lnTo>
                  <a:pt x="9332" y="569"/>
                </a:lnTo>
                <a:cubicBezTo>
                  <a:pt x="9574" y="387"/>
                  <a:pt x="9791" y="194"/>
                  <a:pt x="10009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56"/>
          <p:cNvSpPr/>
          <p:nvPr/>
        </p:nvSpPr>
        <p:spPr>
          <a:xfrm>
            <a:off x="2514074" y="4173088"/>
            <a:ext cx="625734" cy="65591"/>
          </a:xfrm>
          <a:custGeom>
            <a:avLst/>
            <a:gdLst/>
            <a:ahLst/>
            <a:cxnLst/>
            <a:rect l="l" t="t" r="r" b="b"/>
            <a:pathLst>
              <a:path w="6697" h="702" extrusionOk="0">
                <a:moveTo>
                  <a:pt x="1" y="0"/>
                </a:moveTo>
                <a:lnTo>
                  <a:pt x="231" y="423"/>
                </a:lnTo>
                <a:lnTo>
                  <a:pt x="315" y="568"/>
                </a:lnTo>
                <a:lnTo>
                  <a:pt x="388" y="701"/>
                </a:lnTo>
                <a:lnTo>
                  <a:pt x="4050" y="701"/>
                </a:lnTo>
                <a:cubicBezTo>
                  <a:pt x="4425" y="701"/>
                  <a:pt x="4799" y="653"/>
                  <a:pt x="5162" y="568"/>
                </a:cubicBezTo>
                <a:cubicBezTo>
                  <a:pt x="5355" y="532"/>
                  <a:pt x="5537" y="484"/>
                  <a:pt x="5718" y="423"/>
                </a:cubicBezTo>
                <a:cubicBezTo>
                  <a:pt x="6056" y="315"/>
                  <a:pt x="6383" y="169"/>
                  <a:pt x="669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56"/>
          <p:cNvSpPr/>
          <p:nvPr/>
        </p:nvSpPr>
        <p:spPr>
          <a:xfrm>
            <a:off x="1595985" y="1236516"/>
            <a:ext cx="1890564" cy="3003001"/>
          </a:xfrm>
          <a:custGeom>
            <a:avLst/>
            <a:gdLst/>
            <a:ahLst/>
            <a:cxnLst/>
            <a:rect l="l" t="t" r="r" b="b"/>
            <a:pathLst>
              <a:path w="20234" h="32140" extrusionOk="0">
                <a:moveTo>
                  <a:pt x="10096" y="0"/>
                </a:moveTo>
                <a:cubicBezTo>
                  <a:pt x="7745" y="0"/>
                  <a:pt x="5396" y="1557"/>
                  <a:pt x="3602" y="4669"/>
                </a:cubicBezTo>
                <a:cubicBezTo>
                  <a:pt x="0" y="10930"/>
                  <a:pt x="0" y="21095"/>
                  <a:pt x="3602" y="27392"/>
                </a:cubicBezTo>
                <a:cubicBezTo>
                  <a:pt x="5412" y="30556"/>
                  <a:pt x="7786" y="32139"/>
                  <a:pt x="10157" y="32139"/>
                </a:cubicBezTo>
                <a:cubicBezTo>
                  <a:pt x="12506" y="32139"/>
                  <a:pt x="14852" y="30586"/>
                  <a:pt x="16644" y="27477"/>
                </a:cubicBezTo>
                <a:cubicBezTo>
                  <a:pt x="20234" y="21216"/>
                  <a:pt x="20234" y="11039"/>
                  <a:pt x="16644" y="4741"/>
                </a:cubicBezTo>
                <a:cubicBezTo>
                  <a:pt x="14836" y="1581"/>
                  <a:pt x="12465" y="0"/>
                  <a:pt x="10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56"/>
          <p:cNvSpPr/>
          <p:nvPr/>
        </p:nvSpPr>
        <p:spPr>
          <a:xfrm>
            <a:off x="1781173" y="1338454"/>
            <a:ext cx="1521309" cy="2799686"/>
          </a:xfrm>
          <a:custGeom>
            <a:avLst/>
            <a:gdLst/>
            <a:ahLst/>
            <a:cxnLst/>
            <a:rect l="l" t="t" r="r" b="b"/>
            <a:pathLst>
              <a:path w="16282" h="29964" extrusionOk="0">
                <a:moveTo>
                  <a:pt x="8111" y="0"/>
                </a:moveTo>
                <a:cubicBezTo>
                  <a:pt x="6056" y="0"/>
                  <a:pt x="4086" y="1463"/>
                  <a:pt x="2551" y="4134"/>
                </a:cubicBezTo>
                <a:cubicBezTo>
                  <a:pt x="907" y="6986"/>
                  <a:pt x="1" y="10830"/>
                  <a:pt x="1" y="14928"/>
                </a:cubicBezTo>
                <a:cubicBezTo>
                  <a:pt x="1" y="19037"/>
                  <a:pt x="907" y="22881"/>
                  <a:pt x="2551" y="25757"/>
                </a:cubicBezTo>
                <a:cubicBezTo>
                  <a:pt x="4098" y="28465"/>
                  <a:pt x="6104" y="29951"/>
                  <a:pt x="8159" y="29964"/>
                </a:cubicBezTo>
                <a:cubicBezTo>
                  <a:pt x="10214" y="29964"/>
                  <a:pt x="12196" y="28501"/>
                  <a:pt x="13731" y="25830"/>
                </a:cubicBezTo>
                <a:cubicBezTo>
                  <a:pt x="15375" y="22965"/>
                  <a:pt x="16281" y="19134"/>
                  <a:pt x="16281" y="15036"/>
                </a:cubicBezTo>
                <a:cubicBezTo>
                  <a:pt x="16281" y="10927"/>
                  <a:pt x="15375" y="7083"/>
                  <a:pt x="13719" y="4194"/>
                </a:cubicBezTo>
                <a:cubicBezTo>
                  <a:pt x="12172" y="1487"/>
                  <a:pt x="10166" y="0"/>
                  <a:pt x="8111" y="0"/>
                </a:cubicBezTo>
                <a:close/>
              </a:path>
            </a:pathLst>
          </a:custGeom>
          <a:solidFill>
            <a:srgbClr val="EF9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56"/>
          <p:cNvSpPr/>
          <p:nvPr/>
        </p:nvSpPr>
        <p:spPr>
          <a:xfrm>
            <a:off x="1878345" y="1394889"/>
            <a:ext cx="1456839" cy="2799686"/>
          </a:xfrm>
          <a:custGeom>
            <a:avLst/>
            <a:gdLst/>
            <a:ahLst/>
            <a:cxnLst/>
            <a:rect l="l" t="t" r="r" b="b"/>
            <a:pathLst>
              <a:path w="15592" h="29964" extrusionOk="0">
                <a:moveTo>
                  <a:pt x="7772" y="1"/>
                </a:moveTo>
                <a:cubicBezTo>
                  <a:pt x="5802" y="1"/>
                  <a:pt x="3916" y="1463"/>
                  <a:pt x="2442" y="4122"/>
                </a:cubicBezTo>
                <a:cubicBezTo>
                  <a:pt x="870" y="6987"/>
                  <a:pt x="0" y="10830"/>
                  <a:pt x="0" y="14928"/>
                </a:cubicBezTo>
                <a:cubicBezTo>
                  <a:pt x="0" y="19037"/>
                  <a:pt x="870" y="22881"/>
                  <a:pt x="2454" y="25758"/>
                </a:cubicBezTo>
                <a:cubicBezTo>
                  <a:pt x="3928" y="28465"/>
                  <a:pt x="5850" y="29952"/>
                  <a:pt x="7820" y="29964"/>
                </a:cubicBezTo>
                <a:cubicBezTo>
                  <a:pt x="9790" y="29964"/>
                  <a:pt x="11676" y="28501"/>
                  <a:pt x="13150" y="25830"/>
                </a:cubicBezTo>
                <a:cubicBezTo>
                  <a:pt x="14722" y="22966"/>
                  <a:pt x="15592" y="19134"/>
                  <a:pt x="15592" y="15037"/>
                </a:cubicBezTo>
                <a:cubicBezTo>
                  <a:pt x="15592" y="10927"/>
                  <a:pt x="14722" y="7083"/>
                  <a:pt x="13138" y="4195"/>
                </a:cubicBezTo>
                <a:cubicBezTo>
                  <a:pt x="11664" y="1487"/>
                  <a:pt x="9742" y="1"/>
                  <a:pt x="77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56"/>
          <p:cNvSpPr/>
          <p:nvPr/>
        </p:nvSpPr>
        <p:spPr>
          <a:xfrm>
            <a:off x="2044284" y="1940643"/>
            <a:ext cx="883241" cy="1664171"/>
          </a:xfrm>
          <a:custGeom>
            <a:avLst/>
            <a:gdLst/>
            <a:ahLst/>
            <a:cxnLst/>
            <a:rect l="l" t="t" r="r" b="b"/>
            <a:pathLst>
              <a:path w="9453" h="17811" extrusionOk="0">
                <a:moveTo>
                  <a:pt x="3997" y="0"/>
                </a:moveTo>
                <a:cubicBezTo>
                  <a:pt x="3950" y="0"/>
                  <a:pt x="3903" y="15"/>
                  <a:pt x="3856" y="46"/>
                </a:cubicBezTo>
                <a:cubicBezTo>
                  <a:pt x="3180" y="517"/>
                  <a:pt x="2515" y="1242"/>
                  <a:pt x="1874" y="2246"/>
                </a:cubicBezTo>
                <a:lnTo>
                  <a:pt x="1258" y="1170"/>
                </a:lnTo>
                <a:cubicBezTo>
                  <a:pt x="1197" y="1055"/>
                  <a:pt x="1113" y="998"/>
                  <a:pt x="1027" y="998"/>
                </a:cubicBezTo>
                <a:cubicBezTo>
                  <a:pt x="941" y="998"/>
                  <a:pt x="853" y="1055"/>
                  <a:pt x="786" y="1170"/>
                </a:cubicBezTo>
                <a:lnTo>
                  <a:pt x="134" y="2318"/>
                </a:lnTo>
                <a:cubicBezTo>
                  <a:pt x="1" y="2572"/>
                  <a:pt x="1" y="2886"/>
                  <a:pt x="134" y="3140"/>
                </a:cubicBezTo>
                <a:lnTo>
                  <a:pt x="774" y="4264"/>
                </a:lnTo>
                <a:cubicBezTo>
                  <a:pt x="315" y="5400"/>
                  <a:pt x="110" y="6621"/>
                  <a:pt x="170" y="7842"/>
                </a:cubicBezTo>
                <a:cubicBezTo>
                  <a:pt x="206" y="8966"/>
                  <a:pt x="521" y="10066"/>
                  <a:pt x="1076" y="11057"/>
                </a:cubicBezTo>
                <a:cubicBezTo>
                  <a:pt x="1451" y="11722"/>
                  <a:pt x="1850" y="12133"/>
                  <a:pt x="2249" y="12278"/>
                </a:cubicBezTo>
                <a:cubicBezTo>
                  <a:pt x="2411" y="12337"/>
                  <a:pt x="2580" y="12366"/>
                  <a:pt x="2750" y="12366"/>
                </a:cubicBezTo>
                <a:cubicBezTo>
                  <a:pt x="2999" y="12366"/>
                  <a:pt x="3247" y="12303"/>
                  <a:pt x="3470" y="12181"/>
                </a:cubicBezTo>
                <a:cubicBezTo>
                  <a:pt x="3989" y="11891"/>
                  <a:pt x="4461" y="11528"/>
                  <a:pt x="4884" y="11105"/>
                </a:cubicBezTo>
                <a:cubicBezTo>
                  <a:pt x="5331" y="10682"/>
                  <a:pt x="5657" y="10392"/>
                  <a:pt x="5875" y="10223"/>
                </a:cubicBezTo>
                <a:cubicBezTo>
                  <a:pt x="6056" y="10066"/>
                  <a:pt x="6286" y="9981"/>
                  <a:pt x="6516" y="9981"/>
                </a:cubicBezTo>
                <a:cubicBezTo>
                  <a:pt x="6733" y="9981"/>
                  <a:pt x="6927" y="10126"/>
                  <a:pt x="7096" y="10428"/>
                </a:cubicBezTo>
                <a:cubicBezTo>
                  <a:pt x="7325" y="10839"/>
                  <a:pt x="7410" y="11299"/>
                  <a:pt x="7337" y="11758"/>
                </a:cubicBezTo>
                <a:cubicBezTo>
                  <a:pt x="7265" y="12302"/>
                  <a:pt x="7084" y="12822"/>
                  <a:pt x="6818" y="13281"/>
                </a:cubicBezTo>
                <a:cubicBezTo>
                  <a:pt x="6528" y="13813"/>
                  <a:pt x="6129" y="14260"/>
                  <a:pt x="5645" y="14598"/>
                </a:cubicBezTo>
                <a:cubicBezTo>
                  <a:pt x="5452" y="14731"/>
                  <a:pt x="5246" y="14852"/>
                  <a:pt x="5041" y="14949"/>
                </a:cubicBezTo>
                <a:cubicBezTo>
                  <a:pt x="4944" y="14997"/>
                  <a:pt x="4872" y="15070"/>
                  <a:pt x="4823" y="15167"/>
                </a:cubicBezTo>
                <a:cubicBezTo>
                  <a:pt x="4642" y="15517"/>
                  <a:pt x="4642" y="15952"/>
                  <a:pt x="4823" y="16303"/>
                </a:cubicBezTo>
                <a:lnTo>
                  <a:pt x="5585" y="17620"/>
                </a:lnTo>
                <a:cubicBezTo>
                  <a:pt x="5659" y="17744"/>
                  <a:pt x="5755" y="17811"/>
                  <a:pt x="5851" y="17811"/>
                </a:cubicBezTo>
                <a:cubicBezTo>
                  <a:pt x="5896" y="17811"/>
                  <a:pt x="5941" y="17796"/>
                  <a:pt x="5984" y="17765"/>
                </a:cubicBezTo>
                <a:cubicBezTo>
                  <a:pt x="6262" y="17584"/>
                  <a:pt x="6516" y="17391"/>
                  <a:pt x="6745" y="17161"/>
                </a:cubicBezTo>
                <a:cubicBezTo>
                  <a:pt x="7072" y="16847"/>
                  <a:pt x="7362" y="16496"/>
                  <a:pt x="7615" y="16121"/>
                </a:cubicBezTo>
                <a:lnTo>
                  <a:pt x="8111" y="16992"/>
                </a:lnTo>
                <a:cubicBezTo>
                  <a:pt x="8178" y="17100"/>
                  <a:pt x="8262" y="17155"/>
                  <a:pt x="8347" y="17155"/>
                </a:cubicBezTo>
                <a:cubicBezTo>
                  <a:pt x="8431" y="17155"/>
                  <a:pt x="8516" y="17100"/>
                  <a:pt x="8582" y="16992"/>
                </a:cubicBezTo>
                <a:lnTo>
                  <a:pt x="8595" y="17004"/>
                </a:lnTo>
                <a:lnTo>
                  <a:pt x="9247" y="15843"/>
                </a:lnTo>
                <a:cubicBezTo>
                  <a:pt x="9380" y="15590"/>
                  <a:pt x="9380" y="15287"/>
                  <a:pt x="9247" y="15021"/>
                </a:cubicBezTo>
                <a:lnTo>
                  <a:pt x="8727" y="14103"/>
                </a:lnTo>
                <a:cubicBezTo>
                  <a:pt x="9223" y="12930"/>
                  <a:pt x="9453" y="11661"/>
                  <a:pt x="9404" y="10380"/>
                </a:cubicBezTo>
                <a:cubicBezTo>
                  <a:pt x="9344" y="9159"/>
                  <a:pt x="9054" y="8120"/>
                  <a:pt x="8558" y="7250"/>
                </a:cubicBezTo>
                <a:cubicBezTo>
                  <a:pt x="8026" y="6319"/>
                  <a:pt x="7483" y="5860"/>
                  <a:pt x="6939" y="5860"/>
                </a:cubicBezTo>
                <a:cubicBezTo>
                  <a:pt x="6395" y="5872"/>
                  <a:pt x="5802" y="6150"/>
                  <a:pt x="5162" y="6706"/>
                </a:cubicBezTo>
                <a:cubicBezTo>
                  <a:pt x="5101" y="6754"/>
                  <a:pt x="4932" y="6911"/>
                  <a:pt x="4654" y="7141"/>
                </a:cubicBezTo>
                <a:cubicBezTo>
                  <a:pt x="4074" y="7673"/>
                  <a:pt x="3615" y="7999"/>
                  <a:pt x="3300" y="8156"/>
                </a:cubicBezTo>
                <a:cubicBezTo>
                  <a:pt x="3211" y="8198"/>
                  <a:pt x="3126" y="8218"/>
                  <a:pt x="3046" y="8218"/>
                </a:cubicBezTo>
                <a:cubicBezTo>
                  <a:pt x="2845" y="8218"/>
                  <a:pt x="2674" y="8089"/>
                  <a:pt x="2527" y="7830"/>
                </a:cubicBezTo>
                <a:cubicBezTo>
                  <a:pt x="2056" y="7020"/>
                  <a:pt x="2128" y="6065"/>
                  <a:pt x="2744" y="4977"/>
                </a:cubicBezTo>
                <a:cubicBezTo>
                  <a:pt x="3095" y="4373"/>
                  <a:pt x="3530" y="3829"/>
                  <a:pt x="4062" y="3370"/>
                </a:cubicBezTo>
                <a:cubicBezTo>
                  <a:pt x="4292" y="3164"/>
                  <a:pt x="4545" y="2983"/>
                  <a:pt x="4823" y="2838"/>
                </a:cubicBezTo>
                <a:cubicBezTo>
                  <a:pt x="4908" y="2790"/>
                  <a:pt x="4968" y="2717"/>
                  <a:pt x="5017" y="2632"/>
                </a:cubicBezTo>
                <a:cubicBezTo>
                  <a:pt x="5198" y="2270"/>
                  <a:pt x="5198" y="1847"/>
                  <a:pt x="5017" y="1496"/>
                </a:cubicBezTo>
                <a:lnTo>
                  <a:pt x="4267" y="191"/>
                </a:lnTo>
                <a:cubicBezTo>
                  <a:pt x="4193" y="68"/>
                  <a:pt x="4097" y="0"/>
                  <a:pt x="3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56"/>
          <p:cNvSpPr/>
          <p:nvPr/>
        </p:nvSpPr>
        <p:spPr>
          <a:xfrm>
            <a:off x="1783415" y="1678932"/>
            <a:ext cx="813258" cy="2572172"/>
          </a:xfrm>
          <a:custGeom>
            <a:avLst/>
            <a:gdLst/>
            <a:ahLst/>
            <a:cxnLst/>
            <a:rect l="l" t="t" r="r" b="b"/>
            <a:pathLst>
              <a:path w="8704" h="27529" extrusionOk="0">
                <a:moveTo>
                  <a:pt x="8075" y="1940"/>
                </a:moveTo>
                <a:lnTo>
                  <a:pt x="7567" y="4660"/>
                </a:lnTo>
                <a:lnTo>
                  <a:pt x="4618" y="4660"/>
                </a:lnTo>
                <a:lnTo>
                  <a:pt x="5126" y="1940"/>
                </a:lnTo>
                <a:close/>
                <a:moveTo>
                  <a:pt x="7507" y="4926"/>
                </a:moveTo>
                <a:lnTo>
                  <a:pt x="6999" y="7645"/>
                </a:lnTo>
                <a:lnTo>
                  <a:pt x="4038" y="7645"/>
                </a:lnTo>
                <a:lnTo>
                  <a:pt x="4557" y="4926"/>
                </a:lnTo>
                <a:close/>
                <a:moveTo>
                  <a:pt x="6939" y="7923"/>
                </a:moveTo>
                <a:lnTo>
                  <a:pt x="6431" y="10643"/>
                </a:lnTo>
                <a:lnTo>
                  <a:pt x="3470" y="10643"/>
                </a:lnTo>
                <a:lnTo>
                  <a:pt x="3989" y="7923"/>
                </a:lnTo>
                <a:close/>
                <a:moveTo>
                  <a:pt x="6370" y="10909"/>
                </a:moveTo>
                <a:lnTo>
                  <a:pt x="5851" y="13628"/>
                </a:lnTo>
                <a:lnTo>
                  <a:pt x="2902" y="13628"/>
                </a:lnTo>
                <a:lnTo>
                  <a:pt x="3421" y="10909"/>
                </a:lnTo>
                <a:close/>
                <a:moveTo>
                  <a:pt x="5802" y="13906"/>
                </a:moveTo>
                <a:lnTo>
                  <a:pt x="5283" y="16626"/>
                </a:lnTo>
                <a:lnTo>
                  <a:pt x="2333" y="16626"/>
                </a:lnTo>
                <a:lnTo>
                  <a:pt x="2853" y="13906"/>
                </a:lnTo>
                <a:close/>
                <a:moveTo>
                  <a:pt x="5234" y="16892"/>
                </a:moveTo>
                <a:lnTo>
                  <a:pt x="4715" y="19611"/>
                </a:lnTo>
                <a:lnTo>
                  <a:pt x="1765" y="19611"/>
                </a:lnTo>
                <a:lnTo>
                  <a:pt x="2285" y="16892"/>
                </a:lnTo>
                <a:close/>
                <a:moveTo>
                  <a:pt x="4666" y="19889"/>
                </a:moveTo>
                <a:lnTo>
                  <a:pt x="4146" y="22609"/>
                </a:lnTo>
                <a:lnTo>
                  <a:pt x="1197" y="22609"/>
                </a:lnTo>
                <a:lnTo>
                  <a:pt x="1717" y="19889"/>
                </a:lnTo>
                <a:close/>
                <a:moveTo>
                  <a:pt x="4098" y="22875"/>
                </a:moveTo>
                <a:lnTo>
                  <a:pt x="3578" y="25594"/>
                </a:lnTo>
                <a:lnTo>
                  <a:pt x="629" y="25594"/>
                </a:lnTo>
                <a:lnTo>
                  <a:pt x="1149" y="22875"/>
                </a:lnTo>
                <a:close/>
                <a:moveTo>
                  <a:pt x="8545" y="0"/>
                </a:moveTo>
                <a:cubicBezTo>
                  <a:pt x="8486" y="0"/>
                  <a:pt x="8435" y="45"/>
                  <a:pt x="8425" y="115"/>
                </a:cubicBezTo>
                <a:lnTo>
                  <a:pt x="8123" y="1662"/>
                </a:lnTo>
                <a:lnTo>
                  <a:pt x="5174" y="1662"/>
                </a:lnTo>
                <a:lnTo>
                  <a:pt x="5464" y="164"/>
                </a:lnTo>
                <a:cubicBezTo>
                  <a:pt x="5471" y="67"/>
                  <a:pt x="5395" y="10"/>
                  <a:pt x="5320" y="10"/>
                </a:cubicBezTo>
                <a:cubicBezTo>
                  <a:pt x="5263" y="10"/>
                  <a:pt x="5207" y="42"/>
                  <a:pt x="5186" y="115"/>
                </a:cubicBezTo>
                <a:lnTo>
                  <a:pt x="13" y="27371"/>
                </a:lnTo>
                <a:cubicBezTo>
                  <a:pt x="1" y="27444"/>
                  <a:pt x="49" y="27516"/>
                  <a:pt x="122" y="27528"/>
                </a:cubicBezTo>
                <a:lnTo>
                  <a:pt x="146" y="27528"/>
                </a:lnTo>
                <a:cubicBezTo>
                  <a:pt x="218" y="27528"/>
                  <a:pt x="267" y="27480"/>
                  <a:pt x="279" y="27419"/>
                </a:cubicBezTo>
                <a:lnTo>
                  <a:pt x="581" y="25860"/>
                </a:lnTo>
                <a:lnTo>
                  <a:pt x="3542" y="25860"/>
                </a:lnTo>
                <a:lnTo>
                  <a:pt x="3252" y="27371"/>
                </a:lnTo>
                <a:cubicBezTo>
                  <a:pt x="3240" y="27432"/>
                  <a:pt x="3288" y="27504"/>
                  <a:pt x="3361" y="27516"/>
                </a:cubicBezTo>
                <a:lnTo>
                  <a:pt x="3385" y="27516"/>
                </a:lnTo>
                <a:cubicBezTo>
                  <a:pt x="3445" y="27516"/>
                  <a:pt x="3506" y="27468"/>
                  <a:pt x="3518" y="27407"/>
                </a:cubicBezTo>
                <a:lnTo>
                  <a:pt x="8703" y="139"/>
                </a:lnTo>
                <a:cubicBezTo>
                  <a:pt x="8703" y="67"/>
                  <a:pt x="8655" y="6"/>
                  <a:pt x="8582" y="6"/>
                </a:cubicBezTo>
                <a:cubicBezTo>
                  <a:pt x="8570" y="2"/>
                  <a:pt x="8557" y="0"/>
                  <a:pt x="8545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56"/>
          <p:cNvSpPr/>
          <p:nvPr/>
        </p:nvSpPr>
        <p:spPr>
          <a:xfrm>
            <a:off x="2550233" y="1673512"/>
            <a:ext cx="45316" cy="21583"/>
          </a:xfrm>
          <a:custGeom>
            <a:avLst/>
            <a:gdLst/>
            <a:ahLst/>
            <a:cxnLst/>
            <a:rect l="l" t="t" r="r" b="b"/>
            <a:pathLst>
              <a:path w="485" h="231" extrusionOk="0">
                <a:moveTo>
                  <a:pt x="167" y="0"/>
                </a:moveTo>
                <a:cubicBezTo>
                  <a:pt x="140" y="0"/>
                  <a:pt x="116" y="2"/>
                  <a:pt x="97" y="4"/>
                </a:cubicBezTo>
                <a:cubicBezTo>
                  <a:pt x="1" y="4"/>
                  <a:pt x="61" y="173"/>
                  <a:pt x="61" y="173"/>
                </a:cubicBezTo>
                <a:cubicBezTo>
                  <a:pt x="122" y="203"/>
                  <a:pt x="230" y="231"/>
                  <a:pt x="321" y="231"/>
                </a:cubicBezTo>
                <a:cubicBezTo>
                  <a:pt x="412" y="231"/>
                  <a:pt x="484" y="203"/>
                  <a:pt x="472" y="125"/>
                </a:cubicBezTo>
                <a:cubicBezTo>
                  <a:pt x="462" y="27"/>
                  <a:pt x="285" y="0"/>
                  <a:pt x="167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56"/>
          <p:cNvSpPr/>
          <p:nvPr/>
        </p:nvSpPr>
        <p:spPr>
          <a:xfrm>
            <a:off x="2253204" y="1404793"/>
            <a:ext cx="108571" cy="180610"/>
          </a:xfrm>
          <a:custGeom>
            <a:avLst/>
            <a:gdLst/>
            <a:ahLst/>
            <a:cxnLst/>
            <a:rect l="l" t="t" r="r" b="b"/>
            <a:pathLst>
              <a:path w="1162" h="1933" extrusionOk="0">
                <a:moveTo>
                  <a:pt x="529" y="1"/>
                </a:moveTo>
                <a:cubicBezTo>
                  <a:pt x="253" y="1"/>
                  <a:pt x="41" y="256"/>
                  <a:pt x="13" y="680"/>
                </a:cubicBezTo>
                <a:cubicBezTo>
                  <a:pt x="1" y="849"/>
                  <a:pt x="37" y="1007"/>
                  <a:pt x="98" y="1164"/>
                </a:cubicBezTo>
                <a:lnTo>
                  <a:pt x="25" y="1587"/>
                </a:lnTo>
                <a:cubicBezTo>
                  <a:pt x="1" y="1732"/>
                  <a:pt x="85" y="1889"/>
                  <a:pt x="243" y="1925"/>
                </a:cubicBezTo>
                <a:cubicBezTo>
                  <a:pt x="263" y="1930"/>
                  <a:pt x="284" y="1933"/>
                  <a:pt x="304" y="1933"/>
                </a:cubicBezTo>
                <a:cubicBezTo>
                  <a:pt x="427" y="1933"/>
                  <a:pt x="536" y="1844"/>
                  <a:pt x="557" y="1720"/>
                </a:cubicBezTo>
                <a:lnTo>
                  <a:pt x="557" y="1683"/>
                </a:lnTo>
                <a:lnTo>
                  <a:pt x="581" y="1526"/>
                </a:lnTo>
                <a:cubicBezTo>
                  <a:pt x="871" y="1526"/>
                  <a:pt x="1016" y="1248"/>
                  <a:pt x="1089" y="874"/>
                </a:cubicBezTo>
                <a:cubicBezTo>
                  <a:pt x="1161" y="475"/>
                  <a:pt x="1089" y="221"/>
                  <a:pt x="774" y="64"/>
                </a:cubicBezTo>
                <a:cubicBezTo>
                  <a:pt x="689" y="21"/>
                  <a:pt x="606" y="1"/>
                  <a:pt x="529" y="1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56"/>
          <p:cNvSpPr/>
          <p:nvPr/>
        </p:nvSpPr>
        <p:spPr>
          <a:xfrm>
            <a:off x="2058206" y="1907661"/>
            <a:ext cx="322724" cy="753740"/>
          </a:xfrm>
          <a:custGeom>
            <a:avLst/>
            <a:gdLst/>
            <a:ahLst/>
            <a:cxnLst/>
            <a:rect l="l" t="t" r="r" b="b"/>
            <a:pathLst>
              <a:path w="3454" h="8067" extrusionOk="0">
                <a:moveTo>
                  <a:pt x="1048" y="0"/>
                </a:moveTo>
                <a:cubicBezTo>
                  <a:pt x="952" y="701"/>
                  <a:pt x="915" y="2151"/>
                  <a:pt x="903" y="2683"/>
                </a:cubicBezTo>
                <a:lnTo>
                  <a:pt x="903" y="3300"/>
                </a:lnTo>
                <a:cubicBezTo>
                  <a:pt x="903" y="3300"/>
                  <a:pt x="903" y="3312"/>
                  <a:pt x="903" y="3312"/>
                </a:cubicBezTo>
                <a:cubicBezTo>
                  <a:pt x="795" y="3662"/>
                  <a:pt x="553" y="4557"/>
                  <a:pt x="408" y="5354"/>
                </a:cubicBezTo>
                <a:cubicBezTo>
                  <a:pt x="264" y="6147"/>
                  <a:pt x="0" y="7881"/>
                  <a:pt x="352" y="7881"/>
                </a:cubicBezTo>
                <a:cubicBezTo>
                  <a:pt x="354" y="7881"/>
                  <a:pt x="357" y="7881"/>
                  <a:pt x="359" y="7881"/>
                </a:cubicBezTo>
                <a:cubicBezTo>
                  <a:pt x="649" y="7869"/>
                  <a:pt x="1580" y="5149"/>
                  <a:pt x="1991" y="4013"/>
                </a:cubicBezTo>
                <a:cubicBezTo>
                  <a:pt x="2003" y="4460"/>
                  <a:pt x="2027" y="5052"/>
                  <a:pt x="2088" y="5596"/>
                </a:cubicBezTo>
                <a:cubicBezTo>
                  <a:pt x="2170" y="6382"/>
                  <a:pt x="2400" y="8067"/>
                  <a:pt x="2723" y="8067"/>
                </a:cubicBezTo>
                <a:cubicBezTo>
                  <a:pt x="2733" y="8067"/>
                  <a:pt x="2743" y="8065"/>
                  <a:pt x="2753" y="8062"/>
                </a:cubicBezTo>
                <a:cubicBezTo>
                  <a:pt x="3091" y="7953"/>
                  <a:pt x="3200" y="4013"/>
                  <a:pt x="3260" y="3457"/>
                </a:cubicBezTo>
                <a:lnTo>
                  <a:pt x="3260" y="3396"/>
                </a:lnTo>
                <a:cubicBezTo>
                  <a:pt x="3442" y="2309"/>
                  <a:pt x="3393" y="97"/>
                  <a:pt x="3454" y="97"/>
                </a:cubicBezTo>
                <a:lnTo>
                  <a:pt x="1967" y="0"/>
                </a:lnTo>
                <a:cubicBezTo>
                  <a:pt x="1967" y="48"/>
                  <a:pt x="1967" y="97"/>
                  <a:pt x="1955" y="157"/>
                </a:cubicBezTo>
                <a:lnTo>
                  <a:pt x="10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56"/>
          <p:cNvSpPr/>
          <p:nvPr/>
        </p:nvSpPr>
        <p:spPr>
          <a:xfrm>
            <a:off x="2100812" y="1555691"/>
            <a:ext cx="474369" cy="380748"/>
          </a:xfrm>
          <a:custGeom>
            <a:avLst/>
            <a:gdLst/>
            <a:ahLst/>
            <a:cxnLst/>
            <a:rect l="l" t="t" r="r" b="b"/>
            <a:pathLst>
              <a:path w="5077" h="4075" extrusionOk="0">
                <a:moveTo>
                  <a:pt x="1791" y="1"/>
                </a:moveTo>
                <a:cubicBezTo>
                  <a:pt x="1636" y="1"/>
                  <a:pt x="1481" y="23"/>
                  <a:pt x="1330" y="68"/>
                </a:cubicBezTo>
                <a:cubicBezTo>
                  <a:pt x="1293" y="81"/>
                  <a:pt x="1257" y="93"/>
                  <a:pt x="1221" y="117"/>
                </a:cubicBezTo>
                <a:cubicBezTo>
                  <a:pt x="1173" y="129"/>
                  <a:pt x="1136" y="141"/>
                  <a:pt x="1100" y="177"/>
                </a:cubicBezTo>
                <a:cubicBezTo>
                  <a:pt x="967" y="298"/>
                  <a:pt x="834" y="431"/>
                  <a:pt x="725" y="576"/>
                </a:cubicBezTo>
                <a:cubicBezTo>
                  <a:pt x="604" y="721"/>
                  <a:pt x="496" y="866"/>
                  <a:pt x="411" y="1023"/>
                </a:cubicBezTo>
                <a:cubicBezTo>
                  <a:pt x="206" y="1338"/>
                  <a:pt x="73" y="1700"/>
                  <a:pt x="24" y="2075"/>
                </a:cubicBezTo>
                <a:cubicBezTo>
                  <a:pt x="0" y="2280"/>
                  <a:pt x="12" y="2486"/>
                  <a:pt x="73" y="2679"/>
                </a:cubicBezTo>
                <a:cubicBezTo>
                  <a:pt x="97" y="2800"/>
                  <a:pt x="157" y="2921"/>
                  <a:pt x="242" y="3006"/>
                </a:cubicBezTo>
                <a:cubicBezTo>
                  <a:pt x="314" y="3090"/>
                  <a:pt x="423" y="3151"/>
                  <a:pt x="532" y="3187"/>
                </a:cubicBezTo>
                <a:cubicBezTo>
                  <a:pt x="520" y="3429"/>
                  <a:pt x="532" y="3658"/>
                  <a:pt x="568" y="3900"/>
                </a:cubicBezTo>
                <a:cubicBezTo>
                  <a:pt x="587" y="3996"/>
                  <a:pt x="1275" y="4074"/>
                  <a:pt x="1919" y="4074"/>
                </a:cubicBezTo>
                <a:cubicBezTo>
                  <a:pt x="2497" y="4074"/>
                  <a:pt x="3040" y="4011"/>
                  <a:pt x="3034" y="3840"/>
                </a:cubicBezTo>
                <a:cubicBezTo>
                  <a:pt x="3010" y="3356"/>
                  <a:pt x="2998" y="2486"/>
                  <a:pt x="2937" y="1724"/>
                </a:cubicBezTo>
                <a:lnTo>
                  <a:pt x="2937" y="1724"/>
                </a:lnTo>
                <a:cubicBezTo>
                  <a:pt x="3070" y="1833"/>
                  <a:pt x="3215" y="1942"/>
                  <a:pt x="3360" y="2039"/>
                </a:cubicBezTo>
                <a:lnTo>
                  <a:pt x="3409" y="2063"/>
                </a:lnTo>
                <a:lnTo>
                  <a:pt x="3481" y="2099"/>
                </a:lnTo>
                <a:cubicBezTo>
                  <a:pt x="3517" y="2123"/>
                  <a:pt x="3566" y="2135"/>
                  <a:pt x="3626" y="2159"/>
                </a:cubicBezTo>
                <a:cubicBezTo>
                  <a:pt x="3688" y="2177"/>
                  <a:pt x="3757" y="2188"/>
                  <a:pt x="3831" y="2188"/>
                </a:cubicBezTo>
                <a:cubicBezTo>
                  <a:pt x="3859" y="2188"/>
                  <a:pt x="3887" y="2187"/>
                  <a:pt x="3916" y="2184"/>
                </a:cubicBezTo>
                <a:cubicBezTo>
                  <a:pt x="4085" y="2172"/>
                  <a:pt x="4243" y="2123"/>
                  <a:pt x="4400" y="2051"/>
                </a:cubicBezTo>
                <a:cubicBezTo>
                  <a:pt x="4533" y="1978"/>
                  <a:pt x="4666" y="1894"/>
                  <a:pt x="4774" y="1785"/>
                </a:cubicBezTo>
                <a:cubicBezTo>
                  <a:pt x="4835" y="1736"/>
                  <a:pt x="4895" y="1688"/>
                  <a:pt x="4944" y="1640"/>
                </a:cubicBezTo>
                <a:lnTo>
                  <a:pt x="5016" y="1567"/>
                </a:lnTo>
                <a:cubicBezTo>
                  <a:pt x="5040" y="1531"/>
                  <a:pt x="5077" y="1519"/>
                  <a:pt x="5077" y="1458"/>
                </a:cubicBezTo>
                <a:cubicBezTo>
                  <a:pt x="5064" y="1422"/>
                  <a:pt x="5040" y="1386"/>
                  <a:pt x="5004" y="1374"/>
                </a:cubicBezTo>
                <a:lnTo>
                  <a:pt x="4992" y="1374"/>
                </a:lnTo>
                <a:cubicBezTo>
                  <a:pt x="4985" y="1372"/>
                  <a:pt x="4979" y="1371"/>
                  <a:pt x="4973" y="1371"/>
                </a:cubicBezTo>
                <a:cubicBezTo>
                  <a:pt x="4937" y="1371"/>
                  <a:pt x="4916" y="1400"/>
                  <a:pt x="4895" y="1410"/>
                </a:cubicBezTo>
                <a:lnTo>
                  <a:pt x="4799" y="1458"/>
                </a:lnTo>
                <a:cubicBezTo>
                  <a:pt x="4738" y="1483"/>
                  <a:pt x="4678" y="1519"/>
                  <a:pt x="4617" y="1543"/>
                </a:cubicBezTo>
                <a:cubicBezTo>
                  <a:pt x="4508" y="1591"/>
                  <a:pt x="4376" y="1628"/>
                  <a:pt x="4255" y="1652"/>
                </a:cubicBezTo>
                <a:cubicBezTo>
                  <a:pt x="4175" y="1669"/>
                  <a:pt x="4095" y="1681"/>
                  <a:pt x="4016" y="1681"/>
                </a:cubicBezTo>
                <a:cubicBezTo>
                  <a:pt x="3987" y="1681"/>
                  <a:pt x="3957" y="1679"/>
                  <a:pt x="3928" y="1676"/>
                </a:cubicBezTo>
                <a:cubicBezTo>
                  <a:pt x="3892" y="1664"/>
                  <a:pt x="3844" y="1652"/>
                  <a:pt x="3807" y="1628"/>
                </a:cubicBezTo>
                <a:cubicBezTo>
                  <a:pt x="3795" y="1616"/>
                  <a:pt x="3771" y="1616"/>
                  <a:pt x="3759" y="1603"/>
                </a:cubicBezTo>
                <a:lnTo>
                  <a:pt x="3699" y="1555"/>
                </a:lnTo>
                <a:cubicBezTo>
                  <a:pt x="3505" y="1386"/>
                  <a:pt x="3324" y="1217"/>
                  <a:pt x="3167" y="1023"/>
                </a:cubicBezTo>
                <a:cubicBezTo>
                  <a:pt x="3082" y="927"/>
                  <a:pt x="2998" y="818"/>
                  <a:pt x="2925" y="721"/>
                </a:cubicBezTo>
                <a:cubicBezTo>
                  <a:pt x="2865" y="649"/>
                  <a:pt x="2816" y="552"/>
                  <a:pt x="2768" y="479"/>
                </a:cubicBezTo>
                <a:cubicBezTo>
                  <a:pt x="2756" y="443"/>
                  <a:pt x="2744" y="419"/>
                  <a:pt x="2720" y="395"/>
                </a:cubicBezTo>
                <a:cubicBezTo>
                  <a:pt x="2659" y="274"/>
                  <a:pt x="2550" y="177"/>
                  <a:pt x="2417" y="129"/>
                </a:cubicBezTo>
                <a:cubicBezTo>
                  <a:pt x="2220" y="44"/>
                  <a:pt x="2006" y="1"/>
                  <a:pt x="1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56"/>
          <p:cNvSpPr/>
          <p:nvPr/>
        </p:nvSpPr>
        <p:spPr>
          <a:xfrm>
            <a:off x="2062411" y="2612348"/>
            <a:ext cx="101377" cy="61106"/>
          </a:xfrm>
          <a:custGeom>
            <a:avLst/>
            <a:gdLst/>
            <a:ahLst/>
            <a:cxnLst/>
            <a:rect l="l" t="t" r="r" b="b"/>
            <a:pathLst>
              <a:path w="1085" h="654" extrusionOk="0">
                <a:moveTo>
                  <a:pt x="157" y="0"/>
                </a:moveTo>
                <a:cubicBezTo>
                  <a:pt x="97" y="36"/>
                  <a:pt x="85" y="194"/>
                  <a:pt x="49" y="339"/>
                </a:cubicBezTo>
                <a:cubicBezTo>
                  <a:pt x="0" y="496"/>
                  <a:pt x="206" y="460"/>
                  <a:pt x="363" y="508"/>
                </a:cubicBezTo>
                <a:cubicBezTo>
                  <a:pt x="586" y="590"/>
                  <a:pt x="865" y="653"/>
                  <a:pt x="989" y="653"/>
                </a:cubicBezTo>
                <a:cubicBezTo>
                  <a:pt x="1066" y="653"/>
                  <a:pt x="1084" y="629"/>
                  <a:pt x="991" y="568"/>
                </a:cubicBezTo>
                <a:cubicBezTo>
                  <a:pt x="665" y="351"/>
                  <a:pt x="617" y="145"/>
                  <a:pt x="532" y="85"/>
                </a:cubicBezTo>
                <a:cubicBezTo>
                  <a:pt x="411" y="49"/>
                  <a:pt x="278" y="12"/>
                  <a:pt x="157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56"/>
          <p:cNvSpPr/>
          <p:nvPr/>
        </p:nvSpPr>
        <p:spPr>
          <a:xfrm>
            <a:off x="2287121" y="2632624"/>
            <a:ext cx="112869" cy="44288"/>
          </a:xfrm>
          <a:custGeom>
            <a:avLst/>
            <a:gdLst/>
            <a:ahLst/>
            <a:cxnLst/>
            <a:rect l="l" t="t" r="r" b="b"/>
            <a:pathLst>
              <a:path w="1208" h="474" extrusionOk="0">
                <a:moveTo>
                  <a:pt x="49" y="1"/>
                </a:moveTo>
                <a:cubicBezTo>
                  <a:pt x="0" y="61"/>
                  <a:pt x="37" y="218"/>
                  <a:pt x="37" y="375"/>
                </a:cubicBezTo>
                <a:cubicBezTo>
                  <a:pt x="37" y="451"/>
                  <a:pt x="90" y="468"/>
                  <a:pt x="163" y="468"/>
                </a:cubicBezTo>
                <a:cubicBezTo>
                  <a:pt x="218" y="468"/>
                  <a:pt x="284" y="459"/>
                  <a:pt x="347" y="459"/>
                </a:cubicBezTo>
                <a:cubicBezTo>
                  <a:pt x="361" y="459"/>
                  <a:pt x="374" y="459"/>
                  <a:pt x="387" y="460"/>
                </a:cubicBezTo>
                <a:cubicBezTo>
                  <a:pt x="486" y="469"/>
                  <a:pt x="593" y="474"/>
                  <a:pt x="692" y="474"/>
                </a:cubicBezTo>
                <a:cubicBezTo>
                  <a:pt x="981" y="474"/>
                  <a:pt x="1208" y="435"/>
                  <a:pt x="992" y="363"/>
                </a:cubicBezTo>
                <a:cubicBezTo>
                  <a:pt x="617" y="230"/>
                  <a:pt x="520" y="37"/>
                  <a:pt x="423" y="1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56"/>
          <p:cNvSpPr/>
          <p:nvPr/>
        </p:nvSpPr>
        <p:spPr>
          <a:xfrm>
            <a:off x="2192285" y="1387040"/>
            <a:ext cx="168370" cy="160802"/>
          </a:xfrm>
          <a:custGeom>
            <a:avLst/>
            <a:gdLst/>
            <a:ahLst/>
            <a:cxnLst/>
            <a:rect l="l" t="t" r="r" b="b"/>
            <a:pathLst>
              <a:path w="1802" h="1721" extrusionOk="0">
                <a:moveTo>
                  <a:pt x="944" y="1"/>
                </a:moveTo>
                <a:cubicBezTo>
                  <a:pt x="662" y="1"/>
                  <a:pt x="404" y="88"/>
                  <a:pt x="339" y="193"/>
                </a:cubicBezTo>
                <a:lnTo>
                  <a:pt x="351" y="193"/>
                </a:lnTo>
                <a:cubicBezTo>
                  <a:pt x="0" y="350"/>
                  <a:pt x="48" y="749"/>
                  <a:pt x="133" y="1535"/>
                </a:cubicBezTo>
                <a:cubicBezTo>
                  <a:pt x="266" y="1678"/>
                  <a:pt x="551" y="1721"/>
                  <a:pt x="841" y="1721"/>
                </a:cubicBezTo>
                <a:cubicBezTo>
                  <a:pt x="1261" y="1721"/>
                  <a:pt x="1692" y="1632"/>
                  <a:pt x="1692" y="1632"/>
                </a:cubicBezTo>
                <a:cubicBezTo>
                  <a:pt x="1692" y="1632"/>
                  <a:pt x="1402" y="1366"/>
                  <a:pt x="1596" y="725"/>
                </a:cubicBezTo>
                <a:cubicBezTo>
                  <a:pt x="1596" y="701"/>
                  <a:pt x="1596" y="677"/>
                  <a:pt x="1608" y="665"/>
                </a:cubicBezTo>
                <a:lnTo>
                  <a:pt x="1801" y="701"/>
                </a:lnTo>
                <a:cubicBezTo>
                  <a:pt x="1780" y="172"/>
                  <a:pt x="1339" y="1"/>
                  <a:pt x="9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56"/>
          <p:cNvSpPr/>
          <p:nvPr/>
        </p:nvSpPr>
        <p:spPr>
          <a:xfrm>
            <a:off x="2324401" y="1460294"/>
            <a:ext cx="24947" cy="37935"/>
          </a:xfrm>
          <a:custGeom>
            <a:avLst/>
            <a:gdLst/>
            <a:ahLst/>
            <a:cxnLst/>
            <a:rect l="l" t="t" r="r" b="b"/>
            <a:pathLst>
              <a:path w="267" h="406" extrusionOk="0">
                <a:moveTo>
                  <a:pt x="141" y="0"/>
                </a:moveTo>
                <a:cubicBezTo>
                  <a:pt x="135" y="0"/>
                  <a:pt x="128" y="1"/>
                  <a:pt x="121" y="2"/>
                </a:cubicBezTo>
                <a:cubicBezTo>
                  <a:pt x="49" y="14"/>
                  <a:pt x="0" y="122"/>
                  <a:pt x="49" y="255"/>
                </a:cubicBezTo>
                <a:cubicBezTo>
                  <a:pt x="69" y="348"/>
                  <a:pt x="116" y="406"/>
                  <a:pt x="167" y="406"/>
                </a:cubicBezTo>
                <a:cubicBezTo>
                  <a:pt x="176" y="406"/>
                  <a:pt x="185" y="404"/>
                  <a:pt x="194" y="400"/>
                </a:cubicBezTo>
                <a:cubicBezTo>
                  <a:pt x="254" y="364"/>
                  <a:pt x="266" y="268"/>
                  <a:pt x="242" y="159"/>
                </a:cubicBezTo>
                <a:cubicBezTo>
                  <a:pt x="220" y="59"/>
                  <a:pt x="208" y="0"/>
                  <a:pt x="141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56"/>
          <p:cNvSpPr/>
          <p:nvPr/>
        </p:nvSpPr>
        <p:spPr>
          <a:xfrm>
            <a:off x="2813345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1" y="8062"/>
                </a:lnTo>
                <a:lnTo>
                  <a:pt x="16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56"/>
          <p:cNvSpPr/>
          <p:nvPr/>
        </p:nvSpPr>
        <p:spPr>
          <a:xfrm>
            <a:off x="2964709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0" y="806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56"/>
          <p:cNvSpPr/>
          <p:nvPr/>
        </p:nvSpPr>
        <p:spPr>
          <a:xfrm>
            <a:off x="3205303" y="3311336"/>
            <a:ext cx="151365" cy="980413"/>
          </a:xfrm>
          <a:custGeom>
            <a:avLst/>
            <a:gdLst/>
            <a:ahLst/>
            <a:cxnLst/>
            <a:rect l="l" t="t" r="r" b="b"/>
            <a:pathLst>
              <a:path w="1620" h="10493" extrusionOk="0">
                <a:moveTo>
                  <a:pt x="0" y="1"/>
                </a:moveTo>
                <a:lnTo>
                  <a:pt x="0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56"/>
          <p:cNvSpPr/>
          <p:nvPr/>
        </p:nvSpPr>
        <p:spPr>
          <a:xfrm>
            <a:off x="3356574" y="3311336"/>
            <a:ext cx="151458" cy="980413"/>
          </a:xfrm>
          <a:custGeom>
            <a:avLst/>
            <a:gdLst/>
            <a:ahLst/>
            <a:cxnLst/>
            <a:rect l="l" t="t" r="r" b="b"/>
            <a:pathLst>
              <a:path w="1621" h="10493" extrusionOk="0">
                <a:moveTo>
                  <a:pt x="1" y="1"/>
                </a:moveTo>
                <a:lnTo>
                  <a:pt x="1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56"/>
          <p:cNvSpPr/>
          <p:nvPr/>
        </p:nvSpPr>
        <p:spPr>
          <a:xfrm>
            <a:off x="3597168" y="3091203"/>
            <a:ext cx="151365" cy="1200546"/>
          </a:xfrm>
          <a:custGeom>
            <a:avLst/>
            <a:gdLst/>
            <a:ahLst/>
            <a:cxnLst/>
            <a:rect l="l" t="t" r="r" b="b"/>
            <a:pathLst>
              <a:path w="1620" h="12849" extrusionOk="0">
                <a:moveTo>
                  <a:pt x="0" y="0"/>
                </a:moveTo>
                <a:lnTo>
                  <a:pt x="0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56"/>
          <p:cNvSpPr/>
          <p:nvPr/>
        </p:nvSpPr>
        <p:spPr>
          <a:xfrm>
            <a:off x="3748438" y="3091203"/>
            <a:ext cx="151458" cy="1200546"/>
          </a:xfrm>
          <a:custGeom>
            <a:avLst/>
            <a:gdLst/>
            <a:ahLst/>
            <a:cxnLst/>
            <a:rect l="l" t="t" r="r" b="b"/>
            <a:pathLst>
              <a:path w="1621" h="12849" extrusionOk="0">
                <a:moveTo>
                  <a:pt x="1" y="0"/>
                </a:moveTo>
                <a:lnTo>
                  <a:pt x="1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56"/>
          <p:cNvSpPr/>
          <p:nvPr/>
        </p:nvSpPr>
        <p:spPr>
          <a:xfrm>
            <a:off x="1746135" y="764763"/>
            <a:ext cx="562572" cy="458579"/>
          </a:xfrm>
          <a:custGeom>
            <a:avLst/>
            <a:gdLst/>
            <a:ahLst/>
            <a:cxnLst/>
            <a:rect l="l" t="t" r="r" b="b"/>
            <a:pathLst>
              <a:path w="6021" h="4908" extrusionOk="0">
                <a:moveTo>
                  <a:pt x="1" y="0"/>
                </a:moveTo>
                <a:lnTo>
                  <a:pt x="1" y="3505"/>
                </a:lnTo>
                <a:lnTo>
                  <a:pt x="4255" y="3505"/>
                </a:lnTo>
                <a:lnTo>
                  <a:pt x="5138" y="4907"/>
                </a:lnTo>
                <a:lnTo>
                  <a:pt x="5355" y="3505"/>
                </a:lnTo>
                <a:lnTo>
                  <a:pt x="6020" y="3505"/>
                </a:lnTo>
                <a:lnTo>
                  <a:pt x="60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56"/>
          <p:cNvSpPr/>
          <p:nvPr/>
        </p:nvSpPr>
        <p:spPr>
          <a:xfrm>
            <a:off x="1821817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5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39" y="218"/>
                  <a:pt x="218" y="279"/>
                  <a:pt x="122" y="388"/>
                </a:cubicBezTo>
                <a:cubicBezTo>
                  <a:pt x="49" y="472"/>
                  <a:pt x="1" y="593"/>
                  <a:pt x="1" y="726"/>
                </a:cubicBezTo>
                <a:cubicBezTo>
                  <a:pt x="1" y="835"/>
                  <a:pt x="37" y="944"/>
                  <a:pt x="109" y="1028"/>
                </a:cubicBezTo>
                <a:cubicBezTo>
                  <a:pt x="194" y="1101"/>
                  <a:pt x="291" y="1149"/>
                  <a:pt x="387" y="1185"/>
                </a:cubicBezTo>
                <a:lnTo>
                  <a:pt x="496" y="1222"/>
                </a:lnTo>
                <a:cubicBezTo>
                  <a:pt x="569" y="1246"/>
                  <a:pt x="653" y="1282"/>
                  <a:pt x="738" y="1318"/>
                </a:cubicBezTo>
                <a:cubicBezTo>
                  <a:pt x="774" y="1342"/>
                  <a:pt x="810" y="1391"/>
                  <a:pt x="810" y="1439"/>
                </a:cubicBezTo>
                <a:cubicBezTo>
                  <a:pt x="810" y="1560"/>
                  <a:pt x="726" y="1620"/>
                  <a:pt x="569" y="1620"/>
                </a:cubicBezTo>
                <a:cubicBezTo>
                  <a:pt x="472" y="1620"/>
                  <a:pt x="375" y="1596"/>
                  <a:pt x="291" y="1572"/>
                </a:cubicBezTo>
                <a:cubicBezTo>
                  <a:pt x="242" y="1560"/>
                  <a:pt x="194" y="1536"/>
                  <a:pt x="158" y="1512"/>
                </a:cubicBezTo>
                <a:cubicBezTo>
                  <a:pt x="143" y="1503"/>
                  <a:pt x="128" y="1499"/>
                  <a:pt x="114" y="1499"/>
                </a:cubicBezTo>
                <a:cubicBezTo>
                  <a:pt x="68" y="1499"/>
                  <a:pt x="28" y="1538"/>
                  <a:pt x="37" y="1584"/>
                </a:cubicBezTo>
                <a:lnTo>
                  <a:pt x="37" y="1778"/>
                </a:lnTo>
                <a:cubicBezTo>
                  <a:pt x="25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5" y="2140"/>
                </a:cubicBezTo>
                <a:lnTo>
                  <a:pt x="714" y="2140"/>
                </a:lnTo>
                <a:cubicBezTo>
                  <a:pt x="738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895" y="1898"/>
                  <a:pt x="1016" y="1826"/>
                  <a:pt x="1113" y="1729"/>
                </a:cubicBezTo>
                <a:cubicBezTo>
                  <a:pt x="1185" y="1633"/>
                  <a:pt x="1221" y="1524"/>
                  <a:pt x="1221" y="1403"/>
                </a:cubicBezTo>
                <a:cubicBezTo>
                  <a:pt x="1234" y="1318"/>
                  <a:pt x="1209" y="1234"/>
                  <a:pt x="1161" y="1161"/>
                </a:cubicBezTo>
                <a:cubicBezTo>
                  <a:pt x="1125" y="1101"/>
                  <a:pt x="1076" y="1040"/>
                  <a:pt x="1004" y="1004"/>
                </a:cubicBezTo>
                <a:cubicBezTo>
                  <a:pt x="919" y="968"/>
                  <a:pt x="835" y="931"/>
                  <a:pt x="750" y="907"/>
                </a:cubicBezTo>
                <a:cubicBezTo>
                  <a:pt x="665" y="883"/>
                  <a:pt x="593" y="859"/>
                  <a:pt x="557" y="847"/>
                </a:cubicBezTo>
                <a:cubicBezTo>
                  <a:pt x="520" y="835"/>
                  <a:pt x="484" y="811"/>
                  <a:pt x="460" y="774"/>
                </a:cubicBezTo>
                <a:cubicBezTo>
                  <a:pt x="436" y="750"/>
                  <a:pt x="424" y="714"/>
                  <a:pt x="424" y="678"/>
                </a:cubicBezTo>
                <a:cubicBezTo>
                  <a:pt x="424" y="617"/>
                  <a:pt x="448" y="569"/>
                  <a:pt x="484" y="545"/>
                </a:cubicBezTo>
                <a:cubicBezTo>
                  <a:pt x="545" y="508"/>
                  <a:pt x="605" y="496"/>
                  <a:pt x="665" y="496"/>
                </a:cubicBezTo>
                <a:cubicBezTo>
                  <a:pt x="750" y="496"/>
                  <a:pt x="835" y="521"/>
                  <a:pt x="907" y="557"/>
                </a:cubicBezTo>
                <a:cubicBezTo>
                  <a:pt x="943" y="569"/>
                  <a:pt x="980" y="593"/>
                  <a:pt x="1004" y="605"/>
                </a:cubicBezTo>
                <a:cubicBezTo>
                  <a:pt x="1018" y="614"/>
                  <a:pt x="1033" y="618"/>
                  <a:pt x="1048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13" y="291"/>
                  <a:pt x="1088" y="279"/>
                </a:cubicBezTo>
                <a:cubicBezTo>
                  <a:pt x="1052" y="255"/>
                  <a:pt x="1004" y="243"/>
                  <a:pt x="956" y="230"/>
                </a:cubicBezTo>
                <a:cubicBezTo>
                  <a:pt x="895" y="206"/>
                  <a:pt x="835" y="194"/>
                  <a:pt x="762" y="194"/>
                </a:cubicBezTo>
                <a:lnTo>
                  <a:pt x="762" y="61"/>
                </a:lnTo>
                <a:cubicBezTo>
                  <a:pt x="774" y="37"/>
                  <a:pt x="738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56"/>
          <p:cNvSpPr/>
          <p:nvPr/>
        </p:nvSpPr>
        <p:spPr>
          <a:xfrm>
            <a:off x="1969817" y="825682"/>
            <a:ext cx="115205" cy="200044"/>
          </a:xfrm>
          <a:custGeom>
            <a:avLst/>
            <a:gdLst/>
            <a:ahLst/>
            <a:cxnLst/>
            <a:rect l="l" t="t" r="r" b="b"/>
            <a:pathLst>
              <a:path w="1233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21" y="388"/>
                </a:cubicBezTo>
                <a:cubicBezTo>
                  <a:pt x="48" y="484"/>
                  <a:pt x="0" y="593"/>
                  <a:pt x="0" y="726"/>
                </a:cubicBezTo>
                <a:cubicBezTo>
                  <a:pt x="0" y="835"/>
                  <a:pt x="36" y="944"/>
                  <a:pt x="109" y="1028"/>
                </a:cubicBezTo>
                <a:cubicBezTo>
                  <a:pt x="193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0" y="1246"/>
                  <a:pt x="653" y="1282"/>
                  <a:pt x="737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5" y="1620"/>
                  <a:pt x="568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193" y="1536"/>
                  <a:pt x="157" y="1512"/>
                </a:cubicBezTo>
                <a:cubicBezTo>
                  <a:pt x="143" y="1503"/>
                  <a:pt x="128" y="1499"/>
                  <a:pt x="115" y="1499"/>
                </a:cubicBezTo>
                <a:cubicBezTo>
                  <a:pt x="71" y="1499"/>
                  <a:pt x="36" y="1538"/>
                  <a:pt x="36" y="1584"/>
                </a:cubicBezTo>
                <a:lnTo>
                  <a:pt x="36" y="1778"/>
                </a:lnTo>
                <a:cubicBezTo>
                  <a:pt x="36" y="1802"/>
                  <a:pt x="48" y="1826"/>
                  <a:pt x="73" y="1838"/>
                </a:cubicBezTo>
                <a:cubicBezTo>
                  <a:pt x="206" y="1886"/>
                  <a:pt x="338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3" y="2140"/>
                </a:lnTo>
                <a:cubicBezTo>
                  <a:pt x="749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15" y="1826"/>
                  <a:pt x="1112" y="1729"/>
                </a:cubicBezTo>
                <a:cubicBezTo>
                  <a:pt x="1185" y="1633"/>
                  <a:pt x="1233" y="1512"/>
                  <a:pt x="1233" y="1391"/>
                </a:cubicBezTo>
                <a:cubicBezTo>
                  <a:pt x="1233" y="1234"/>
                  <a:pt x="1148" y="1077"/>
                  <a:pt x="1003" y="1004"/>
                </a:cubicBezTo>
                <a:cubicBezTo>
                  <a:pt x="919" y="968"/>
                  <a:pt x="834" y="931"/>
                  <a:pt x="749" y="907"/>
                </a:cubicBezTo>
                <a:cubicBezTo>
                  <a:pt x="665" y="883"/>
                  <a:pt x="604" y="859"/>
                  <a:pt x="556" y="847"/>
                </a:cubicBezTo>
                <a:cubicBezTo>
                  <a:pt x="520" y="835"/>
                  <a:pt x="484" y="811"/>
                  <a:pt x="459" y="774"/>
                </a:cubicBezTo>
                <a:cubicBezTo>
                  <a:pt x="435" y="750"/>
                  <a:pt x="423" y="714"/>
                  <a:pt x="423" y="678"/>
                </a:cubicBezTo>
                <a:cubicBezTo>
                  <a:pt x="423" y="617"/>
                  <a:pt x="447" y="569"/>
                  <a:pt x="484" y="545"/>
                </a:cubicBezTo>
                <a:cubicBezTo>
                  <a:pt x="544" y="508"/>
                  <a:pt x="604" y="496"/>
                  <a:pt x="665" y="496"/>
                </a:cubicBezTo>
                <a:cubicBezTo>
                  <a:pt x="749" y="496"/>
                  <a:pt x="834" y="521"/>
                  <a:pt x="907" y="557"/>
                </a:cubicBezTo>
                <a:cubicBezTo>
                  <a:pt x="943" y="569"/>
                  <a:pt x="979" y="581"/>
                  <a:pt x="1003" y="605"/>
                </a:cubicBezTo>
                <a:cubicBezTo>
                  <a:pt x="1018" y="614"/>
                  <a:pt x="1033" y="618"/>
                  <a:pt x="1047" y="618"/>
                </a:cubicBezTo>
                <a:cubicBezTo>
                  <a:pt x="1094" y="618"/>
                  <a:pt x="1136" y="579"/>
                  <a:pt x="1136" y="533"/>
                </a:cubicBezTo>
                <a:lnTo>
                  <a:pt x="1136" y="339"/>
                </a:lnTo>
                <a:cubicBezTo>
                  <a:pt x="1136" y="315"/>
                  <a:pt x="1124" y="291"/>
                  <a:pt x="1100" y="279"/>
                </a:cubicBezTo>
                <a:cubicBezTo>
                  <a:pt x="1052" y="255"/>
                  <a:pt x="1003" y="243"/>
                  <a:pt x="955" y="230"/>
                </a:cubicBezTo>
                <a:cubicBezTo>
                  <a:pt x="894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49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56"/>
          <p:cNvSpPr/>
          <p:nvPr/>
        </p:nvSpPr>
        <p:spPr>
          <a:xfrm>
            <a:off x="2117724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33" y="388"/>
                </a:cubicBezTo>
                <a:cubicBezTo>
                  <a:pt x="49" y="472"/>
                  <a:pt x="12" y="593"/>
                  <a:pt x="12" y="726"/>
                </a:cubicBezTo>
                <a:cubicBezTo>
                  <a:pt x="0" y="835"/>
                  <a:pt x="37" y="944"/>
                  <a:pt x="109" y="1028"/>
                </a:cubicBezTo>
                <a:cubicBezTo>
                  <a:pt x="194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1" y="1246"/>
                  <a:pt x="665" y="1282"/>
                  <a:pt x="738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6" y="1620"/>
                  <a:pt x="581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206" y="1536"/>
                  <a:pt x="158" y="1512"/>
                </a:cubicBezTo>
                <a:cubicBezTo>
                  <a:pt x="145" y="1506"/>
                  <a:pt x="132" y="1504"/>
                  <a:pt x="119" y="1504"/>
                </a:cubicBezTo>
                <a:cubicBezTo>
                  <a:pt x="74" y="1504"/>
                  <a:pt x="37" y="1537"/>
                  <a:pt x="37" y="1584"/>
                </a:cubicBezTo>
                <a:lnTo>
                  <a:pt x="37" y="1778"/>
                </a:lnTo>
                <a:cubicBezTo>
                  <a:pt x="37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4" y="2140"/>
                </a:lnTo>
                <a:cubicBezTo>
                  <a:pt x="750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28" y="1826"/>
                  <a:pt x="1112" y="1729"/>
                </a:cubicBezTo>
                <a:cubicBezTo>
                  <a:pt x="1185" y="1633"/>
                  <a:pt x="1233" y="1524"/>
                  <a:pt x="1233" y="1403"/>
                </a:cubicBezTo>
                <a:cubicBezTo>
                  <a:pt x="1233" y="1318"/>
                  <a:pt x="1209" y="1234"/>
                  <a:pt x="1173" y="1161"/>
                </a:cubicBezTo>
                <a:cubicBezTo>
                  <a:pt x="1124" y="1101"/>
                  <a:pt x="1076" y="1040"/>
                  <a:pt x="1004" y="1004"/>
                </a:cubicBezTo>
                <a:cubicBezTo>
                  <a:pt x="931" y="968"/>
                  <a:pt x="846" y="931"/>
                  <a:pt x="750" y="907"/>
                </a:cubicBezTo>
                <a:cubicBezTo>
                  <a:pt x="665" y="883"/>
                  <a:pt x="605" y="859"/>
                  <a:pt x="556" y="847"/>
                </a:cubicBezTo>
                <a:cubicBezTo>
                  <a:pt x="520" y="835"/>
                  <a:pt x="496" y="811"/>
                  <a:pt x="460" y="774"/>
                </a:cubicBezTo>
                <a:cubicBezTo>
                  <a:pt x="436" y="750"/>
                  <a:pt x="423" y="714"/>
                  <a:pt x="423" y="678"/>
                </a:cubicBezTo>
                <a:cubicBezTo>
                  <a:pt x="423" y="617"/>
                  <a:pt x="448" y="569"/>
                  <a:pt x="484" y="545"/>
                </a:cubicBezTo>
                <a:cubicBezTo>
                  <a:pt x="544" y="508"/>
                  <a:pt x="605" y="496"/>
                  <a:pt x="665" y="496"/>
                </a:cubicBezTo>
                <a:cubicBezTo>
                  <a:pt x="750" y="496"/>
                  <a:pt x="834" y="521"/>
                  <a:pt x="907" y="557"/>
                </a:cubicBezTo>
                <a:cubicBezTo>
                  <a:pt x="943" y="569"/>
                  <a:pt x="979" y="593"/>
                  <a:pt x="1016" y="605"/>
                </a:cubicBezTo>
                <a:cubicBezTo>
                  <a:pt x="1027" y="614"/>
                  <a:pt x="1040" y="618"/>
                  <a:pt x="1053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24" y="291"/>
                  <a:pt x="1100" y="279"/>
                </a:cubicBezTo>
                <a:cubicBezTo>
                  <a:pt x="1052" y="255"/>
                  <a:pt x="1004" y="243"/>
                  <a:pt x="955" y="230"/>
                </a:cubicBezTo>
                <a:cubicBezTo>
                  <a:pt x="895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50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56"/>
          <p:cNvSpPr txBox="1">
            <a:spLocks noGrp="1"/>
          </p:cNvSpPr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666" name="Google Shape;2666;p56"/>
          <p:cNvSpPr txBox="1">
            <a:spLocks noGrp="1"/>
          </p:cNvSpPr>
          <p:nvPr>
            <p:ph type="subTitle" idx="4294967295"/>
          </p:nvPr>
        </p:nvSpPr>
        <p:spPr>
          <a:xfrm>
            <a:off x="5371400" y="261235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i="1"/>
              <a:t>We hope that CitiSpirit could be a huge asset to each and every individual within the Citi community.</a:t>
            </a:r>
            <a:endParaRPr sz="12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01 PROBLEM</a:t>
            </a:r>
            <a:endParaRPr sz="3800"/>
          </a:p>
        </p:txBody>
      </p:sp>
      <p:sp>
        <p:nvSpPr>
          <p:cNvPr id="782" name="Google Shape;782;p41"/>
          <p:cNvSpPr txBox="1">
            <a:spLocks noGrp="1"/>
          </p:cNvSpPr>
          <p:nvPr>
            <p:ph type="subTitle" idx="1"/>
          </p:nvPr>
        </p:nvSpPr>
        <p:spPr>
          <a:xfrm>
            <a:off x="50439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Problems that revolve around the banking and finance sector in the 21st century </a:t>
            </a:r>
            <a:endParaRPr sz="1200" i="1"/>
          </a:p>
        </p:txBody>
      </p:sp>
      <p:grpSp>
        <p:nvGrpSpPr>
          <p:cNvPr id="783" name="Google Shape;783;p41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84" name="Google Shape;784;p41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1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790" name="Google Shape;790;p41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1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1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1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1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1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1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1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1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1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1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1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1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1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1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1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2"/>
          <p:cNvSpPr txBox="1">
            <a:spLocks noGrp="1"/>
          </p:cNvSpPr>
          <p:nvPr>
            <p:ph type="subTitle" idx="4294967295"/>
          </p:nvPr>
        </p:nvSpPr>
        <p:spPr>
          <a:xfrm>
            <a:off x="311700" y="3200100"/>
            <a:ext cx="2433600" cy="11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63%</a:t>
            </a:r>
            <a:r>
              <a:rPr lang="en" sz="2000" b="1"/>
              <a:t> </a:t>
            </a:r>
            <a:r>
              <a:rPr lang="en" sz="1400"/>
              <a:t>of financial institutions experienced an increase in data breaches in</a:t>
            </a:r>
            <a:r>
              <a:rPr lang="en" sz="1700" b="1"/>
              <a:t> </a:t>
            </a:r>
            <a:r>
              <a:rPr lang="en" b="1"/>
              <a:t>2022</a:t>
            </a:r>
            <a:r>
              <a:rPr lang="en" sz="1400">
                <a:highlight>
                  <a:schemeClr val="lt1"/>
                </a:highlight>
              </a:rPr>
              <a:t>.</a:t>
            </a:r>
            <a:endParaRPr b="1"/>
          </a:p>
        </p:txBody>
      </p:sp>
      <p:sp>
        <p:nvSpPr>
          <p:cNvPr id="1035" name="Google Shape;1035;p42"/>
          <p:cNvSpPr txBox="1">
            <a:spLocks noGrp="1"/>
          </p:cNvSpPr>
          <p:nvPr>
            <p:ph type="title"/>
          </p:nvPr>
        </p:nvSpPr>
        <p:spPr>
          <a:xfrm>
            <a:off x="311700" y="125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PROBLEMS</a:t>
            </a:r>
            <a:endParaRPr/>
          </a:p>
        </p:txBody>
      </p:sp>
      <p:sp>
        <p:nvSpPr>
          <p:cNvPr id="1036" name="Google Shape;1036;p42"/>
          <p:cNvSpPr txBox="1">
            <a:spLocks noGrp="1"/>
          </p:cNvSpPr>
          <p:nvPr>
            <p:ph type="title" idx="4294967295"/>
          </p:nvPr>
        </p:nvSpPr>
        <p:spPr>
          <a:xfrm>
            <a:off x="311700" y="908400"/>
            <a:ext cx="28083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CYBERATTACKS AND DATA BREACHES</a:t>
            </a:r>
            <a:endParaRPr sz="1500"/>
          </a:p>
        </p:txBody>
      </p:sp>
      <p:sp>
        <p:nvSpPr>
          <p:cNvPr id="1037" name="Google Shape;1037;p42"/>
          <p:cNvSpPr txBox="1">
            <a:spLocks noGrp="1"/>
          </p:cNvSpPr>
          <p:nvPr>
            <p:ph type="title" idx="4294967295"/>
          </p:nvPr>
        </p:nvSpPr>
        <p:spPr>
          <a:xfrm>
            <a:off x="6289725" y="956350"/>
            <a:ext cx="2808300" cy="5727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LACK OF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FINANCIAL LITERACY</a:t>
            </a:r>
            <a:endParaRPr sz="1500"/>
          </a:p>
        </p:txBody>
      </p:sp>
      <p:sp>
        <p:nvSpPr>
          <p:cNvPr id="1038" name="Google Shape;1038;p42"/>
          <p:cNvSpPr txBox="1">
            <a:spLocks noGrp="1"/>
          </p:cNvSpPr>
          <p:nvPr>
            <p:ph type="subTitle" idx="4294967295"/>
          </p:nvPr>
        </p:nvSpPr>
        <p:spPr>
          <a:xfrm>
            <a:off x="311700" y="1691175"/>
            <a:ext cx="24336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In Dec </a:t>
            </a:r>
            <a:r>
              <a:rPr lang="en" b="1" dirty="0"/>
              <a:t>2021</a:t>
            </a:r>
            <a:r>
              <a:rPr lang="en" sz="1400" dirty="0"/>
              <a:t>, around </a:t>
            </a:r>
            <a:r>
              <a:rPr lang="en" b="1" dirty="0"/>
              <a:t>790</a:t>
            </a:r>
            <a:r>
              <a:rPr lang="en" sz="1400" dirty="0"/>
              <a:t> OCBC customers were targeted in a phishing scam resulting in a loss of at least </a:t>
            </a:r>
            <a:r>
              <a:rPr lang="en" b="1" dirty="0"/>
              <a:t>$13.7</a:t>
            </a:r>
            <a:r>
              <a:rPr lang="en" sz="1400" dirty="0"/>
              <a:t> million.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grpSp>
        <p:nvGrpSpPr>
          <p:cNvPr id="1039" name="Google Shape;1039;p42"/>
          <p:cNvGrpSpPr/>
          <p:nvPr/>
        </p:nvGrpSpPr>
        <p:grpSpPr>
          <a:xfrm>
            <a:off x="2870340" y="1978499"/>
            <a:ext cx="2979683" cy="1917257"/>
            <a:chOff x="2609025" y="3812550"/>
            <a:chExt cx="2114150" cy="1301600"/>
          </a:xfrm>
        </p:grpSpPr>
        <p:sp>
          <p:nvSpPr>
            <p:cNvPr id="1040" name="Google Shape;1040;p42"/>
            <p:cNvSpPr/>
            <p:nvPr/>
          </p:nvSpPr>
          <p:spPr>
            <a:xfrm>
              <a:off x="2691550" y="3812550"/>
              <a:ext cx="2031100" cy="1301600"/>
            </a:xfrm>
            <a:custGeom>
              <a:avLst/>
              <a:gdLst/>
              <a:ahLst/>
              <a:cxnLst/>
              <a:rect l="l" t="t" r="r" b="b"/>
              <a:pathLst>
                <a:path w="81244" h="52064" extrusionOk="0">
                  <a:moveTo>
                    <a:pt x="66569" y="1"/>
                  </a:moveTo>
                  <a:cubicBezTo>
                    <a:pt x="62699" y="1"/>
                    <a:pt x="58851" y="1689"/>
                    <a:pt x="55348" y="3516"/>
                  </a:cubicBezTo>
                  <a:cubicBezTo>
                    <a:pt x="51084" y="5731"/>
                    <a:pt x="46706" y="8242"/>
                    <a:pt x="41898" y="8334"/>
                  </a:cubicBezTo>
                  <a:cubicBezTo>
                    <a:pt x="41818" y="8336"/>
                    <a:pt x="41739" y="8336"/>
                    <a:pt x="41659" y="8336"/>
                  </a:cubicBezTo>
                  <a:cubicBezTo>
                    <a:pt x="37472" y="8336"/>
                    <a:pt x="33502" y="6506"/>
                    <a:pt x="29709" y="4685"/>
                  </a:cubicBezTo>
                  <a:cubicBezTo>
                    <a:pt x="25886" y="2854"/>
                    <a:pt x="21880" y="974"/>
                    <a:pt x="17644" y="974"/>
                  </a:cubicBezTo>
                  <a:cubicBezTo>
                    <a:pt x="17609" y="974"/>
                    <a:pt x="17575" y="974"/>
                    <a:pt x="17541" y="974"/>
                  </a:cubicBezTo>
                  <a:cubicBezTo>
                    <a:pt x="13256" y="994"/>
                    <a:pt x="8663" y="3578"/>
                    <a:pt x="7822" y="7771"/>
                  </a:cubicBezTo>
                  <a:cubicBezTo>
                    <a:pt x="7013" y="11799"/>
                    <a:pt x="9709" y="16320"/>
                    <a:pt x="7689" y="19898"/>
                  </a:cubicBezTo>
                  <a:cubicBezTo>
                    <a:pt x="6561" y="21897"/>
                    <a:pt x="4265" y="22912"/>
                    <a:pt x="2697" y="24604"/>
                  </a:cubicBezTo>
                  <a:cubicBezTo>
                    <a:pt x="62" y="27453"/>
                    <a:pt x="1" y="32323"/>
                    <a:pt x="2584" y="35224"/>
                  </a:cubicBezTo>
                  <a:cubicBezTo>
                    <a:pt x="4532" y="37418"/>
                    <a:pt x="7689" y="38535"/>
                    <a:pt x="9001" y="41160"/>
                  </a:cubicBezTo>
                  <a:cubicBezTo>
                    <a:pt x="9914" y="42984"/>
                    <a:pt x="9729" y="45158"/>
                    <a:pt x="10365" y="47095"/>
                  </a:cubicBezTo>
                  <a:cubicBezTo>
                    <a:pt x="11154" y="49463"/>
                    <a:pt x="13092" y="51278"/>
                    <a:pt x="15511" y="51924"/>
                  </a:cubicBezTo>
                  <a:cubicBezTo>
                    <a:pt x="15887" y="52021"/>
                    <a:pt x="16258" y="52064"/>
                    <a:pt x="16625" y="52064"/>
                  </a:cubicBezTo>
                  <a:cubicBezTo>
                    <a:pt x="18575" y="52064"/>
                    <a:pt x="20407" y="50851"/>
                    <a:pt x="22349" y="50160"/>
                  </a:cubicBezTo>
                  <a:cubicBezTo>
                    <a:pt x="22597" y="50072"/>
                    <a:pt x="22823" y="50034"/>
                    <a:pt x="23034" y="50034"/>
                  </a:cubicBezTo>
                  <a:cubicBezTo>
                    <a:pt x="24418" y="50034"/>
                    <a:pt x="25214" y="51678"/>
                    <a:pt x="28131" y="51749"/>
                  </a:cubicBezTo>
                  <a:cubicBezTo>
                    <a:pt x="28290" y="51753"/>
                    <a:pt x="28449" y="51755"/>
                    <a:pt x="28608" y="51755"/>
                  </a:cubicBezTo>
                  <a:cubicBezTo>
                    <a:pt x="35775" y="51755"/>
                    <a:pt x="42565" y="48037"/>
                    <a:pt x="49587" y="48037"/>
                  </a:cubicBezTo>
                  <a:cubicBezTo>
                    <a:pt x="50526" y="48037"/>
                    <a:pt x="51468" y="48103"/>
                    <a:pt x="52416" y="48254"/>
                  </a:cubicBezTo>
                  <a:cubicBezTo>
                    <a:pt x="56066" y="48828"/>
                    <a:pt x="59623" y="49894"/>
                    <a:pt x="63273" y="50458"/>
                  </a:cubicBezTo>
                  <a:cubicBezTo>
                    <a:pt x="64702" y="50678"/>
                    <a:pt x="66162" y="50816"/>
                    <a:pt x="67615" y="50816"/>
                  </a:cubicBezTo>
                  <a:cubicBezTo>
                    <a:pt x="69872" y="50816"/>
                    <a:pt x="72110" y="50484"/>
                    <a:pt x="74180" y="49617"/>
                  </a:cubicBezTo>
                  <a:cubicBezTo>
                    <a:pt x="77584" y="48182"/>
                    <a:pt x="80444" y="45055"/>
                    <a:pt x="80731" y="41375"/>
                  </a:cubicBezTo>
                  <a:cubicBezTo>
                    <a:pt x="81244" y="34927"/>
                    <a:pt x="74191" y="29688"/>
                    <a:pt x="74734" y="23240"/>
                  </a:cubicBezTo>
                  <a:cubicBezTo>
                    <a:pt x="74990" y="20113"/>
                    <a:pt x="77030" y="17427"/>
                    <a:pt x="77830" y="14393"/>
                  </a:cubicBezTo>
                  <a:cubicBezTo>
                    <a:pt x="79501" y="8047"/>
                    <a:pt x="75513" y="1599"/>
                    <a:pt x="69096" y="256"/>
                  </a:cubicBezTo>
                  <a:cubicBezTo>
                    <a:pt x="68255" y="80"/>
                    <a:pt x="67412" y="1"/>
                    <a:pt x="66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2609025" y="4247975"/>
              <a:ext cx="432125" cy="470050"/>
            </a:xfrm>
            <a:custGeom>
              <a:avLst/>
              <a:gdLst/>
              <a:ahLst/>
              <a:cxnLst/>
              <a:rect l="l" t="t" r="r" b="b"/>
              <a:pathLst>
                <a:path w="17285" h="18802" extrusionOk="0">
                  <a:moveTo>
                    <a:pt x="1682" y="0"/>
                  </a:moveTo>
                  <a:cubicBezTo>
                    <a:pt x="1" y="9083"/>
                    <a:pt x="9914" y="18709"/>
                    <a:pt x="15726" y="18801"/>
                  </a:cubicBezTo>
                  <a:cubicBezTo>
                    <a:pt x="17285" y="13204"/>
                    <a:pt x="10867" y="964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2621075" y="4268975"/>
              <a:ext cx="387025" cy="417775"/>
            </a:xfrm>
            <a:custGeom>
              <a:avLst/>
              <a:gdLst/>
              <a:ahLst/>
              <a:cxnLst/>
              <a:rect l="l" t="t" r="r" b="b"/>
              <a:pathLst>
                <a:path w="15481" h="16711" extrusionOk="0">
                  <a:moveTo>
                    <a:pt x="1569" y="1"/>
                  </a:moveTo>
                  <a:lnTo>
                    <a:pt x="1569" y="1"/>
                  </a:lnTo>
                  <a:cubicBezTo>
                    <a:pt x="0" y="8130"/>
                    <a:pt x="8837" y="16659"/>
                    <a:pt x="14055" y="16711"/>
                  </a:cubicBezTo>
                  <a:cubicBezTo>
                    <a:pt x="15480" y="11698"/>
                    <a:pt x="9801" y="811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2682075" y="4289475"/>
              <a:ext cx="404175" cy="541050"/>
            </a:xfrm>
            <a:custGeom>
              <a:avLst/>
              <a:gdLst/>
              <a:ahLst/>
              <a:cxnLst/>
              <a:rect l="l" t="t" r="r" b="b"/>
              <a:pathLst>
                <a:path w="16167" h="21642" fill="none" extrusionOk="0">
                  <a:moveTo>
                    <a:pt x="0" y="1"/>
                  </a:moveTo>
                  <a:lnTo>
                    <a:pt x="16167" y="21642"/>
                  </a:lnTo>
                </a:path>
              </a:pathLst>
            </a:custGeom>
            <a:noFill/>
            <a:ln w="3850" cap="rnd" cmpd="sng">
              <a:solidFill>
                <a:srgbClr val="367FC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2612350" y="4652225"/>
              <a:ext cx="395475" cy="188975"/>
            </a:xfrm>
            <a:custGeom>
              <a:avLst/>
              <a:gdLst/>
              <a:ahLst/>
              <a:cxnLst/>
              <a:rect l="l" t="t" r="r" b="b"/>
              <a:pathLst>
                <a:path w="15819" h="7559" extrusionOk="0">
                  <a:moveTo>
                    <a:pt x="5414" y="0"/>
                  </a:moveTo>
                  <a:cubicBezTo>
                    <a:pt x="3341" y="0"/>
                    <a:pt x="1342" y="569"/>
                    <a:pt x="1" y="1832"/>
                  </a:cubicBezTo>
                  <a:cubicBezTo>
                    <a:pt x="2430" y="3831"/>
                    <a:pt x="5403" y="4928"/>
                    <a:pt x="8212" y="5932"/>
                  </a:cubicBezTo>
                  <a:cubicBezTo>
                    <a:pt x="10816" y="6785"/>
                    <a:pt x="13272" y="7558"/>
                    <a:pt x="15174" y="7558"/>
                  </a:cubicBezTo>
                  <a:cubicBezTo>
                    <a:pt x="15331" y="7558"/>
                    <a:pt x="15485" y="7553"/>
                    <a:pt x="15634" y="7542"/>
                  </a:cubicBezTo>
                  <a:cubicBezTo>
                    <a:pt x="15819" y="5799"/>
                    <a:pt x="13840" y="2672"/>
                    <a:pt x="10457" y="1135"/>
                  </a:cubicBezTo>
                  <a:cubicBezTo>
                    <a:pt x="8957" y="404"/>
                    <a:pt x="7160" y="0"/>
                    <a:pt x="5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2629525" y="4661375"/>
              <a:ext cx="350875" cy="163850"/>
            </a:xfrm>
            <a:custGeom>
              <a:avLst/>
              <a:gdLst/>
              <a:ahLst/>
              <a:cxnLst/>
              <a:rect l="l" t="t" r="r" b="b"/>
              <a:pathLst>
                <a:path w="14035" h="6554" extrusionOk="0">
                  <a:moveTo>
                    <a:pt x="4796" y="0"/>
                  </a:moveTo>
                  <a:cubicBezTo>
                    <a:pt x="2974" y="0"/>
                    <a:pt x="1212" y="490"/>
                    <a:pt x="1" y="1579"/>
                  </a:cubicBezTo>
                  <a:cubicBezTo>
                    <a:pt x="2082" y="3455"/>
                    <a:pt x="4737" y="4469"/>
                    <a:pt x="7269" y="5320"/>
                  </a:cubicBezTo>
                  <a:cubicBezTo>
                    <a:pt x="9429" y="6000"/>
                    <a:pt x="11501" y="6553"/>
                    <a:pt x="13138" y="6553"/>
                  </a:cubicBezTo>
                  <a:cubicBezTo>
                    <a:pt x="13427" y="6553"/>
                    <a:pt x="13703" y="6536"/>
                    <a:pt x="13963" y="6499"/>
                  </a:cubicBezTo>
                  <a:cubicBezTo>
                    <a:pt x="14035" y="4910"/>
                    <a:pt x="12210" y="2265"/>
                    <a:pt x="9206" y="963"/>
                  </a:cubicBezTo>
                  <a:cubicBezTo>
                    <a:pt x="7885" y="343"/>
                    <a:pt x="6320" y="0"/>
                    <a:pt x="4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2652350" y="4698275"/>
              <a:ext cx="416475" cy="214525"/>
            </a:xfrm>
            <a:custGeom>
              <a:avLst/>
              <a:gdLst/>
              <a:ahLst/>
              <a:cxnLst/>
              <a:rect l="l" t="t" r="r" b="b"/>
              <a:pathLst>
                <a:path w="16659" h="8581" fill="none" extrusionOk="0">
                  <a:moveTo>
                    <a:pt x="0" y="0"/>
                  </a:moveTo>
                  <a:cubicBezTo>
                    <a:pt x="6910" y="277"/>
                    <a:pt x="12927" y="3629"/>
                    <a:pt x="16659" y="8580"/>
                  </a:cubicBezTo>
                </a:path>
              </a:pathLst>
            </a:custGeom>
            <a:noFill/>
            <a:ln w="2300" cap="rnd" cmpd="sng">
              <a:solidFill>
                <a:schemeClr val="dk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3624175" y="4950450"/>
              <a:ext cx="170725" cy="119200"/>
            </a:xfrm>
            <a:custGeom>
              <a:avLst/>
              <a:gdLst/>
              <a:ahLst/>
              <a:cxnLst/>
              <a:rect l="l" t="t" r="r" b="b"/>
              <a:pathLst>
                <a:path w="6829" h="4768" extrusionOk="0">
                  <a:moveTo>
                    <a:pt x="1" y="0"/>
                  </a:moveTo>
                  <a:lnTo>
                    <a:pt x="1" y="4767"/>
                  </a:lnTo>
                  <a:lnTo>
                    <a:pt x="6828" y="4767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3624175" y="4950450"/>
              <a:ext cx="170725" cy="48725"/>
            </a:xfrm>
            <a:custGeom>
              <a:avLst/>
              <a:gdLst/>
              <a:ahLst/>
              <a:cxnLst/>
              <a:rect l="l" t="t" r="r" b="b"/>
              <a:pathLst>
                <a:path w="6829" h="1949" extrusionOk="0">
                  <a:moveTo>
                    <a:pt x="1" y="0"/>
                  </a:moveTo>
                  <a:lnTo>
                    <a:pt x="1" y="1948"/>
                  </a:lnTo>
                  <a:lnTo>
                    <a:pt x="6828" y="1948"/>
                  </a:lnTo>
                  <a:lnTo>
                    <a:pt x="68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425825" y="5045275"/>
              <a:ext cx="567425" cy="41025"/>
            </a:xfrm>
            <a:custGeom>
              <a:avLst/>
              <a:gdLst/>
              <a:ahLst/>
              <a:cxnLst/>
              <a:rect l="l" t="t" r="r" b="b"/>
              <a:pathLst>
                <a:path w="22697" h="1641" extrusionOk="0">
                  <a:moveTo>
                    <a:pt x="943" y="0"/>
                  </a:moveTo>
                  <a:cubicBezTo>
                    <a:pt x="420" y="0"/>
                    <a:pt x="0" y="421"/>
                    <a:pt x="0" y="933"/>
                  </a:cubicBezTo>
                  <a:lnTo>
                    <a:pt x="0" y="1641"/>
                  </a:lnTo>
                  <a:lnTo>
                    <a:pt x="22697" y="1641"/>
                  </a:lnTo>
                  <a:lnTo>
                    <a:pt x="22697" y="933"/>
                  </a:lnTo>
                  <a:cubicBezTo>
                    <a:pt x="22697" y="421"/>
                    <a:pt x="22277" y="0"/>
                    <a:pt x="21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3425825" y="5045275"/>
              <a:ext cx="567425" cy="41025"/>
            </a:xfrm>
            <a:custGeom>
              <a:avLst/>
              <a:gdLst/>
              <a:ahLst/>
              <a:cxnLst/>
              <a:rect l="l" t="t" r="r" b="b"/>
              <a:pathLst>
                <a:path w="22697" h="1641" extrusionOk="0">
                  <a:moveTo>
                    <a:pt x="21836" y="0"/>
                  </a:moveTo>
                  <a:lnTo>
                    <a:pt x="21836" y="0"/>
                  </a:lnTo>
                  <a:cubicBezTo>
                    <a:pt x="21948" y="165"/>
                    <a:pt x="22010" y="359"/>
                    <a:pt x="22010" y="554"/>
                  </a:cubicBezTo>
                  <a:lnTo>
                    <a:pt x="22010" y="892"/>
                  </a:lnTo>
                  <a:cubicBezTo>
                    <a:pt x="22010" y="1097"/>
                    <a:pt x="21846" y="1261"/>
                    <a:pt x="21641" y="1261"/>
                  </a:cubicBezTo>
                  <a:lnTo>
                    <a:pt x="0" y="1261"/>
                  </a:lnTo>
                  <a:lnTo>
                    <a:pt x="0" y="1641"/>
                  </a:lnTo>
                  <a:lnTo>
                    <a:pt x="22697" y="1641"/>
                  </a:lnTo>
                  <a:lnTo>
                    <a:pt x="22697" y="933"/>
                  </a:lnTo>
                  <a:cubicBezTo>
                    <a:pt x="22697" y="452"/>
                    <a:pt x="22318" y="41"/>
                    <a:pt x="21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2996025" y="4060100"/>
              <a:ext cx="1427025" cy="894225"/>
            </a:xfrm>
            <a:custGeom>
              <a:avLst/>
              <a:gdLst/>
              <a:ahLst/>
              <a:cxnLst/>
              <a:rect l="l" t="t" r="r" b="b"/>
              <a:pathLst>
                <a:path w="57081" h="35769" extrusionOk="0">
                  <a:moveTo>
                    <a:pt x="2850" y="1"/>
                  </a:moveTo>
                  <a:cubicBezTo>
                    <a:pt x="1271" y="1"/>
                    <a:pt x="0" y="1272"/>
                    <a:pt x="0" y="2851"/>
                  </a:cubicBezTo>
                  <a:lnTo>
                    <a:pt x="0" y="32908"/>
                  </a:lnTo>
                  <a:cubicBezTo>
                    <a:pt x="0" y="34497"/>
                    <a:pt x="1271" y="35768"/>
                    <a:pt x="2850" y="35768"/>
                  </a:cubicBezTo>
                  <a:lnTo>
                    <a:pt x="54231" y="35768"/>
                  </a:lnTo>
                  <a:cubicBezTo>
                    <a:pt x="55809" y="35768"/>
                    <a:pt x="57081" y="34497"/>
                    <a:pt x="57081" y="32908"/>
                  </a:cubicBezTo>
                  <a:lnTo>
                    <a:pt x="57081" y="2851"/>
                  </a:lnTo>
                  <a:cubicBezTo>
                    <a:pt x="57081" y="1272"/>
                    <a:pt x="55809" y="1"/>
                    <a:pt x="54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3028825" y="4091375"/>
              <a:ext cx="1361425" cy="831675"/>
            </a:xfrm>
            <a:custGeom>
              <a:avLst/>
              <a:gdLst/>
              <a:ahLst/>
              <a:cxnLst/>
              <a:rect l="l" t="t" r="r" b="b"/>
              <a:pathLst>
                <a:path w="54457" h="33267" extrusionOk="0">
                  <a:moveTo>
                    <a:pt x="2051" y="1"/>
                  </a:moveTo>
                  <a:cubicBezTo>
                    <a:pt x="923" y="1"/>
                    <a:pt x="0" y="913"/>
                    <a:pt x="0" y="2051"/>
                  </a:cubicBezTo>
                  <a:lnTo>
                    <a:pt x="0" y="31216"/>
                  </a:lnTo>
                  <a:cubicBezTo>
                    <a:pt x="0" y="32354"/>
                    <a:pt x="923" y="33267"/>
                    <a:pt x="2051" y="33267"/>
                  </a:cubicBezTo>
                  <a:lnTo>
                    <a:pt x="52406" y="33267"/>
                  </a:lnTo>
                  <a:cubicBezTo>
                    <a:pt x="53534" y="33267"/>
                    <a:pt x="54456" y="32354"/>
                    <a:pt x="54456" y="31216"/>
                  </a:cubicBezTo>
                  <a:lnTo>
                    <a:pt x="54456" y="2051"/>
                  </a:lnTo>
                  <a:cubicBezTo>
                    <a:pt x="54456" y="913"/>
                    <a:pt x="53534" y="1"/>
                    <a:pt x="524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3051125" y="4114450"/>
              <a:ext cx="1268650" cy="775275"/>
            </a:xfrm>
            <a:custGeom>
              <a:avLst/>
              <a:gdLst/>
              <a:ahLst/>
              <a:cxnLst/>
              <a:rect l="l" t="t" r="r" b="b"/>
              <a:pathLst>
                <a:path w="50746" h="31011" extrusionOk="0">
                  <a:moveTo>
                    <a:pt x="1907" y="0"/>
                  </a:moveTo>
                  <a:cubicBezTo>
                    <a:pt x="851" y="0"/>
                    <a:pt x="0" y="851"/>
                    <a:pt x="0" y="1917"/>
                  </a:cubicBezTo>
                  <a:lnTo>
                    <a:pt x="0" y="29094"/>
                  </a:lnTo>
                  <a:cubicBezTo>
                    <a:pt x="0" y="30160"/>
                    <a:pt x="851" y="31011"/>
                    <a:pt x="1907" y="31011"/>
                  </a:cubicBezTo>
                  <a:lnTo>
                    <a:pt x="48838" y="31011"/>
                  </a:lnTo>
                  <a:cubicBezTo>
                    <a:pt x="49894" y="31011"/>
                    <a:pt x="50745" y="30160"/>
                    <a:pt x="50745" y="29094"/>
                  </a:cubicBezTo>
                  <a:lnTo>
                    <a:pt x="50745" y="1917"/>
                  </a:lnTo>
                  <a:cubicBezTo>
                    <a:pt x="50745" y="851"/>
                    <a:pt x="49894" y="0"/>
                    <a:pt x="48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3028825" y="41721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3028825" y="423695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3028825" y="43023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3028825" y="43674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8E7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3028825" y="44325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8E7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3028825" y="44976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3028825" y="4562700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3028825" y="46277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3028825" y="46928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3028825" y="47579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1"/>
                  </a:moveTo>
                  <a:lnTo>
                    <a:pt x="54456" y="1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3028825" y="4823075"/>
              <a:ext cx="1361425" cy="25"/>
            </a:xfrm>
            <a:custGeom>
              <a:avLst/>
              <a:gdLst/>
              <a:ahLst/>
              <a:cxnLst/>
              <a:rect l="l" t="t" r="r" b="b"/>
              <a:pathLst>
                <a:path w="54457" h="1" fill="none" extrusionOk="0">
                  <a:moveTo>
                    <a:pt x="0" y="0"/>
                  </a:moveTo>
                  <a:lnTo>
                    <a:pt x="54456" y="0"/>
                  </a:lnTo>
                </a:path>
              </a:pathLst>
            </a:custGeom>
            <a:noFill/>
            <a:ln w="2050" cap="flat" cmpd="sng">
              <a:solidFill>
                <a:srgbClr val="527BC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4039875" y="4082925"/>
              <a:ext cx="383175" cy="249125"/>
            </a:xfrm>
            <a:custGeom>
              <a:avLst/>
              <a:gdLst/>
              <a:ahLst/>
              <a:cxnLst/>
              <a:rect l="l" t="t" r="r" b="b"/>
              <a:pathLst>
                <a:path w="15327" h="9965" extrusionOk="0">
                  <a:moveTo>
                    <a:pt x="1" y="0"/>
                  </a:moveTo>
                  <a:lnTo>
                    <a:pt x="1" y="9186"/>
                  </a:lnTo>
                  <a:cubicBezTo>
                    <a:pt x="1" y="9616"/>
                    <a:pt x="349" y="9965"/>
                    <a:pt x="780" y="9965"/>
                  </a:cubicBezTo>
                  <a:lnTo>
                    <a:pt x="15327" y="9965"/>
                  </a:lnTo>
                  <a:lnTo>
                    <a:pt x="15327" y="2850"/>
                  </a:lnTo>
                  <a:cubicBezTo>
                    <a:pt x="15327" y="1271"/>
                    <a:pt x="14055" y="0"/>
                    <a:pt x="1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3093675" y="4392525"/>
              <a:ext cx="17950" cy="55625"/>
            </a:xfrm>
            <a:custGeom>
              <a:avLst/>
              <a:gdLst/>
              <a:ahLst/>
              <a:cxnLst/>
              <a:rect l="l" t="t" r="r" b="b"/>
              <a:pathLst>
                <a:path w="718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718" y="2225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3102625" y="43797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102625" y="4443525"/>
              <a:ext cx="25" cy="81775"/>
            </a:xfrm>
            <a:custGeom>
              <a:avLst/>
              <a:gdLst/>
              <a:ahLst/>
              <a:cxnLst/>
              <a:rect l="l" t="t" r="r" b="b"/>
              <a:pathLst>
                <a:path w="1" h="3271" fill="none" extrusionOk="0">
                  <a:moveTo>
                    <a:pt x="1" y="0"/>
                  </a:moveTo>
                  <a:lnTo>
                    <a:pt x="1" y="327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3160300" y="4465300"/>
              <a:ext cx="18225" cy="98700"/>
            </a:xfrm>
            <a:custGeom>
              <a:avLst/>
              <a:gdLst/>
              <a:ahLst/>
              <a:cxnLst/>
              <a:rect l="l" t="t" r="r" b="b"/>
              <a:pathLst>
                <a:path w="729" h="3948" extrusionOk="0">
                  <a:moveTo>
                    <a:pt x="0" y="0"/>
                  </a:moveTo>
                  <a:lnTo>
                    <a:pt x="0" y="3947"/>
                  </a:lnTo>
                  <a:lnTo>
                    <a:pt x="728" y="394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3169525" y="44524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3169525" y="4558850"/>
              <a:ext cx="25" cy="48725"/>
            </a:xfrm>
            <a:custGeom>
              <a:avLst/>
              <a:gdLst/>
              <a:ahLst/>
              <a:cxnLst/>
              <a:rect l="l" t="t" r="r" b="b"/>
              <a:pathLst>
                <a:path w="1" h="1949" fill="none" extrusionOk="0">
                  <a:moveTo>
                    <a:pt x="1" y="0"/>
                  </a:moveTo>
                  <a:lnTo>
                    <a:pt x="1" y="194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3227200" y="4583200"/>
              <a:ext cx="17950" cy="84325"/>
            </a:xfrm>
            <a:custGeom>
              <a:avLst/>
              <a:gdLst/>
              <a:ahLst/>
              <a:cxnLst/>
              <a:rect l="l" t="t" r="r" b="b"/>
              <a:pathLst>
                <a:path w="718" h="3373" extrusionOk="0">
                  <a:moveTo>
                    <a:pt x="0" y="0"/>
                  </a:moveTo>
                  <a:lnTo>
                    <a:pt x="0" y="3373"/>
                  </a:lnTo>
                  <a:lnTo>
                    <a:pt x="718" y="3373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3236150" y="4552950"/>
              <a:ext cx="25" cy="33600"/>
            </a:xfrm>
            <a:custGeom>
              <a:avLst/>
              <a:gdLst/>
              <a:ahLst/>
              <a:cxnLst/>
              <a:rect l="l" t="t" r="r" b="b"/>
              <a:pathLst>
                <a:path w="1" h="1344" fill="none" extrusionOk="0">
                  <a:moveTo>
                    <a:pt x="1" y="0"/>
                  </a:moveTo>
                  <a:lnTo>
                    <a:pt x="1" y="1343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3236150" y="46623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3260500" y="45116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9"/>
                  </a:lnTo>
                  <a:lnTo>
                    <a:pt x="718" y="4799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3269475" y="449887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3269475" y="46262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3293825" y="4562700"/>
              <a:ext cx="18225" cy="119700"/>
            </a:xfrm>
            <a:custGeom>
              <a:avLst/>
              <a:gdLst/>
              <a:ahLst/>
              <a:cxnLst/>
              <a:rect l="l" t="t" r="r" b="b"/>
              <a:pathLst>
                <a:path w="729" h="4788" extrusionOk="0">
                  <a:moveTo>
                    <a:pt x="1" y="0"/>
                  </a:moveTo>
                  <a:lnTo>
                    <a:pt x="1" y="4787"/>
                  </a:lnTo>
                  <a:lnTo>
                    <a:pt x="728" y="478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3302800" y="45498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3302800" y="46772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3394025" y="44988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3403000" y="44860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3403000" y="46134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1"/>
                  </a:moveTo>
                  <a:lnTo>
                    <a:pt x="1" y="729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3427350" y="4495025"/>
              <a:ext cx="17975" cy="85875"/>
            </a:xfrm>
            <a:custGeom>
              <a:avLst/>
              <a:gdLst/>
              <a:ahLst/>
              <a:cxnLst/>
              <a:rect l="l" t="t" r="r" b="b"/>
              <a:pathLst>
                <a:path w="719" h="3435" extrusionOk="0">
                  <a:moveTo>
                    <a:pt x="1" y="1"/>
                  </a:moveTo>
                  <a:lnTo>
                    <a:pt x="1" y="3435"/>
                  </a:lnTo>
                  <a:lnTo>
                    <a:pt x="718" y="3435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3436325" y="4448125"/>
              <a:ext cx="25" cy="53850"/>
            </a:xfrm>
            <a:custGeom>
              <a:avLst/>
              <a:gdLst/>
              <a:ahLst/>
              <a:cxnLst/>
              <a:rect l="l" t="t" r="r" b="b"/>
              <a:pathLst>
                <a:path w="1" h="2154" fill="none" extrusionOk="0">
                  <a:moveTo>
                    <a:pt x="0" y="2153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3436325" y="45757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1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3493975" y="4483750"/>
              <a:ext cx="18225" cy="103575"/>
            </a:xfrm>
            <a:custGeom>
              <a:avLst/>
              <a:gdLst/>
              <a:ahLst/>
              <a:cxnLst/>
              <a:rect l="l" t="t" r="r" b="b"/>
              <a:pathLst>
                <a:path w="729" h="4143" extrusionOk="0">
                  <a:moveTo>
                    <a:pt x="1" y="1"/>
                  </a:moveTo>
                  <a:lnTo>
                    <a:pt x="1" y="4142"/>
                  </a:lnTo>
                  <a:lnTo>
                    <a:pt x="729" y="4142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3502950" y="4447350"/>
              <a:ext cx="25" cy="41800"/>
            </a:xfrm>
            <a:custGeom>
              <a:avLst/>
              <a:gdLst/>
              <a:ahLst/>
              <a:cxnLst/>
              <a:rect l="l" t="t" r="r" b="b"/>
              <a:pathLst>
                <a:path w="1" h="1672" fill="none" extrusionOk="0">
                  <a:moveTo>
                    <a:pt x="1" y="1672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3502950" y="458217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3527300" y="4456325"/>
              <a:ext cx="18225" cy="119975"/>
            </a:xfrm>
            <a:custGeom>
              <a:avLst/>
              <a:gdLst/>
              <a:ahLst/>
              <a:cxnLst/>
              <a:rect l="l" t="t" r="r" b="b"/>
              <a:pathLst>
                <a:path w="729" h="4799" extrusionOk="0">
                  <a:moveTo>
                    <a:pt x="1" y="1"/>
                  </a:moveTo>
                  <a:lnTo>
                    <a:pt x="1" y="4798"/>
                  </a:lnTo>
                  <a:lnTo>
                    <a:pt x="728" y="479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3536525" y="44435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77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3536525" y="4570900"/>
              <a:ext cx="25" cy="18200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3594200" y="4392525"/>
              <a:ext cx="17950" cy="93550"/>
            </a:xfrm>
            <a:custGeom>
              <a:avLst/>
              <a:gdLst/>
              <a:ahLst/>
              <a:cxnLst/>
              <a:rect l="l" t="t" r="r" b="b"/>
              <a:pathLst>
                <a:path w="718" h="3742" extrusionOk="0">
                  <a:moveTo>
                    <a:pt x="0" y="0"/>
                  </a:moveTo>
                  <a:lnTo>
                    <a:pt x="0" y="3742"/>
                  </a:lnTo>
                  <a:lnTo>
                    <a:pt x="718" y="374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3603175" y="43797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3603175" y="4477350"/>
              <a:ext cx="25" cy="47950"/>
            </a:xfrm>
            <a:custGeom>
              <a:avLst/>
              <a:gdLst/>
              <a:ahLst/>
              <a:cxnLst/>
              <a:rect l="l" t="t" r="r" b="b"/>
              <a:pathLst>
                <a:path w="1" h="1918" fill="none" extrusionOk="0">
                  <a:moveTo>
                    <a:pt x="0" y="0"/>
                  </a:moveTo>
                  <a:lnTo>
                    <a:pt x="0" y="1917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3660825" y="4390200"/>
              <a:ext cx="18225" cy="96150"/>
            </a:xfrm>
            <a:custGeom>
              <a:avLst/>
              <a:gdLst/>
              <a:ahLst/>
              <a:cxnLst/>
              <a:rect l="l" t="t" r="r" b="b"/>
              <a:pathLst>
                <a:path w="729" h="3846" extrusionOk="0">
                  <a:moveTo>
                    <a:pt x="1" y="1"/>
                  </a:moveTo>
                  <a:lnTo>
                    <a:pt x="1" y="3845"/>
                  </a:lnTo>
                  <a:lnTo>
                    <a:pt x="728" y="3845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3669800" y="4353550"/>
              <a:ext cx="25" cy="43350"/>
            </a:xfrm>
            <a:custGeom>
              <a:avLst/>
              <a:gdLst/>
              <a:ahLst/>
              <a:cxnLst/>
              <a:rect l="l" t="t" r="r" b="b"/>
              <a:pathLst>
                <a:path w="1" h="1734" fill="none" extrusionOk="0">
                  <a:moveTo>
                    <a:pt x="0" y="1733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3669800" y="448120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3694150" y="4306650"/>
              <a:ext cx="18225" cy="111775"/>
            </a:xfrm>
            <a:custGeom>
              <a:avLst/>
              <a:gdLst/>
              <a:ahLst/>
              <a:cxnLst/>
              <a:rect l="l" t="t" r="r" b="b"/>
              <a:pathLst>
                <a:path w="729" h="4471" extrusionOk="0">
                  <a:moveTo>
                    <a:pt x="0" y="1"/>
                  </a:moveTo>
                  <a:lnTo>
                    <a:pt x="0" y="4470"/>
                  </a:lnTo>
                  <a:lnTo>
                    <a:pt x="728" y="447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703375" y="429385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703375" y="4413275"/>
              <a:ext cx="25" cy="25900"/>
            </a:xfrm>
            <a:custGeom>
              <a:avLst/>
              <a:gdLst/>
              <a:ahLst/>
              <a:cxnLst/>
              <a:rect l="l" t="t" r="r" b="b"/>
              <a:pathLst>
                <a:path w="1" h="1036" fill="none" extrusionOk="0">
                  <a:moveTo>
                    <a:pt x="0" y="0"/>
                  </a:moveTo>
                  <a:lnTo>
                    <a:pt x="0" y="1036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727475" y="4332550"/>
              <a:ext cx="18200" cy="119950"/>
            </a:xfrm>
            <a:custGeom>
              <a:avLst/>
              <a:gdLst/>
              <a:ahLst/>
              <a:cxnLst/>
              <a:rect l="l" t="t" r="r" b="b"/>
              <a:pathLst>
                <a:path w="728" h="4798" extrusionOk="0">
                  <a:moveTo>
                    <a:pt x="0" y="0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736700" y="43197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8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736700" y="44473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1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3761025" y="4259750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8"/>
                  </a:lnTo>
                  <a:lnTo>
                    <a:pt x="719" y="4798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3770000" y="42469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3770000" y="43743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3827675" y="4251825"/>
              <a:ext cx="18225" cy="119950"/>
            </a:xfrm>
            <a:custGeom>
              <a:avLst/>
              <a:gdLst/>
              <a:ahLst/>
              <a:cxnLst/>
              <a:rect l="l" t="t" r="r" b="b"/>
              <a:pathLst>
                <a:path w="729" h="4798" extrusionOk="0">
                  <a:moveTo>
                    <a:pt x="0" y="0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836650" y="42390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836650" y="43663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61000" y="4264625"/>
              <a:ext cx="18200" cy="119975"/>
            </a:xfrm>
            <a:custGeom>
              <a:avLst/>
              <a:gdLst/>
              <a:ahLst/>
              <a:cxnLst/>
              <a:rect l="l" t="t" r="r" b="b"/>
              <a:pathLst>
                <a:path w="728" h="4799" extrusionOk="0">
                  <a:moveTo>
                    <a:pt x="0" y="1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3869950" y="42518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3869950" y="437945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3894300" y="4233875"/>
              <a:ext cx="18225" cy="119700"/>
            </a:xfrm>
            <a:custGeom>
              <a:avLst/>
              <a:gdLst/>
              <a:ahLst/>
              <a:cxnLst/>
              <a:rect l="l" t="t" r="r" b="b"/>
              <a:pathLst>
                <a:path w="729" h="4788" extrusionOk="0">
                  <a:moveTo>
                    <a:pt x="1" y="0"/>
                  </a:moveTo>
                  <a:lnTo>
                    <a:pt x="1" y="4788"/>
                  </a:lnTo>
                  <a:lnTo>
                    <a:pt x="729" y="4788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903525" y="42208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903525" y="434842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3994525" y="4277950"/>
              <a:ext cx="18200" cy="119725"/>
            </a:xfrm>
            <a:custGeom>
              <a:avLst/>
              <a:gdLst/>
              <a:ahLst/>
              <a:cxnLst/>
              <a:rect l="l" t="t" r="r" b="b"/>
              <a:pathLst>
                <a:path w="728" h="4789" extrusionOk="0">
                  <a:moveTo>
                    <a:pt x="0" y="1"/>
                  </a:moveTo>
                  <a:lnTo>
                    <a:pt x="0" y="4788"/>
                  </a:lnTo>
                  <a:lnTo>
                    <a:pt x="728" y="478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4003475" y="426515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4003475" y="43925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4027825" y="4341525"/>
              <a:ext cx="18225" cy="100225"/>
            </a:xfrm>
            <a:custGeom>
              <a:avLst/>
              <a:gdLst/>
              <a:ahLst/>
              <a:cxnLst/>
              <a:rect l="l" t="t" r="r" b="b"/>
              <a:pathLst>
                <a:path w="729" h="4009" extrusionOk="0">
                  <a:moveTo>
                    <a:pt x="1" y="0"/>
                  </a:moveTo>
                  <a:lnTo>
                    <a:pt x="1" y="4008"/>
                  </a:lnTo>
                  <a:lnTo>
                    <a:pt x="729" y="4008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4036800" y="43287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4036800" y="4435575"/>
              <a:ext cx="25" cy="38725"/>
            </a:xfrm>
            <a:custGeom>
              <a:avLst/>
              <a:gdLst/>
              <a:ahLst/>
              <a:cxnLst/>
              <a:rect l="l" t="t" r="r" b="b"/>
              <a:pathLst>
                <a:path w="1" h="1549" fill="none" extrusionOk="0">
                  <a:moveTo>
                    <a:pt x="1" y="0"/>
                  </a:moveTo>
                  <a:lnTo>
                    <a:pt x="1" y="154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4061150" y="4370225"/>
              <a:ext cx="18225" cy="119950"/>
            </a:xfrm>
            <a:custGeom>
              <a:avLst/>
              <a:gdLst/>
              <a:ahLst/>
              <a:cxnLst/>
              <a:rect l="l" t="t" r="r" b="b"/>
              <a:pathLst>
                <a:path w="729" h="4798" extrusionOk="0">
                  <a:moveTo>
                    <a:pt x="0" y="0"/>
                  </a:moveTo>
                  <a:lnTo>
                    <a:pt x="0" y="4798"/>
                  </a:lnTo>
                  <a:lnTo>
                    <a:pt x="728" y="479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4070375" y="43574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4070375" y="448502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4094725" y="4378150"/>
              <a:ext cx="17975" cy="92300"/>
            </a:xfrm>
            <a:custGeom>
              <a:avLst/>
              <a:gdLst/>
              <a:ahLst/>
              <a:cxnLst/>
              <a:rect l="l" t="t" r="r" b="b"/>
              <a:pathLst>
                <a:path w="719" h="3692" extrusionOk="0">
                  <a:moveTo>
                    <a:pt x="0" y="1"/>
                  </a:moveTo>
                  <a:lnTo>
                    <a:pt x="0" y="3691"/>
                  </a:lnTo>
                  <a:lnTo>
                    <a:pt x="718" y="369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103700" y="4337925"/>
              <a:ext cx="25" cy="46675"/>
            </a:xfrm>
            <a:custGeom>
              <a:avLst/>
              <a:gdLst/>
              <a:ahLst/>
              <a:cxnLst/>
              <a:rect l="l" t="t" r="r" b="b"/>
              <a:pathLst>
                <a:path w="1" h="1867" fill="none" extrusionOk="0">
                  <a:moveTo>
                    <a:pt x="0" y="1866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4103700" y="446530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4161350" y="445632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4170325" y="444352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71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4170325" y="4570900"/>
              <a:ext cx="25" cy="18200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4194675" y="4423525"/>
              <a:ext cx="18225" cy="88950"/>
            </a:xfrm>
            <a:custGeom>
              <a:avLst/>
              <a:gdLst/>
              <a:ahLst/>
              <a:cxnLst/>
              <a:rect l="l" t="t" r="r" b="b"/>
              <a:pathLst>
                <a:path w="729" h="3558" extrusionOk="0">
                  <a:moveTo>
                    <a:pt x="0" y="0"/>
                  </a:moveTo>
                  <a:lnTo>
                    <a:pt x="0" y="3558"/>
                  </a:lnTo>
                  <a:lnTo>
                    <a:pt x="728" y="3558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4203650" y="44104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9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4203650" y="4508600"/>
              <a:ext cx="25" cy="47700"/>
            </a:xfrm>
            <a:custGeom>
              <a:avLst/>
              <a:gdLst/>
              <a:ahLst/>
              <a:cxnLst/>
              <a:rect l="l" t="t" r="r" b="b"/>
              <a:pathLst>
                <a:path w="1" h="1908" fill="none" extrusionOk="0">
                  <a:moveTo>
                    <a:pt x="0" y="1"/>
                  </a:moveTo>
                  <a:lnTo>
                    <a:pt x="0" y="1908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3126975" y="4467350"/>
              <a:ext cx="18225" cy="73825"/>
            </a:xfrm>
            <a:custGeom>
              <a:avLst/>
              <a:gdLst/>
              <a:ahLst/>
              <a:cxnLst/>
              <a:rect l="l" t="t" r="r" b="b"/>
              <a:pathLst>
                <a:path w="729" h="2953" extrusionOk="0">
                  <a:moveTo>
                    <a:pt x="1" y="0"/>
                  </a:moveTo>
                  <a:lnTo>
                    <a:pt x="1" y="2953"/>
                  </a:lnTo>
                  <a:lnTo>
                    <a:pt x="729" y="2953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3135950" y="4417375"/>
              <a:ext cx="25" cy="55125"/>
            </a:xfrm>
            <a:custGeom>
              <a:avLst/>
              <a:gdLst/>
              <a:ahLst/>
              <a:cxnLst/>
              <a:rect l="l" t="t" r="r" b="b"/>
              <a:pathLst>
                <a:path w="1" h="2205" fill="none" extrusionOk="0">
                  <a:moveTo>
                    <a:pt x="1" y="2205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3135950" y="45357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1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3193625" y="4541150"/>
              <a:ext cx="18225" cy="81525"/>
            </a:xfrm>
            <a:custGeom>
              <a:avLst/>
              <a:gdLst/>
              <a:ahLst/>
              <a:cxnLst/>
              <a:rect l="l" t="t" r="r" b="b"/>
              <a:pathLst>
                <a:path w="729" h="3261" extrusionOk="0">
                  <a:moveTo>
                    <a:pt x="0" y="1"/>
                  </a:moveTo>
                  <a:lnTo>
                    <a:pt x="0" y="3261"/>
                  </a:lnTo>
                  <a:lnTo>
                    <a:pt x="728" y="3261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3202850" y="4489900"/>
              <a:ext cx="25" cy="57700"/>
            </a:xfrm>
            <a:custGeom>
              <a:avLst/>
              <a:gdLst/>
              <a:ahLst/>
              <a:cxnLst/>
              <a:rect l="l" t="t" r="r" b="b"/>
              <a:pathLst>
                <a:path w="1" h="2308" fill="none" extrusionOk="0">
                  <a:moveTo>
                    <a:pt x="0" y="2307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3202850" y="46172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1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3327150" y="4587550"/>
              <a:ext cx="18225" cy="77675"/>
            </a:xfrm>
            <a:custGeom>
              <a:avLst/>
              <a:gdLst/>
              <a:ahLst/>
              <a:cxnLst/>
              <a:rect l="l" t="t" r="r" b="b"/>
              <a:pathLst>
                <a:path w="729" h="3107" extrusionOk="0">
                  <a:moveTo>
                    <a:pt x="0" y="0"/>
                  </a:moveTo>
                  <a:lnTo>
                    <a:pt x="0" y="3107"/>
                  </a:lnTo>
                  <a:lnTo>
                    <a:pt x="728" y="310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3336375" y="45747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9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3336375" y="4656225"/>
              <a:ext cx="25" cy="64100"/>
            </a:xfrm>
            <a:custGeom>
              <a:avLst/>
              <a:gdLst/>
              <a:ahLst/>
              <a:cxnLst/>
              <a:rect l="l" t="t" r="r" b="b"/>
              <a:pathLst>
                <a:path w="1" h="2564" fill="none" extrusionOk="0">
                  <a:moveTo>
                    <a:pt x="0" y="1"/>
                  </a:moveTo>
                  <a:lnTo>
                    <a:pt x="0" y="2564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3360450" y="4553975"/>
              <a:ext cx="18225" cy="119975"/>
            </a:xfrm>
            <a:custGeom>
              <a:avLst/>
              <a:gdLst/>
              <a:ahLst/>
              <a:cxnLst/>
              <a:rect l="l" t="t" r="r" b="b"/>
              <a:pathLst>
                <a:path w="72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729" y="4798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3369675" y="45411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718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3369675" y="466880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1" y="0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3460675" y="4492975"/>
              <a:ext cx="17950" cy="58200"/>
            </a:xfrm>
            <a:custGeom>
              <a:avLst/>
              <a:gdLst/>
              <a:ahLst/>
              <a:cxnLst/>
              <a:rect l="l" t="t" r="r" b="b"/>
              <a:pathLst>
                <a:path w="718" h="2328" extrusionOk="0">
                  <a:moveTo>
                    <a:pt x="0" y="1"/>
                  </a:moveTo>
                  <a:lnTo>
                    <a:pt x="0" y="2328"/>
                  </a:lnTo>
                  <a:lnTo>
                    <a:pt x="718" y="2328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3469650" y="4480175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3469650" y="4547300"/>
              <a:ext cx="25" cy="78450"/>
            </a:xfrm>
            <a:custGeom>
              <a:avLst/>
              <a:gdLst/>
              <a:ahLst/>
              <a:cxnLst/>
              <a:rect l="l" t="t" r="r" b="b"/>
              <a:pathLst>
                <a:path w="1" h="3138" fill="none" extrusionOk="0">
                  <a:moveTo>
                    <a:pt x="0" y="1"/>
                  </a:moveTo>
                  <a:lnTo>
                    <a:pt x="0" y="313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3560875" y="44260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1"/>
                  </a:moveTo>
                  <a:lnTo>
                    <a:pt x="1" y="4799"/>
                  </a:lnTo>
                  <a:lnTo>
                    <a:pt x="718" y="4799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3569850" y="4413275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3569850" y="45406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0"/>
                  </a:moveTo>
                  <a:lnTo>
                    <a:pt x="0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3627500" y="4357400"/>
              <a:ext cx="17975" cy="92550"/>
            </a:xfrm>
            <a:custGeom>
              <a:avLst/>
              <a:gdLst/>
              <a:ahLst/>
              <a:cxnLst/>
              <a:rect l="l" t="t" r="r" b="b"/>
              <a:pathLst>
                <a:path w="719" h="3702" extrusionOk="0">
                  <a:moveTo>
                    <a:pt x="1" y="1"/>
                  </a:moveTo>
                  <a:lnTo>
                    <a:pt x="1" y="3701"/>
                  </a:lnTo>
                  <a:lnTo>
                    <a:pt x="719" y="37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3636475" y="4344600"/>
              <a:ext cx="25" cy="18200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3636475" y="4448125"/>
              <a:ext cx="25" cy="42050"/>
            </a:xfrm>
            <a:custGeom>
              <a:avLst/>
              <a:gdLst/>
              <a:ahLst/>
              <a:cxnLst/>
              <a:rect l="l" t="t" r="r" b="b"/>
              <a:pathLst>
                <a:path w="1" h="1682" fill="none" extrusionOk="0">
                  <a:moveTo>
                    <a:pt x="1" y="1"/>
                  </a:moveTo>
                  <a:lnTo>
                    <a:pt x="1" y="1682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3794350" y="4332550"/>
              <a:ext cx="17975" cy="119950"/>
            </a:xfrm>
            <a:custGeom>
              <a:avLst/>
              <a:gdLst/>
              <a:ahLst/>
              <a:cxnLst/>
              <a:rect l="l" t="t" r="r" b="b"/>
              <a:pathLst>
                <a:path w="719" h="4798" extrusionOk="0">
                  <a:moveTo>
                    <a:pt x="1" y="0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3803325" y="431972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8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3803325" y="44473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1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3927875" y="4272575"/>
              <a:ext cx="17975" cy="119975"/>
            </a:xfrm>
            <a:custGeom>
              <a:avLst/>
              <a:gdLst/>
              <a:ahLst/>
              <a:cxnLst/>
              <a:rect l="l" t="t" r="r" b="b"/>
              <a:pathLst>
                <a:path w="719" h="4799" extrusionOk="0">
                  <a:moveTo>
                    <a:pt x="1" y="0"/>
                  </a:moveTo>
                  <a:lnTo>
                    <a:pt x="1" y="4798"/>
                  </a:lnTo>
                  <a:lnTo>
                    <a:pt x="718" y="479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3936850" y="4259750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0" y="729"/>
                  </a:moveTo>
                  <a:lnTo>
                    <a:pt x="0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3936850" y="4387400"/>
              <a:ext cx="25" cy="17950"/>
            </a:xfrm>
            <a:custGeom>
              <a:avLst/>
              <a:gdLst/>
              <a:ahLst/>
              <a:cxnLst/>
              <a:rect l="l" t="t" r="r" b="b"/>
              <a:pathLst>
                <a:path w="1" h="718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3961200" y="4348425"/>
              <a:ext cx="17950" cy="68975"/>
            </a:xfrm>
            <a:custGeom>
              <a:avLst/>
              <a:gdLst/>
              <a:ahLst/>
              <a:cxnLst/>
              <a:rect l="l" t="t" r="r" b="b"/>
              <a:pathLst>
                <a:path w="718" h="2759" extrusionOk="0">
                  <a:moveTo>
                    <a:pt x="0" y="1"/>
                  </a:moveTo>
                  <a:lnTo>
                    <a:pt x="0" y="2758"/>
                  </a:lnTo>
                  <a:lnTo>
                    <a:pt x="718" y="2758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3970175" y="4284625"/>
              <a:ext cx="25" cy="66150"/>
            </a:xfrm>
            <a:custGeom>
              <a:avLst/>
              <a:gdLst/>
              <a:ahLst/>
              <a:cxnLst/>
              <a:rect l="l" t="t" r="r" b="b"/>
              <a:pathLst>
                <a:path w="1" h="2646" fill="none" extrusionOk="0">
                  <a:moveTo>
                    <a:pt x="0" y="2645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3970175" y="441225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128050" y="4458900"/>
              <a:ext cx="17950" cy="91250"/>
            </a:xfrm>
            <a:custGeom>
              <a:avLst/>
              <a:gdLst/>
              <a:ahLst/>
              <a:cxnLst/>
              <a:rect l="l" t="t" r="r" b="b"/>
              <a:pathLst>
                <a:path w="718" h="3650" extrusionOk="0">
                  <a:moveTo>
                    <a:pt x="0" y="0"/>
                  </a:moveTo>
                  <a:lnTo>
                    <a:pt x="0" y="3650"/>
                  </a:lnTo>
                  <a:lnTo>
                    <a:pt x="718" y="365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137000" y="4417375"/>
              <a:ext cx="25" cy="45900"/>
            </a:xfrm>
            <a:custGeom>
              <a:avLst/>
              <a:gdLst/>
              <a:ahLst/>
              <a:cxnLst/>
              <a:rect l="l" t="t" r="r" b="b"/>
              <a:pathLst>
                <a:path w="1" h="1836" fill="none" extrusionOk="0">
                  <a:moveTo>
                    <a:pt x="1" y="1835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137000" y="45450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1" y="1"/>
                  </a:moveTo>
                  <a:lnTo>
                    <a:pt x="1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4228000" y="4528600"/>
              <a:ext cx="18225" cy="78450"/>
            </a:xfrm>
            <a:custGeom>
              <a:avLst/>
              <a:gdLst/>
              <a:ahLst/>
              <a:cxnLst/>
              <a:rect l="l" t="t" r="r" b="b"/>
              <a:pathLst>
                <a:path w="729" h="3138" extrusionOk="0">
                  <a:moveTo>
                    <a:pt x="0" y="1"/>
                  </a:moveTo>
                  <a:lnTo>
                    <a:pt x="0" y="3138"/>
                  </a:lnTo>
                  <a:lnTo>
                    <a:pt x="728" y="3138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4237225" y="4474275"/>
              <a:ext cx="25" cy="71775"/>
            </a:xfrm>
            <a:custGeom>
              <a:avLst/>
              <a:gdLst/>
              <a:ahLst/>
              <a:cxnLst/>
              <a:rect l="l" t="t" r="r" b="b"/>
              <a:pathLst>
                <a:path w="1" h="2871" fill="none" extrusionOk="0">
                  <a:moveTo>
                    <a:pt x="0" y="2871"/>
                  </a:move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4237225" y="46019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0"/>
                  </a:moveTo>
                  <a:lnTo>
                    <a:pt x="0" y="71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4261575" y="4507075"/>
              <a:ext cx="17950" cy="121250"/>
            </a:xfrm>
            <a:custGeom>
              <a:avLst/>
              <a:gdLst/>
              <a:ahLst/>
              <a:cxnLst/>
              <a:rect l="l" t="t" r="r" b="b"/>
              <a:pathLst>
                <a:path w="718" h="4850" extrusionOk="0">
                  <a:moveTo>
                    <a:pt x="0" y="0"/>
                  </a:moveTo>
                  <a:lnTo>
                    <a:pt x="0" y="4849"/>
                  </a:lnTo>
                  <a:lnTo>
                    <a:pt x="718" y="4849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4270525" y="4471975"/>
              <a:ext cx="25" cy="37675"/>
            </a:xfrm>
            <a:custGeom>
              <a:avLst/>
              <a:gdLst/>
              <a:ahLst/>
              <a:cxnLst/>
              <a:rect l="l" t="t" r="r" b="b"/>
              <a:pathLst>
                <a:path w="1" h="1507" fill="none" extrusionOk="0">
                  <a:moveTo>
                    <a:pt x="1" y="1507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4270525" y="46231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0"/>
                  </a:moveTo>
                  <a:lnTo>
                    <a:pt x="1" y="728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4294875" y="4426075"/>
              <a:ext cx="17975" cy="80250"/>
            </a:xfrm>
            <a:custGeom>
              <a:avLst/>
              <a:gdLst/>
              <a:ahLst/>
              <a:cxnLst/>
              <a:rect l="l" t="t" r="r" b="b"/>
              <a:pathLst>
                <a:path w="719" h="3210" extrusionOk="0">
                  <a:moveTo>
                    <a:pt x="1" y="1"/>
                  </a:moveTo>
                  <a:lnTo>
                    <a:pt x="1" y="3210"/>
                  </a:lnTo>
                  <a:lnTo>
                    <a:pt x="718" y="3210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4303850" y="4413275"/>
              <a:ext cx="25" cy="18225"/>
            </a:xfrm>
            <a:custGeom>
              <a:avLst/>
              <a:gdLst/>
              <a:ahLst/>
              <a:cxnLst/>
              <a:rect l="l" t="t" r="r" b="b"/>
              <a:pathLst>
                <a:path w="1" h="729" fill="none" extrusionOk="0">
                  <a:moveTo>
                    <a:pt x="1" y="728"/>
                  </a:moveTo>
                  <a:lnTo>
                    <a:pt x="1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4303850" y="4501175"/>
              <a:ext cx="25" cy="36925"/>
            </a:xfrm>
            <a:custGeom>
              <a:avLst/>
              <a:gdLst/>
              <a:ahLst/>
              <a:cxnLst/>
              <a:rect l="l" t="t" r="r" b="b"/>
              <a:pathLst>
                <a:path w="1" h="1477" fill="none" extrusionOk="0">
                  <a:moveTo>
                    <a:pt x="1" y="1"/>
                  </a:moveTo>
                  <a:lnTo>
                    <a:pt x="1" y="1477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4328200" y="4392525"/>
              <a:ext cx="17975" cy="83050"/>
            </a:xfrm>
            <a:custGeom>
              <a:avLst/>
              <a:gdLst/>
              <a:ahLst/>
              <a:cxnLst/>
              <a:rect l="l" t="t" r="r" b="b"/>
              <a:pathLst>
                <a:path w="719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718" y="332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4337175" y="4379700"/>
              <a:ext cx="25" cy="17975"/>
            </a:xfrm>
            <a:custGeom>
              <a:avLst/>
              <a:gdLst/>
              <a:ahLst/>
              <a:cxnLst/>
              <a:rect l="l" t="t" r="r" b="b"/>
              <a:pathLst>
                <a:path w="1" h="719" fill="none" extrusionOk="0">
                  <a:moveTo>
                    <a:pt x="0" y="718"/>
                  </a:moveTo>
                  <a:lnTo>
                    <a:pt x="0" y="0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4337175" y="4465300"/>
              <a:ext cx="25" cy="60000"/>
            </a:xfrm>
            <a:custGeom>
              <a:avLst/>
              <a:gdLst/>
              <a:ahLst/>
              <a:cxnLst/>
              <a:rect l="l" t="t" r="r" b="b"/>
              <a:pathLst>
                <a:path w="1" h="2400" fill="none" extrusionOk="0">
                  <a:moveTo>
                    <a:pt x="0" y="0"/>
                  </a:moveTo>
                  <a:lnTo>
                    <a:pt x="0" y="2399"/>
                  </a:lnTo>
                </a:path>
              </a:pathLst>
            </a:custGeom>
            <a:noFill/>
            <a:ln w="775" cap="rnd" cmpd="sng">
              <a:solidFill>
                <a:srgbClr val="60EABC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3051125" y="4730800"/>
              <a:ext cx="14625" cy="163300"/>
            </a:xfrm>
            <a:custGeom>
              <a:avLst/>
              <a:gdLst/>
              <a:ahLst/>
              <a:cxnLst/>
              <a:rect l="l" t="t" r="r" b="b"/>
              <a:pathLst>
                <a:path w="585" h="6532" extrusionOk="0">
                  <a:moveTo>
                    <a:pt x="0" y="1"/>
                  </a:moveTo>
                  <a:lnTo>
                    <a:pt x="0" y="6531"/>
                  </a:lnTo>
                  <a:lnTo>
                    <a:pt x="585" y="6531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3076500" y="4790025"/>
              <a:ext cx="14875" cy="104075"/>
            </a:xfrm>
            <a:custGeom>
              <a:avLst/>
              <a:gdLst/>
              <a:ahLst/>
              <a:cxnLst/>
              <a:rect l="l" t="t" r="r" b="b"/>
              <a:pathLst>
                <a:path w="595" h="4163" extrusionOk="0">
                  <a:moveTo>
                    <a:pt x="0" y="0"/>
                  </a:moveTo>
                  <a:lnTo>
                    <a:pt x="0" y="4162"/>
                  </a:lnTo>
                  <a:lnTo>
                    <a:pt x="595" y="416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3102125" y="4798975"/>
              <a:ext cx="14625" cy="95125"/>
            </a:xfrm>
            <a:custGeom>
              <a:avLst/>
              <a:gdLst/>
              <a:ahLst/>
              <a:cxnLst/>
              <a:rect l="l" t="t" r="r" b="b"/>
              <a:pathLst>
                <a:path w="585" h="3805" extrusionOk="0">
                  <a:moveTo>
                    <a:pt x="0" y="1"/>
                  </a:moveTo>
                  <a:lnTo>
                    <a:pt x="0" y="3804"/>
                  </a:lnTo>
                  <a:lnTo>
                    <a:pt x="585" y="380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rgbClr val="5C8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3127500" y="4800525"/>
              <a:ext cx="14875" cy="93575"/>
            </a:xfrm>
            <a:custGeom>
              <a:avLst/>
              <a:gdLst/>
              <a:ahLst/>
              <a:cxnLst/>
              <a:rect l="l" t="t" r="r" b="b"/>
              <a:pathLst>
                <a:path w="595" h="3743" extrusionOk="0">
                  <a:moveTo>
                    <a:pt x="0" y="0"/>
                  </a:moveTo>
                  <a:lnTo>
                    <a:pt x="0" y="3742"/>
                  </a:lnTo>
                  <a:lnTo>
                    <a:pt x="595" y="3742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5C8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3153125" y="4812575"/>
              <a:ext cx="14625" cy="81525"/>
            </a:xfrm>
            <a:custGeom>
              <a:avLst/>
              <a:gdLst/>
              <a:ahLst/>
              <a:cxnLst/>
              <a:rect l="l" t="t" r="r" b="b"/>
              <a:pathLst>
                <a:path w="585" h="3261" extrusionOk="0">
                  <a:moveTo>
                    <a:pt x="0" y="0"/>
                  </a:moveTo>
                  <a:lnTo>
                    <a:pt x="0" y="3260"/>
                  </a:lnTo>
                  <a:lnTo>
                    <a:pt x="585" y="326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5C8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3178500" y="4823075"/>
              <a:ext cx="14625" cy="71025"/>
            </a:xfrm>
            <a:custGeom>
              <a:avLst/>
              <a:gdLst/>
              <a:ahLst/>
              <a:cxnLst/>
              <a:rect l="l" t="t" r="r" b="b"/>
              <a:pathLst>
                <a:path w="585" h="2841" extrusionOk="0">
                  <a:moveTo>
                    <a:pt x="0" y="0"/>
                  </a:moveTo>
                  <a:lnTo>
                    <a:pt x="0" y="2840"/>
                  </a:lnTo>
                  <a:lnTo>
                    <a:pt x="585" y="284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3204125" y="4834875"/>
              <a:ext cx="14625" cy="59225"/>
            </a:xfrm>
            <a:custGeom>
              <a:avLst/>
              <a:gdLst/>
              <a:ahLst/>
              <a:cxnLst/>
              <a:rect l="l" t="t" r="r" b="b"/>
              <a:pathLst>
                <a:path w="585" h="2369" extrusionOk="0">
                  <a:moveTo>
                    <a:pt x="0" y="0"/>
                  </a:moveTo>
                  <a:lnTo>
                    <a:pt x="0" y="2368"/>
                  </a:lnTo>
                  <a:lnTo>
                    <a:pt x="585" y="236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3229500" y="4839225"/>
              <a:ext cx="14625" cy="54875"/>
            </a:xfrm>
            <a:custGeom>
              <a:avLst/>
              <a:gdLst/>
              <a:ahLst/>
              <a:cxnLst/>
              <a:rect l="l" t="t" r="r" b="b"/>
              <a:pathLst>
                <a:path w="585" h="2195" extrusionOk="0">
                  <a:moveTo>
                    <a:pt x="0" y="0"/>
                  </a:moveTo>
                  <a:lnTo>
                    <a:pt x="0" y="2194"/>
                  </a:lnTo>
                  <a:lnTo>
                    <a:pt x="585" y="2194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3255125" y="4824350"/>
              <a:ext cx="14625" cy="69750"/>
            </a:xfrm>
            <a:custGeom>
              <a:avLst/>
              <a:gdLst/>
              <a:ahLst/>
              <a:cxnLst/>
              <a:rect l="l" t="t" r="r" b="b"/>
              <a:pathLst>
                <a:path w="585" h="2790" extrusionOk="0">
                  <a:moveTo>
                    <a:pt x="1" y="1"/>
                  </a:moveTo>
                  <a:lnTo>
                    <a:pt x="1" y="2789"/>
                  </a:lnTo>
                  <a:lnTo>
                    <a:pt x="585" y="2789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3280500" y="4826675"/>
              <a:ext cx="14625" cy="67425"/>
            </a:xfrm>
            <a:custGeom>
              <a:avLst/>
              <a:gdLst/>
              <a:ahLst/>
              <a:cxnLst/>
              <a:rect l="l" t="t" r="r" b="b"/>
              <a:pathLst>
                <a:path w="585" h="2697" extrusionOk="0">
                  <a:moveTo>
                    <a:pt x="0" y="0"/>
                  </a:moveTo>
                  <a:lnTo>
                    <a:pt x="0" y="2696"/>
                  </a:lnTo>
                  <a:lnTo>
                    <a:pt x="585" y="269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3306125" y="4836400"/>
              <a:ext cx="14625" cy="57700"/>
            </a:xfrm>
            <a:custGeom>
              <a:avLst/>
              <a:gdLst/>
              <a:ahLst/>
              <a:cxnLst/>
              <a:rect l="l" t="t" r="r" b="b"/>
              <a:pathLst>
                <a:path w="585" h="2308" extrusionOk="0">
                  <a:moveTo>
                    <a:pt x="1" y="1"/>
                  </a:moveTo>
                  <a:lnTo>
                    <a:pt x="1" y="2307"/>
                  </a:lnTo>
                  <a:lnTo>
                    <a:pt x="585" y="2307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3331500" y="4851000"/>
              <a:ext cx="14625" cy="43100"/>
            </a:xfrm>
            <a:custGeom>
              <a:avLst/>
              <a:gdLst/>
              <a:ahLst/>
              <a:cxnLst/>
              <a:rect l="l" t="t" r="r" b="b"/>
              <a:pathLst>
                <a:path w="585" h="1724" extrusionOk="0">
                  <a:moveTo>
                    <a:pt x="0" y="1"/>
                  </a:moveTo>
                  <a:lnTo>
                    <a:pt x="0" y="1723"/>
                  </a:lnTo>
                  <a:lnTo>
                    <a:pt x="585" y="1723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3356875" y="4859200"/>
              <a:ext cx="14875" cy="34900"/>
            </a:xfrm>
            <a:custGeom>
              <a:avLst/>
              <a:gdLst/>
              <a:ahLst/>
              <a:cxnLst/>
              <a:rect l="l" t="t" r="r" b="b"/>
              <a:pathLst>
                <a:path w="595" h="1396" extrusionOk="0">
                  <a:moveTo>
                    <a:pt x="0" y="1"/>
                  </a:moveTo>
                  <a:lnTo>
                    <a:pt x="0" y="1395"/>
                  </a:lnTo>
                  <a:lnTo>
                    <a:pt x="595" y="139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3382500" y="4874325"/>
              <a:ext cx="14625" cy="19775"/>
            </a:xfrm>
            <a:custGeom>
              <a:avLst/>
              <a:gdLst/>
              <a:ahLst/>
              <a:cxnLst/>
              <a:rect l="l" t="t" r="r" b="b"/>
              <a:pathLst>
                <a:path w="585" h="791" extrusionOk="0">
                  <a:moveTo>
                    <a:pt x="1" y="1"/>
                  </a:moveTo>
                  <a:lnTo>
                    <a:pt x="1" y="790"/>
                  </a:lnTo>
                  <a:lnTo>
                    <a:pt x="585" y="79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3407875" y="4862800"/>
              <a:ext cx="14875" cy="31300"/>
            </a:xfrm>
            <a:custGeom>
              <a:avLst/>
              <a:gdLst/>
              <a:ahLst/>
              <a:cxnLst/>
              <a:rect l="l" t="t" r="r" b="b"/>
              <a:pathLst>
                <a:path w="595" h="1252" extrusionOk="0">
                  <a:moveTo>
                    <a:pt x="0" y="0"/>
                  </a:moveTo>
                  <a:lnTo>
                    <a:pt x="0" y="1251"/>
                  </a:lnTo>
                  <a:lnTo>
                    <a:pt x="595" y="1251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3433500" y="4845625"/>
              <a:ext cx="14625" cy="48475"/>
            </a:xfrm>
            <a:custGeom>
              <a:avLst/>
              <a:gdLst/>
              <a:ahLst/>
              <a:cxnLst/>
              <a:rect l="l" t="t" r="r" b="b"/>
              <a:pathLst>
                <a:path w="585" h="1939" extrusionOk="0">
                  <a:moveTo>
                    <a:pt x="1" y="1"/>
                  </a:moveTo>
                  <a:lnTo>
                    <a:pt x="1" y="1938"/>
                  </a:lnTo>
                  <a:lnTo>
                    <a:pt x="585" y="1938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3458875" y="4868175"/>
              <a:ext cx="14900" cy="25925"/>
            </a:xfrm>
            <a:custGeom>
              <a:avLst/>
              <a:gdLst/>
              <a:ahLst/>
              <a:cxnLst/>
              <a:rect l="l" t="t" r="r" b="b"/>
              <a:pathLst>
                <a:path w="596" h="1037" extrusionOk="0">
                  <a:moveTo>
                    <a:pt x="0" y="1"/>
                  </a:moveTo>
                  <a:lnTo>
                    <a:pt x="0" y="1036"/>
                  </a:lnTo>
                  <a:lnTo>
                    <a:pt x="595" y="103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3484500" y="4798975"/>
              <a:ext cx="14625" cy="95125"/>
            </a:xfrm>
            <a:custGeom>
              <a:avLst/>
              <a:gdLst/>
              <a:ahLst/>
              <a:cxnLst/>
              <a:rect l="l" t="t" r="r" b="b"/>
              <a:pathLst>
                <a:path w="585" h="3805" extrusionOk="0">
                  <a:moveTo>
                    <a:pt x="1" y="1"/>
                  </a:moveTo>
                  <a:lnTo>
                    <a:pt x="1" y="3804"/>
                  </a:lnTo>
                  <a:lnTo>
                    <a:pt x="585" y="380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3509875" y="4748250"/>
              <a:ext cx="14900" cy="145850"/>
            </a:xfrm>
            <a:custGeom>
              <a:avLst/>
              <a:gdLst/>
              <a:ahLst/>
              <a:cxnLst/>
              <a:rect l="l" t="t" r="r" b="b"/>
              <a:pathLst>
                <a:path w="596" h="5834" extrusionOk="0">
                  <a:moveTo>
                    <a:pt x="1" y="0"/>
                  </a:moveTo>
                  <a:lnTo>
                    <a:pt x="1" y="5833"/>
                  </a:lnTo>
                  <a:lnTo>
                    <a:pt x="595" y="583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3535500" y="4802825"/>
              <a:ext cx="14625" cy="91525"/>
            </a:xfrm>
            <a:custGeom>
              <a:avLst/>
              <a:gdLst/>
              <a:ahLst/>
              <a:cxnLst/>
              <a:rect l="l" t="t" r="r" b="b"/>
              <a:pathLst>
                <a:path w="585" h="3661" extrusionOk="0">
                  <a:moveTo>
                    <a:pt x="1" y="1"/>
                  </a:moveTo>
                  <a:lnTo>
                    <a:pt x="1" y="3660"/>
                  </a:lnTo>
                  <a:lnTo>
                    <a:pt x="585" y="366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3560875" y="4788225"/>
              <a:ext cx="14625" cy="105875"/>
            </a:xfrm>
            <a:custGeom>
              <a:avLst/>
              <a:gdLst/>
              <a:ahLst/>
              <a:cxnLst/>
              <a:rect l="l" t="t" r="r" b="b"/>
              <a:pathLst>
                <a:path w="585" h="4235" extrusionOk="0">
                  <a:moveTo>
                    <a:pt x="1" y="0"/>
                  </a:moveTo>
                  <a:lnTo>
                    <a:pt x="1" y="4234"/>
                  </a:lnTo>
                  <a:lnTo>
                    <a:pt x="585" y="4234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3586500" y="4782075"/>
              <a:ext cx="14650" cy="112025"/>
            </a:xfrm>
            <a:custGeom>
              <a:avLst/>
              <a:gdLst/>
              <a:ahLst/>
              <a:cxnLst/>
              <a:rect l="l" t="t" r="r" b="b"/>
              <a:pathLst>
                <a:path w="586" h="4481" extrusionOk="0">
                  <a:moveTo>
                    <a:pt x="1" y="0"/>
                  </a:moveTo>
                  <a:lnTo>
                    <a:pt x="1" y="4480"/>
                  </a:lnTo>
                  <a:lnTo>
                    <a:pt x="585" y="4480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3611875" y="4773100"/>
              <a:ext cx="14900" cy="121000"/>
            </a:xfrm>
            <a:custGeom>
              <a:avLst/>
              <a:gdLst/>
              <a:ahLst/>
              <a:cxnLst/>
              <a:rect l="l" t="t" r="r" b="b"/>
              <a:pathLst>
                <a:path w="596" h="4840" extrusionOk="0">
                  <a:moveTo>
                    <a:pt x="1" y="0"/>
                  </a:moveTo>
                  <a:lnTo>
                    <a:pt x="1" y="4839"/>
                  </a:lnTo>
                  <a:lnTo>
                    <a:pt x="595" y="483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3637500" y="4763625"/>
              <a:ext cx="14650" cy="130475"/>
            </a:xfrm>
            <a:custGeom>
              <a:avLst/>
              <a:gdLst/>
              <a:ahLst/>
              <a:cxnLst/>
              <a:rect l="l" t="t" r="r" b="b"/>
              <a:pathLst>
                <a:path w="586" h="5219" extrusionOk="0">
                  <a:moveTo>
                    <a:pt x="1" y="0"/>
                  </a:moveTo>
                  <a:lnTo>
                    <a:pt x="1" y="5218"/>
                  </a:lnTo>
                  <a:lnTo>
                    <a:pt x="585" y="521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3662875" y="4740050"/>
              <a:ext cx="14625" cy="154050"/>
            </a:xfrm>
            <a:custGeom>
              <a:avLst/>
              <a:gdLst/>
              <a:ahLst/>
              <a:cxnLst/>
              <a:rect l="l" t="t" r="r" b="b"/>
              <a:pathLst>
                <a:path w="585" h="6162" extrusionOk="0">
                  <a:moveTo>
                    <a:pt x="1" y="0"/>
                  </a:moveTo>
                  <a:lnTo>
                    <a:pt x="1" y="6161"/>
                  </a:lnTo>
                  <a:lnTo>
                    <a:pt x="585" y="6161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3688500" y="4730800"/>
              <a:ext cx="14650" cy="163300"/>
            </a:xfrm>
            <a:custGeom>
              <a:avLst/>
              <a:gdLst/>
              <a:ahLst/>
              <a:cxnLst/>
              <a:rect l="l" t="t" r="r" b="b"/>
              <a:pathLst>
                <a:path w="586" h="6532" extrusionOk="0">
                  <a:moveTo>
                    <a:pt x="1" y="1"/>
                  </a:moveTo>
                  <a:lnTo>
                    <a:pt x="1" y="6531"/>
                  </a:lnTo>
                  <a:lnTo>
                    <a:pt x="585" y="6531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3713875" y="4717750"/>
              <a:ext cx="14650" cy="176350"/>
            </a:xfrm>
            <a:custGeom>
              <a:avLst/>
              <a:gdLst/>
              <a:ahLst/>
              <a:cxnLst/>
              <a:rect l="l" t="t" r="r" b="b"/>
              <a:pathLst>
                <a:path w="586" h="7054" extrusionOk="0">
                  <a:moveTo>
                    <a:pt x="1" y="0"/>
                  </a:moveTo>
                  <a:lnTo>
                    <a:pt x="1" y="7053"/>
                  </a:lnTo>
                  <a:lnTo>
                    <a:pt x="585" y="7053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3739500" y="4709275"/>
              <a:ext cx="14650" cy="184825"/>
            </a:xfrm>
            <a:custGeom>
              <a:avLst/>
              <a:gdLst/>
              <a:ahLst/>
              <a:cxnLst/>
              <a:rect l="l" t="t" r="r" b="b"/>
              <a:pathLst>
                <a:path w="586" h="7393" extrusionOk="0">
                  <a:moveTo>
                    <a:pt x="1" y="1"/>
                  </a:moveTo>
                  <a:lnTo>
                    <a:pt x="1" y="7392"/>
                  </a:lnTo>
                  <a:lnTo>
                    <a:pt x="585" y="7392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3764875" y="4715950"/>
              <a:ext cx="14650" cy="178150"/>
            </a:xfrm>
            <a:custGeom>
              <a:avLst/>
              <a:gdLst/>
              <a:ahLst/>
              <a:cxnLst/>
              <a:rect l="l" t="t" r="r" b="b"/>
              <a:pathLst>
                <a:path w="586" h="7126" extrusionOk="0">
                  <a:moveTo>
                    <a:pt x="1" y="0"/>
                  </a:moveTo>
                  <a:lnTo>
                    <a:pt x="1" y="7125"/>
                  </a:lnTo>
                  <a:lnTo>
                    <a:pt x="585" y="712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3790250" y="4705950"/>
              <a:ext cx="14900" cy="188150"/>
            </a:xfrm>
            <a:custGeom>
              <a:avLst/>
              <a:gdLst/>
              <a:ahLst/>
              <a:cxnLst/>
              <a:rect l="l" t="t" r="r" b="b"/>
              <a:pathLst>
                <a:path w="596" h="7526" extrusionOk="0">
                  <a:moveTo>
                    <a:pt x="1" y="1"/>
                  </a:moveTo>
                  <a:lnTo>
                    <a:pt x="1" y="7525"/>
                  </a:lnTo>
                  <a:lnTo>
                    <a:pt x="595" y="7525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3815875" y="4694425"/>
              <a:ext cx="14650" cy="199675"/>
            </a:xfrm>
            <a:custGeom>
              <a:avLst/>
              <a:gdLst/>
              <a:ahLst/>
              <a:cxnLst/>
              <a:rect l="l" t="t" r="r" b="b"/>
              <a:pathLst>
                <a:path w="586" h="7987" extrusionOk="0">
                  <a:moveTo>
                    <a:pt x="1" y="0"/>
                  </a:moveTo>
                  <a:lnTo>
                    <a:pt x="1" y="7986"/>
                  </a:lnTo>
                  <a:lnTo>
                    <a:pt x="585" y="7986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3841500" y="4685450"/>
              <a:ext cx="14650" cy="208650"/>
            </a:xfrm>
            <a:custGeom>
              <a:avLst/>
              <a:gdLst/>
              <a:ahLst/>
              <a:cxnLst/>
              <a:rect l="l" t="t" r="r" b="b"/>
              <a:pathLst>
                <a:path w="586" h="8346" extrusionOk="0">
                  <a:moveTo>
                    <a:pt x="1" y="0"/>
                  </a:moveTo>
                  <a:lnTo>
                    <a:pt x="1" y="8345"/>
                  </a:lnTo>
                  <a:lnTo>
                    <a:pt x="585" y="8345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3866875" y="4675450"/>
              <a:ext cx="14650" cy="218900"/>
            </a:xfrm>
            <a:custGeom>
              <a:avLst/>
              <a:gdLst/>
              <a:ahLst/>
              <a:cxnLst/>
              <a:rect l="l" t="t" r="r" b="b"/>
              <a:pathLst>
                <a:path w="586" h="8756" extrusionOk="0">
                  <a:moveTo>
                    <a:pt x="1" y="1"/>
                  </a:moveTo>
                  <a:lnTo>
                    <a:pt x="1" y="8755"/>
                  </a:lnTo>
                  <a:lnTo>
                    <a:pt x="585" y="8755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3892250" y="4649825"/>
              <a:ext cx="14900" cy="244275"/>
            </a:xfrm>
            <a:custGeom>
              <a:avLst/>
              <a:gdLst/>
              <a:ahLst/>
              <a:cxnLst/>
              <a:rect l="l" t="t" r="r" b="b"/>
              <a:pathLst>
                <a:path w="596" h="9771" extrusionOk="0">
                  <a:moveTo>
                    <a:pt x="1" y="1"/>
                  </a:moveTo>
                  <a:lnTo>
                    <a:pt x="1" y="9770"/>
                  </a:lnTo>
                  <a:lnTo>
                    <a:pt x="595" y="9770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3917875" y="4707225"/>
              <a:ext cx="14650" cy="186875"/>
            </a:xfrm>
            <a:custGeom>
              <a:avLst/>
              <a:gdLst/>
              <a:ahLst/>
              <a:cxnLst/>
              <a:rect l="l" t="t" r="r" b="b"/>
              <a:pathLst>
                <a:path w="586" h="7475" extrusionOk="0">
                  <a:moveTo>
                    <a:pt x="1" y="1"/>
                  </a:moveTo>
                  <a:lnTo>
                    <a:pt x="1" y="7474"/>
                  </a:lnTo>
                  <a:lnTo>
                    <a:pt x="585" y="747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3943250" y="4681350"/>
              <a:ext cx="14900" cy="212750"/>
            </a:xfrm>
            <a:custGeom>
              <a:avLst/>
              <a:gdLst/>
              <a:ahLst/>
              <a:cxnLst/>
              <a:rect l="l" t="t" r="r" b="b"/>
              <a:pathLst>
                <a:path w="596" h="8510" extrusionOk="0">
                  <a:moveTo>
                    <a:pt x="1" y="0"/>
                  </a:moveTo>
                  <a:lnTo>
                    <a:pt x="1" y="8509"/>
                  </a:lnTo>
                  <a:lnTo>
                    <a:pt x="595" y="8509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3968875" y="4707225"/>
              <a:ext cx="14650" cy="186875"/>
            </a:xfrm>
            <a:custGeom>
              <a:avLst/>
              <a:gdLst/>
              <a:ahLst/>
              <a:cxnLst/>
              <a:rect l="l" t="t" r="r" b="b"/>
              <a:pathLst>
                <a:path w="586" h="7475" extrusionOk="0">
                  <a:moveTo>
                    <a:pt x="1" y="1"/>
                  </a:moveTo>
                  <a:lnTo>
                    <a:pt x="1" y="7474"/>
                  </a:lnTo>
                  <a:lnTo>
                    <a:pt x="585" y="747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3994250" y="4757975"/>
              <a:ext cx="14900" cy="136125"/>
            </a:xfrm>
            <a:custGeom>
              <a:avLst/>
              <a:gdLst/>
              <a:ahLst/>
              <a:cxnLst/>
              <a:rect l="l" t="t" r="r" b="b"/>
              <a:pathLst>
                <a:path w="596" h="5445" extrusionOk="0">
                  <a:moveTo>
                    <a:pt x="1" y="1"/>
                  </a:moveTo>
                  <a:lnTo>
                    <a:pt x="1" y="5444"/>
                  </a:lnTo>
                  <a:lnTo>
                    <a:pt x="595" y="544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4019875" y="4782575"/>
              <a:ext cx="14650" cy="111525"/>
            </a:xfrm>
            <a:custGeom>
              <a:avLst/>
              <a:gdLst/>
              <a:ahLst/>
              <a:cxnLst/>
              <a:rect l="l" t="t" r="r" b="b"/>
              <a:pathLst>
                <a:path w="586" h="4461" extrusionOk="0">
                  <a:moveTo>
                    <a:pt x="1" y="1"/>
                  </a:moveTo>
                  <a:lnTo>
                    <a:pt x="1" y="4460"/>
                  </a:lnTo>
                  <a:lnTo>
                    <a:pt x="585" y="4460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4045250" y="4784125"/>
              <a:ext cx="14900" cy="109975"/>
            </a:xfrm>
            <a:custGeom>
              <a:avLst/>
              <a:gdLst/>
              <a:ahLst/>
              <a:cxnLst/>
              <a:rect l="l" t="t" r="r" b="b"/>
              <a:pathLst>
                <a:path w="596" h="4399" extrusionOk="0">
                  <a:moveTo>
                    <a:pt x="1" y="0"/>
                  </a:moveTo>
                  <a:lnTo>
                    <a:pt x="1" y="4398"/>
                  </a:lnTo>
                  <a:lnTo>
                    <a:pt x="595" y="4398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4070900" y="4765675"/>
              <a:ext cx="14625" cy="128425"/>
            </a:xfrm>
            <a:custGeom>
              <a:avLst/>
              <a:gdLst/>
              <a:ahLst/>
              <a:cxnLst/>
              <a:rect l="l" t="t" r="r" b="b"/>
              <a:pathLst>
                <a:path w="585" h="5137" extrusionOk="0">
                  <a:moveTo>
                    <a:pt x="0" y="0"/>
                  </a:moveTo>
                  <a:lnTo>
                    <a:pt x="0" y="5136"/>
                  </a:lnTo>
                  <a:lnTo>
                    <a:pt x="584" y="513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4096250" y="4730800"/>
              <a:ext cx="14650" cy="163300"/>
            </a:xfrm>
            <a:custGeom>
              <a:avLst/>
              <a:gdLst/>
              <a:ahLst/>
              <a:cxnLst/>
              <a:rect l="l" t="t" r="r" b="b"/>
              <a:pathLst>
                <a:path w="586" h="6532" extrusionOk="0">
                  <a:moveTo>
                    <a:pt x="1" y="1"/>
                  </a:moveTo>
                  <a:lnTo>
                    <a:pt x="1" y="6531"/>
                  </a:lnTo>
                  <a:lnTo>
                    <a:pt x="585" y="6531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4121900" y="4715425"/>
              <a:ext cx="14625" cy="178675"/>
            </a:xfrm>
            <a:custGeom>
              <a:avLst/>
              <a:gdLst/>
              <a:ahLst/>
              <a:cxnLst/>
              <a:rect l="l" t="t" r="r" b="b"/>
              <a:pathLst>
                <a:path w="585" h="7147" extrusionOk="0">
                  <a:moveTo>
                    <a:pt x="0" y="1"/>
                  </a:moveTo>
                  <a:lnTo>
                    <a:pt x="0" y="7146"/>
                  </a:lnTo>
                  <a:lnTo>
                    <a:pt x="584" y="7146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4147250" y="4744150"/>
              <a:ext cx="14650" cy="149950"/>
            </a:xfrm>
            <a:custGeom>
              <a:avLst/>
              <a:gdLst/>
              <a:ahLst/>
              <a:cxnLst/>
              <a:rect l="l" t="t" r="r" b="b"/>
              <a:pathLst>
                <a:path w="586" h="5998" extrusionOk="0">
                  <a:moveTo>
                    <a:pt x="1" y="0"/>
                  </a:moveTo>
                  <a:lnTo>
                    <a:pt x="1" y="5997"/>
                  </a:lnTo>
                  <a:lnTo>
                    <a:pt x="585" y="5997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4172900" y="4748250"/>
              <a:ext cx="14625" cy="145850"/>
            </a:xfrm>
            <a:custGeom>
              <a:avLst/>
              <a:gdLst/>
              <a:ahLst/>
              <a:cxnLst/>
              <a:rect l="l" t="t" r="r" b="b"/>
              <a:pathLst>
                <a:path w="585" h="5834" extrusionOk="0">
                  <a:moveTo>
                    <a:pt x="0" y="0"/>
                  </a:moveTo>
                  <a:lnTo>
                    <a:pt x="0" y="5833"/>
                  </a:lnTo>
                  <a:lnTo>
                    <a:pt x="584" y="583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4198275" y="4757975"/>
              <a:ext cx="14625" cy="136125"/>
            </a:xfrm>
            <a:custGeom>
              <a:avLst/>
              <a:gdLst/>
              <a:ahLst/>
              <a:cxnLst/>
              <a:rect l="l" t="t" r="r" b="b"/>
              <a:pathLst>
                <a:path w="585" h="5445" extrusionOk="0">
                  <a:moveTo>
                    <a:pt x="0" y="1"/>
                  </a:moveTo>
                  <a:lnTo>
                    <a:pt x="0" y="5444"/>
                  </a:lnTo>
                  <a:lnTo>
                    <a:pt x="584" y="544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4223900" y="4730800"/>
              <a:ext cx="14625" cy="163300"/>
            </a:xfrm>
            <a:custGeom>
              <a:avLst/>
              <a:gdLst/>
              <a:ahLst/>
              <a:cxnLst/>
              <a:rect l="l" t="t" r="r" b="b"/>
              <a:pathLst>
                <a:path w="585" h="6532" extrusionOk="0">
                  <a:moveTo>
                    <a:pt x="0" y="1"/>
                  </a:moveTo>
                  <a:lnTo>
                    <a:pt x="0" y="6531"/>
                  </a:lnTo>
                  <a:lnTo>
                    <a:pt x="584" y="65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4249275" y="4761300"/>
              <a:ext cx="14625" cy="132800"/>
            </a:xfrm>
            <a:custGeom>
              <a:avLst/>
              <a:gdLst/>
              <a:ahLst/>
              <a:cxnLst/>
              <a:rect l="l" t="t" r="r" b="b"/>
              <a:pathLst>
                <a:path w="585" h="5312" extrusionOk="0">
                  <a:moveTo>
                    <a:pt x="0" y="1"/>
                  </a:moveTo>
                  <a:lnTo>
                    <a:pt x="0" y="5311"/>
                  </a:lnTo>
                  <a:lnTo>
                    <a:pt x="584" y="531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4274900" y="4784125"/>
              <a:ext cx="14625" cy="109975"/>
            </a:xfrm>
            <a:custGeom>
              <a:avLst/>
              <a:gdLst/>
              <a:ahLst/>
              <a:cxnLst/>
              <a:rect l="l" t="t" r="r" b="b"/>
              <a:pathLst>
                <a:path w="585" h="4399" extrusionOk="0">
                  <a:moveTo>
                    <a:pt x="0" y="0"/>
                  </a:moveTo>
                  <a:lnTo>
                    <a:pt x="0" y="4398"/>
                  </a:lnTo>
                  <a:lnTo>
                    <a:pt x="585" y="4398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4300275" y="4730800"/>
              <a:ext cx="14625" cy="163300"/>
            </a:xfrm>
            <a:custGeom>
              <a:avLst/>
              <a:gdLst/>
              <a:ahLst/>
              <a:cxnLst/>
              <a:rect l="l" t="t" r="r" b="b"/>
              <a:pathLst>
                <a:path w="585" h="6532" extrusionOk="0">
                  <a:moveTo>
                    <a:pt x="0" y="1"/>
                  </a:moveTo>
                  <a:lnTo>
                    <a:pt x="0" y="6531"/>
                  </a:lnTo>
                  <a:lnTo>
                    <a:pt x="584" y="65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4102150" y="4778725"/>
              <a:ext cx="193025" cy="87950"/>
            </a:xfrm>
            <a:custGeom>
              <a:avLst/>
              <a:gdLst/>
              <a:ahLst/>
              <a:cxnLst/>
              <a:rect l="l" t="t" r="r" b="b"/>
              <a:pathLst>
                <a:path w="7721" h="3518" extrusionOk="0">
                  <a:moveTo>
                    <a:pt x="1754" y="1"/>
                  </a:moveTo>
                  <a:cubicBezTo>
                    <a:pt x="780" y="1"/>
                    <a:pt x="1" y="780"/>
                    <a:pt x="1" y="1754"/>
                  </a:cubicBezTo>
                  <a:cubicBezTo>
                    <a:pt x="1" y="2728"/>
                    <a:pt x="780" y="3517"/>
                    <a:pt x="1754" y="3517"/>
                  </a:cubicBezTo>
                  <a:lnTo>
                    <a:pt x="5967" y="3517"/>
                  </a:lnTo>
                  <a:cubicBezTo>
                    <a:pt x="6931" y="3517"/>
                    <a:pt x="7720" y="2728"/>
                    <a:pt x="7720" y="1754"/>
                  </a:cubicBezTo>
                  <a:cubicBezTo>
                    <a:pt x="7720" y="790"/>
                    <a:pt x="6931" y="1"/>
                    <a:pt x="5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4091650" y="4768225"/>
              <a:ext cx="193275" cy="88200"/>
            </a:xfrm>
            <a:custGeom>
              <a:avLst/>
              <a:gdLst/>
              <a:ahLst/>
              <a:cxnLst/>
              <a:rect l="l" t="t" r="r" b="b"/>
              <a:pathLst>
                <a:path w="7731" h="3528" extrusionOk="0">
                  <a:moveTo>
                    <a:pt x="1764" y="1"/>
                  </a:moveTo>
                  <a:cubicBezTo>
                    <a:pt x="790" y="1"/>
                    <a:pt x="0" y="790"/>
                    <a:pt x="0" y="1764"/>
                  </a:cubicBezTo>
                  <a:cubicBezTo>
                    <a:pt x="0" y="2738"/>
                    <a:pt x="790" y="3527"/>
                    <a:pt x="1764" y="3527"/>
                  </a:cubicBezTo>
                  <a:lnTo>
                    <a:pt x="5967" y="3527"/>
                  </a:lnTo>
                  <a:cubicBezTo>
                    <a:pt x="6941" y="3527"/>
                    <a:pt x="7730" y="2738"/>
                    <a:pt x="7730" y="1764"/>
                  </a:cubicBezTo>
                  <a:cubicBezTo>
                    <a:pt x="7730" y="790"/>
                    <a:pt x="6941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4100100" y="4775650"/>
              <a:ext cx="176350" cy="73325"/>
            </a:xfrm>
            <a:custGeom>
              <a:avLst/>
              <a:gdLst/>
              <a:ahLst/>
              <a:cxnLst/>
              <a:rect l="l" t="t" r="r" b="b"/>
              <a:pathLst>
                <a:path w="7054" h="2933" extrusionOk="0">
                  <a:moveTo>
                    <a:pt x="1477" y="1"/>
                  </a:moveTo>
                  <a:cubicBezTo>
                    <a:pt x="667" y="1"/>
                    <a:pt x="1" y="657"/>
                    <a:pt x="11" y="1467"/>
                  </a:cubicBezTo>
                  <a:cubicBezTo>
                    <a:pt x="11" y="2277"/>
                    <a:pt x="667" y="2933"/>
                    <a:pt x="1477" y="2933"/>
                  </a:cubicBezTo>
                  <a:lnTo>
                    <a:pt x="5588" y="2933"/>
                  </a:lnTo>
                  <a:cubicBezTo>
                    <a:pt x="6398" y="2933"/>
                    <a:pt x="7054" y="2277"/>
                    <a:pt x="7054" y="1467"/>
                  </a:cubicBezTo>
                  <a:cubicBezTo>
                    <a:pt x="7054" y="657"/>
                    <a:pt x="6398" y="1"/>
                    <a:pt x="5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3873025" y="4778725"/>
              <a:ext cx="193025" cy="87950"/>
            </a:xfrm>
            <a:custGeom>
              <a:avLst/>
              <a:gdLst/>
              <a:ahLst/>
              <a:cxnLst/>
              <a:rect l="l" t="t" r="r" b="b"/>
              <a:pathLst>
                <a:path w="7721" h="3518" extrusionOk="0">
                  <a:moveTo>
                    <a:pt x="1764" y="1"/>
                  </a:moveTo>
                  <a:cubicBezTo>
                    <a:pt x="790" y="1"/>
                    <a:pt x="1" y="780"/>
                    <a:pt x="1" y="1754"/>
                  </a:cubicBezTo>
                  <a:cubicBezTo>
                    <a:pt x="1" y="2728"/>
                    <a:pt x="790" y="3517"/>
                    <a:pt x="1764" y="3517"/>
                  </a:cubicBezTo>
                  <a:lnTo>
                    <a:pt x="5967" y="3517"/>
                  </a:lnTo>
                  <a:cubicBezTo>
                    <a:pt x="6941" y="3517"/>
                    <a:pt x="7720" y="2728"/>
                    <a:pt x="7720" y="1754"/>
                  </a:cubicBezTo>
                  <a:cubicBezTo>
                    <a:pt x="7720" y="790"/>
                    <a:pt x="6941" y="1"/>
                    <a:pt x="5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3861000" y="4768225"/>
              <a:ext cx="193250" cy="88200"/>
            </a:xfrm>
            <a:custGeom>
              <a:avLst/>
              <a:gdLst/>
              <a:ahLst/>
              <a:cxnLst/>
              <a:rect l="l" t="t" r="r" b="b"/>
              <a:pathLst>
                <a:path w="7730" h="3528" extrusionOk="0">
                  <a:moveTo>
                    <a:pt x="1763" y="1"/>
                  </a:moveTo>
                  <a:cubicBezTo>
                    <a:pt x="789" y="1"/>
                    <a:pt x="0" y="790"/>
                    <a:pt x="0" y="1764"/>
                  </a:cubicBezTo>
                  <a:cubicBezTo>
                    <a:pt x="0" y="2738"/>
                    <a:pt x="789" y="3527"/>
                    <a:pt x="1763" y="3527"/>
                  </a:cubicBezTo>
                  <a:lnTo>
                    <a:pt x="5966" y="3527"/>
                  </a:lnTo>
                  <a:cubicBezTo>
                    <a:pt x="6940" y="3527"/>
                    <a:pt x="7730" y="2738"/>
                    <a:pt x="7730" y="1764"/>
                  </a:cubicBezTo>
                  <a:cubicBezTo>
                    <a:pt x="7730" y="790"/>
                    <a:pt x="6940" y="1"/>
                    <a:pt x="5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3869450" y="4775650"/>
              <a:ext cx="176350" cy="73325"/>
            </a:xfrm>
            <a:custGeom>
              <a:avLst/>
              <a:gdLst/>
              <a:ahLst/>
              <a:cxnLst/>
              <a:rect l="l" t="t" r="r" b="b"/>
              <a:pathLst>
                <a:path w="7054" h="2933" extrusionOk="0">
                  <a:moveTo>
                    <a:pt x="1477" y="1"/>
                  </a:moveTo>
                  <a:cubicBezTo>
                    <a:pt x="667" y="1"/>
                    <a:pt x="0" y="657"/>
                    <a:pt x="11" y="1467"/>
                  </a:cubicBezTo>
                  <a:cubicBezTo>
                    <a:pt x="11" y="2277"/>
                    <a:pt x="667" y="2933"/>
                    <a:pt x="1477" y="2933"/>
                  </a:cubicBezTo>
                  <a:lnTo>
                    <a:pt x="5587" y="2933"/>
                  </a:lnTo>
                  <a:cubicBezTo>
                    <a:pt x="6397" y="2933"/>
                    <a:pt x="7053" y="2277"/>
                    <a:pt x="7053" y="1467"/>
                  </a:cubicBezTo>
                  <a:cubicBezTo>
                    <a:pt x="7053" y="657"/>
                    <a:pt x="6397" y="1"/>
                    <a:pt x="5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3917625" y="4802050"/>
              <a:ext cx="21050" cy="25150"/>
            </a:xfrm>
            <a:custGeom>
              <a:avLst/>
              <a:gdLst/>
              <a:ahLst/>
              <a:cxnLst/>
              <a:rect l="l" t="t" r="r" b="b"/>
              <a:pathLst>
                <a:path w="842" h="1006" extrusionOk="0">
                  <a:moveTo>
                    <a:pt x="452" y="1"/>
                  </a:moveTo>
                  <a:cubicBezTo>
                    <a:pt x="380" y="1"/>
                    <a:pt x="308" y="11"/>
                    <a:pt x="247" y="32"/>
                  </a:cubicBezTo>
                  <a:cubicBezTo>
                    <a:pt x="195" y="62"/>
                    <a:pt x="144" y="93"/>
                    <a:pt x="113" y="134"/>
                  </a:cubicBezTo>
                  <a:cubicBezTo>
                    <a:pt x="83" y="185"/>
                    <a:pt x="62" y="237"/>
                    <a:pt x="62" y="298"/>
                  </a:cubicBezTo>
                  <a:cubicBezTo>
                    <a:pt x="62" y="360"/>
                    <a:pt x="83" y="411"/>
                    <a:pt x="113" y="452"/>
                  </a:cubicBezTo>
                  <a:cubicBezTo>
                    <a:pt x="144" y="493"/>
                    <a:pt x="185" y="513"/>
                    <a:pt x="226" y="534"/>
                  </a:cubicBezTo>
                  <a:cubicBezTo>
                    <a:pt x="267" y="554"/>
                    <a:pt x="318" y="575"/>
                    <a:pt x="390" y="595"/>
                  </a:cubicBezTo>
                  <a:cubicBezTo>
                    <a:pt x="431" y="606"/>
                    <a:pt x="462" y="616"/>
                    <a:pt x="493" y="626"/>
                  </a:cubicBezTo>
                  <a:cubicBezTo>
                    <a:pt x="513" y="636"/>
                    <a:pt x="534" y="647"/>
                    <a:pt x="554" y="657"/>
                  </a:cubicBezTo>
                  <a:cubicBezTo>
                    <a:pt x="564" y="677"/>
                    <a:pt x="575" y="688"/>
                    <a:pt x="575" y="718"/>
                  </a:cubicBezTo>
                  <a:cubicBezTo>
                    <a:pt x="575" y="739"/>
                    <a:pt x="564" y="759"/>
                    <a:pt x="544" y="770"/>
                  </a:cubicBezTo>
                  <a:cubicBezTo>
                    <a:pt x="523" y="790"/>
                    <a:pt x="493" y="790"/>
                    <a:pt x="452" y="790"/>
                  </a:cubicBezTo>
                  <a:cubicBezTo>
                    <a:pt x="400" y="790"/>
                    <a:pt x="339" y="780"/>
                    <a:pt x="277" y="749"/>
                  </a:cubicBezTo>
                  <a:cubicBezTo>
                    <a:pt x="206" y="729"/>
                    <a:pt x="154" y="688"/>
                    <a:pt x="103" y="647"/>
                  </a:cubicBezTo>
                  <a:lnTo>
                    <a:pt x="1" y="841"/>
                  </a:lnTo>
                  <a:cubicBezTo>
                    <a:pt x="62" y="893"/>
                    <a:pt x="134" y="934"/>
                    <a:pt x="216" y="965"/>
                  </a:cubicBezTo>
                  <a:cubicBezTo>
                    <a:pt x="288" y="985"/>
                    <a:pt x="370" y="1006"/>
                    <a:pt x="452" y="1006"/>
                  </a:cubicBezTo>
                  <a:cubicBezTo>
                    <a:pt x="523" y="1006"/>
                    <a:pt x="595" y="995"/>
                    <a:pt x="646" y="965"/>
                  </a:cubicBezTo>
                  <a:cubicBezTo>
                    <a:pt x="708" y="944"/>
                    <a:pt x="759" y="913"/>
                    <a:pt x="790" y="862"/>
                  </a:cubicBezTo>
                  <a:cubicBezTo>
                    <a:pt x="821" y="821"/>
                    <a:pt x="841" y="759"/>
                    <a:pt x="841" y="698"/>
                  </a:cubicBezTo>
                  <a:cubicBezTo>
                    <a:pt x="841" y="636"/>
                    <a:pt x="831" y="585"/>
                    <a:pt x="790" y="544"/>
                  </a:cubicBezTo>
                  <a:cubicBezTo>
                    <a:pt x="759" y="503"/>
                    <a:pt x="728" y="472"/>
                    <a:pt x="677" y="452"/>
                  </a:cubicBezTo>
                  <a:cubicBezTo>
                    <a:pt x="636" y="431"/>
                    <a:pt x="585" y="411"/>
                    <a:pt x="513" y="390"/>
                  </a:cubicBezTo>
                  <a:cubicBezTo>
                    <a:pt x="472" y="380"/>
                    <a:pt x="431" y="370"/>
                    <a:pt x="411" y="360"/>
                  </a:cubicBezTo>
                  <a:cubicBezTo>
                    <a:pt x="390" y="349"/>
                    <a:pt x="370" y="339"/>
                    <a:pt x="359" y="329"/>
                  </a:cubicBezTo>
                  <a:cubicBezTo>
                    <a:pt x="339" y="308"/>
                    <a:pt x="329" y="298"/>
                    <a:pt x="329" y="278"/>
                  </a:cubicBezTo>
                  <a:cubicBezTo>
                    <a:pt x="329" y="247"/>
                    <a:pt x="339" y="237"/>
                    <a:pt x="359" y="226"/>
                  </a:cubicBezTo>
                  <a:cubicBezTo>
                    <a:pt x="380" y="216"/>
                    <a:pt x="400" y="206"/>
                    <a:pt x="431" y="206"/>
                  </a:cubicBezTo>
                  <a:cubicBezTo>
                    <a:pt x="472" y="206"/>
                    <a:pt x="523" y="216"/>
                    <a:pt x="575" y="237"/>
                  </a:cubicBezTo>
                  <a:cubicBezTo>
                    <a:pt x="636" y="257"/>
                    <a:pt x="698" y="278"/>
                    <a:pt x="749" y="308"/>
                  </a:cubicBezTo>
                  <a:lnTo>
                    <a:pt x="841" y="103"/>
                  </a:lnTo>
                  <a:cubicBezTo>
                    <a:pt x="790" y="73"/>
                    <a:pt x="728" y="52"/>
                    <a:pt x="657" y="32"/>
                  </a:cubicBezTo>
                  <a:cubicBezTo>
                    <a:pt x="595" y="11"/>
                    <a:pt x="523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3941975" y="4802575"/>
              <a:ext cx="19500" cy="24100"/>
            </a:xfrm>
            <a:custGeom>
              <a:avLst/>
              <a:gdLst/>
              <a:ahLst/>
              <a:cxnLst/>
              <a:rect l="l" t="t" r="r" b="b"/>
              <a:pathLst>
                <a:path w="780" h="964" extrusionOk="0">
                  <a:moveTo>
                    <a:pt x="1" y="0"/>
                  </a:moveTo>
                  <a:lnTo>
                    <a:pt x="1" y="964"/>
                  </a:lnTo>
                  <a:lnTo>
                    <a:pt x="780" y="964"/>
                  </a:lnTo>
                  <a:lnTo>
                    <a:pt x="780" y="769"/>
                  </a:lnTo>
                  <a:lnTo>
                    <a:pt x="247" y="769"/>
                  </a:lnTo>
                  <a:lnTo>
                    <a:pt x="247" y="585"/>
                  </a:lnTo>
                  <a:lnTo>
                    <a:pt x="708" y="585"/>
                  </a:lnTo>
                  <a:lnTo>
                    <a:pt x="708" y="380"/>
                  </a:lnTo>
                  <a:lnTo>
                    <a:pt x="247" y="380"/>
                  </a:lnTo>
                  <a:lnTo>
                    <a:pt x="247" y="195"/>
                  </a:lnTo>
                  <a:lnTo>
                    <a:pt x="759" y="195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3965300" y="4802575"/>
              <a:ext cx="16675" cy="24100"/>
            </a:xfrm>
            <a:custGeom>
              <a:avLst/>
              <a:gdLst/>
              <a:ahLst/>
              <a:cxnLst/>
              <a:rect l="l" t="t" r="r" b="b"/>
              <a:pathLst>
                <a:path w="667" h="964" extrusionOk="0">
                  <a:moveTo>
                    <a:pt x="0" y="0"/>
                  </a:moveTo>
                  <a:lnTo>
                    <a:pt x="0" y="964"/>
                  </a:lnTo>
                  <a:lnTo>
                    <a:pt x="667" y="964"/>
                  </a:lnTo>
                  <a:lnTo>
                    <a:pt x="667" y="749"/>
                  </a:lnTo>
                  <a:lnTo>
                    <a:pt x="246" y="749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3984775" y="4802575"/>
              <a:ext cx="16675" cy="24100"/>
            </a:xfrm>
            <a:custGeom>
              <a:avLst/>
              <a:gdLst/>
              <a:ahLst/>
              <a:cxnLst/>
              <a:rect l="l" t="t" r="r" b="b"/>
              <a:pathLst>
                <a:path w="667" h="964" extrusionOk="0">
                  <a:moveTo>
                    <a:pt x="1" y="0"/>
                  </a:moveTo>
                  <a:lnTo>
                    <a:pt x="1" y="964"/>
                  </a:lnTo>
                  <a:lnTo>
                    <a:pt x="667" y="964"/>
                  </a:lnTo>
                  <a:lnTo>
                    <a:pt x="667" y="749"/>
                  </a:lnTo>
                  <a:lnTo>
                    <a:pt x="247" y="74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4156225" y="4802575"/>
              <a:ext cx="21300" cy="24100"/>
            </a:xfrm>
            <a:custGeom>
              <a:avLst/>
              <a:gdLst/>
              <a:ahLst/>
              <a:cxnLst/>
              <a:rect l="l" t="t" r="r" b="b"/>
              <a:pathLst>
                <a:path w="852" h="964" extrusionOk="0">
                  <a:moveTo>
                    <a:pt x="442" y="195"/>
                  </a:moveTo>
                  <a:cubicBezTo>
                    <a:pt x="483" y="195"/>
                    <a:pt x="503" y="205"/>
                    <a:pt x="524" y="216"/>
                  </a:cubicBezTo>
                  <a:cubicBezTo>
                    <a:pt x="544" y="236"/>
                    <a:pt x="554" y="257"/>
                    <a:pt x="554" y="287"/>
                  </a:cubicBezTo>
                  <a:cubicBezTo>
                    <a:pt x="554" y="318"/>
                    <a:pt x="544" y="339"/>
                    <a:pt x="524" y="359"/>
                  </a:cubicBezTo>
                  <a:cubicBezTo>
                    <a:pt x="503" y="369"/>
                    <a:pt x="483" y="380"/>
                    <a:pt x="442" y="380"/>
                  </a:cubicBezTo>
                  <a:lnTo>
                    <a:pt x="247" y="380"/>
                  </a:lnTo>
                  <a:lnTo>
                    <a:pt x="247" y="195"/>
                  </a:lnTo>
                  <a:close/>
                  <a:moveTo>
                    <a:pt x="442" y="564"/>
                  </a:moveTo>
                  <a:cubicBezTo>
                    <a:pt x="493" y="564"/>
                    <a:pt x="524" y="574"/>
                    <a:pt x="554" y="595"/>
                  </a:cubicBezTo>
                  <a:cubicBezTo>
                    <a:pt x="575" y="615"/>
                    <a:pt x="585" y="636"/>
                    <a:pt x="585" y="667"/>
                  </a:cubicBezTo>
                  <a:cubicBezTo>
                    <a:pt x="585" y="697"/>
                    <a:pt x="575" y="728"/>
                    <a:pt x="554" y="738"/>
                  </a:cubicBezTo>
                  <a:cubicBezTo>
                    <a:pt x="524" y="759"/>
                    <a:pt x="493" y="769"/>
                    <a:pt x="442" y="769"/>
                  </a:cubicBezTo>
                  <a:lnTo>
                    <a:pt x="247" y="769"/>
                  </a:lnTo>
                  <a:lnTo>
                    <a:pt x="247" y="564"/>
                  </a:lnTo>
                  <a:close/>
                  <a:moveTo>
                    <a:pt x="1" y="0"/>
                  </a:moveTo>
                  <a:lnTo>
                    <a:pt x="1" y="964"/>
                  </a:lnTo>
                  <a:lnTo>
                    <a:pt x="472" y="964"/>
                  </a:lnTo>
                  <a:cubicBezTo>
                    <a:pt x="554" y="964"/>
                    <a:pt x="616" y="954"/>
                    <a:pt x="677" y="933"/>
                  </a:cubicBezTo>
                  <a:cubicBezTo>
                    <a:pt x="729" y="913"/>
                    <a:pt x="770" y="882"/>
                    <a:pt x="800" y="841"/>
                  </a:cubicBezTo>
                  <a:cubicBezTo>
                    <a:pt x="831" y="800"/>
                    <a:pt x="852" y="749"/>
                    <a:pt x="852" y="697"/>
                  </a:cubicBezTo>
                  <a:cubicBezTo>
                    <a:pt x="852" y="636"/>
                    <a:pt x="831" y="585"/>
                    <a:pt x="800" y="533"/>
                  </a:cubicBezTo>
                  <a:cubicBezTo>
                    <a:pt x="759" y="492"/>
                    <a:pt x="708" y="462"/>
                    <a:pt x="647" y="451"/>
                  </a:cubicBezTo>
                  <a:cubicBezTo>
                    <a:pt x="698" y="441"/>
                    <a:pt x="739" y="410"/>
                    <a:pt x="770" y="369"/>
                  </a:cubicBezTo>
                  <a:cubicBezTo>
                    <a:pt x="800" y="339"/>
                    <a:pt x="821" y="287"/>
                    <a:pt x="821" y="246"/>
                  </a:cubicBezTo>
                  <a:cubicBezTo>
                    <a:pt x="821" y="195"/>
                    <a:pt x="800" y="144"/>
                    <a:pt x="770" y="113"/>
                  </a:cubicBezTo>
                  <a:cubicBezTo>
                    <a:pt x="749" y="72"/>
                    <a:pt x="698" y="41"/>
                    <a:pt x="647" y="31"/>
                  </a:cubicBezTo>
                  <a:cubicBezTo>
                    <a:pt x="595" y="11"/>
                    <a:pt x="534" y="0"/>
                    <a:pt x="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4180575" y="4802575"/>
              <a:ext cx="22075" cy="24625"/>
            </a:xfrm>
            <a:custGeom>
              <a:avLst/>
              <a:gdLst/>
              <a:ahLst/>
              <a:cxnLst/>
              <a:rect l="l" t="t" r="r" b="b"/>
              <a:pathLst>
                <a:path w="883" h="985" extrusionOk="0">
                  <a:moveTo>
                    <a:pt x="1" y="0"/>
                  </a:moveTo>
                  <a:lnTo>
                    <a:pt x="1" y="564"/>
                  </a:lnTo>
                  <a:cubicBezTo>
                    <a:pt x="1" y="646"/>
                    <a:pt x="11" y="728"/>
                    <a:pt x="52" y="790"/>
                  </a:cubicBezTo>
                  <a:cubicBezTo>
                    <a:pt x="93" y="851"/>
                    <a:pt x="144" y="902"/>
                    <a:pt x="206" y="933"/>
                  </a:cubicBezTo>
                  <a:cubicBezTo>
                    <a:pt x="277" y="964"/>
                    <a:pt x="349" y="985"/>
                    <a:pt x="441" y="985"/>
                  </a:cubicBezTo>
                  <a:cubicBezTo>
                    <a:pt x="534" y="985"/>
                    <a:pt x="605" y="964"/>
                    <a:pt x="667" y="933"/>
                  </a:cubicBezTo>
                  <a:cubicBezTo>
                    <a:pt x="739" y="902"/>
                    <a:pt x="790" y="851"/>
                    <a:pt x="821" y="790"/>
                  </a:cubicBezTo>
                  <a:cubicBezTo>
                    <a:pt x="862" y="728"/>
                    <a:pt x="882" y="646"/>
                    <a:pt x="882" y="564"/>
                  </a:cubicBezTo>
                  <a:lnTo>
                    <a:pt x="882" y="0"/>
                  </a:lnTo>
                  <a:lnTo>
                    <a:pt x="626" y="0"/>
                  </a:lnTo>
                  <a:lnTo>
                    <a:pt x="626" y="564"/>
                  </a:lnTo>
                  <a:cubicBezTo>
                    <a:pt x="626" y="626"/>
                    <a:pt x="605" y="677"/>
                    <a:pt x="575" y="718"/>
                  </a:cubicBezTo>
                  <a:cubicBezTo>
                    <a:pt x="544" y="749"/>
                    <a:pt x="493" y="769"/>
                    <a:pt x="441" y="769"/>
                  </a:cubicBezTo>
                  <a:cubicBezTo>
                    <a:pt x="390" y="769"/>
                    <a:pt x="339" y="749"/>
                    <a:pt x="308" y="718"/>
                  </a:cubicBezTo>
                  <a:cubicBezTo>
                    <a:pt x="267" y="677"/>
                    <a:pt x="247" y="626"/>
                    <a:pt x="247" y="564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4204425" y="4802575"/>
              <a:ext cx="23850" cy="24100"/>
            </a:xfrm>
            <a:custGeom>
              <a:avLst/>
              <a:gdLst/>
              <a:ahLst/>
              <a:cxnLst/>
              <a:rect l="l" t="t" r="r" b="b"/>
              <a:pathLst>
                <a:path w="954" h="964" extrusionOk="0">
                  <a:moveTo>
                    <a:pt x="0" y="0"/>
                  </a:moveTo>
                  <a:lnTo>
                    <a:pt x="349" y="667"/>
                  </a:lnTo>
                  <a:lnTo>
                    <a:pt x="349" y="964"/>
                  </a:lnTo>
                  <a:lnTo>
                    <a:pt x="605" y="964"/>
                  </a:lnTo>
                  <a:lnTo>
                    <a:pt x="605" y="656"/>
                  </a:lnTo>
                  <a:lnTo>
                    <a:pt x="953" y="0"/>
                  </a:lnTo>
                  <a:lnTo>
                    <a:pt x="707" y="0"/>
                  </a:lnTo>
                  <a:lnTo>
                    <a:pt x="482" y="41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3937425" y="4728250"/>
              <a:ext cx="43975" cy="31925"/>
            </a:xfrm>
            <a:custGeom>
              <a:avLst/>
              <a:gdLst/>
              <a:ahLst/>
              <a:cxnLst/>
              <a:rect l="l" t="t" r="r" b="b"/>
              <a:pathLst>
                <a:path w="1759" h="1277" extrusionOk="0">
                  <a:moveTo>
                    <a:pt x="232" y="0"/>
                  </a:moveTo>
                  <a:cubicBezTo>
                    <a:pt x="85" y="0"/>
                    <a:pt x="0" y="178"/>
                    <a:pt x="90" y="298"/>
                  </a:cubicBezTo>
                  <a:lnTo>
                    <a:pt x="716" y="1200"/>
                  </a:lnTo>
                  <a:cubicBezTo>
                    <a:pt x="757" y="1251"/>
                    <a:pt x="818" y="1277"/>
                    <a:pt x="878" y="1277"/>
                  </a:cubicBezTo>
                  <a:cubicBezTo>
                    <a:pt x="939" y="1277"/>
                    <a:pt x="998" y="1251"/>
                    <a:pt x="1033" y="1200"/>
                  </a:cubicBezTo>
                  <a:lnTo>
                    <a:pt x="1669" y="298"/>
                  </a:lnTo>
                  <a:cubicBezTo>
                    <a:pt x="1759" y="178"/>
                    <a:pt x="1674" y="0"/>
                    <a:pt x="1518" y="0"/>
                  </a:cubicBezTo>
                  <a:cubicBezTo>
                    <a:pt x="1514" y="0"/>
                    <a:pt x="1509" y="0"/>
                    <a:pt x="1505" y="0"/>
                  </a:cubicBezTo>
                  <a:lnTo>
                    <a:pt x="244" y="0"/>
                  </a:lnTo>
                  <a:cubicBezTo>
                    <a:pt x="240" y="0"/>
                    <a:pt x="236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4172900" y="4728175"/>
              <a:ext cx="43850" cy="32125"/>
            </a:xfrm>
            <a:custGeom>
              <a:avLst/>
              <a:gdLst/>
              <a:ahLst/>
              <a:cxnLst/>
              <a:rect l="l" t="t" r="r" b="b"/>
              <a:pathLst>
                <a:path w="1754" h="1285" extrusionOk="0">
                  <a:moveTo>
                    <a:pt x="877" y="1"/>
                  </a:moveTo>
                  <a:cubicBezTo>
                    <a:pt x="818" y="1"/>
                    <a:pt x="759" y="29"/>
                    <a:pt x="718" y="85"/>
                  </a:cubicBezTo>
                  <a:lnTo>
                    <a:pt x="92" y="977"/>
                  </a:lnTo>
                  <a:cubicBezTo>
                    <a:pt x="0" y="1111"/>
                    <a:pt x="92" y="1285"/>
                    <a:pt x="246" y="1285"/>
                  </a:cubicBezTo>
                  <a:lnTo>
                    <a:pt x="1507" y="1285"/>
                  </a:lnTo>
                  <a:cubicBezTo>
                    <a:pt x="1661" y="1285"/>
                    <a:pt x="1753" y="1111"/>
                    <a:pt x="1661" y="977"/>
                  </a:cubicBezTo>
                  <a:lnTo>
                    <a:pt x="1036" y="85"/>
                  </a:lnTo>
                  <a:cubicBezTo>
                    <a:pt x="995" y="29"/>
                    <a:pt x="936" y="1"/>
                    <a:pt x="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3221300" y="4478375"/>
              <a:ext cx="322425" cy="320650"/>
            </a:xfrm>
            <a:custGeom>
              <a:avLst/>
              <a:gdLst/>
              <a:ahLst/>
              <a:cxnLst/>
              <a:rect l="l" t="t" r="r" b="b"/>
              <a:pathLst>
                <a:path w="12897" h="12826" extrusionOk="0">
                  <a:moveTo>
                    <a:pt x="6434" y="0"/>
                  </a:moveTo>
                  <a:cubicBezTo>
                    <a:pt x="6415" y="0"/>
                    <a:pt x="6396" y="0"/>
                    <a:pt x="6377" y="0"/>
                  </a:cubicBezTo>
                  <a:cubicBezTo>
                    <a:pt x="2840" y="41"/>
                    <a:pt x="0" y="2932"/>
                    <a:pt x="31" y="6479"/>
                  </a:cubicBezTo>
                  <a:cubicBezTo>
                    <a:pt x="72" y="9991"/>
                    <a:pt x="2932" y="12825"/>
                    <a:pt x="6435" y="12825"/>
                  </a:cubicBezTo>
                  <a:cubicBezTo>
                    <a:pt x="6460" y="12825"/>
                    <a:pt x="6485" y="12825"/>
                    <a:pt x="6510" y="12825"/>
                  </a:cubicBezTo>
                  <a:cubicBezTo>
                    <a:pt x="10047" y="12794"/>
                    <a:pt x="12897" y="9893"/>
                    <a:pt x="12856" y="6346"/>
                  </a:cubicBezTo>
                  <a:cubicBezTo>
                    <a:pt x="12825" y="2828"/>
                    <a:pt x="9955" y="0"/>
                    <a:pt x="6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3180300" y="4442400"/>
              <a:ext cx="422125" cy="392525"/>
            </a:xfrm>
            <a:custGeom>
              <a:avLst/>
              <a:gdLst/>
              <a:ahLst/>
              <a:cxnLst/>
              <a:rect l="l" t="t" r="r" b="b"/>
              <a:pathLst>
                <a:path w="16885" h="15701" extrusionOk="0">
                  <a:moveTo>
                    <a:pt x="8114" y="1789"/>
                  </a:moveTo>
                  <a:cubicBezTo>
                    <a:pt x="8275" y="1789"/>
                    <a:pt x="8438" y="1795"/>
                    <a:pt x="8601" y="1808"/>
                  </a:cubicBezTo>
                  <a:cubicBezTo>
                    <a:pt x="11041" y="2013"/>
                    <a:pt x="13112" y="3674"/>
                    <a:pt x="13860" y="6001"/>
                  </a:cubicBezTo>
                  <a:cubicBezTo>
                    <a:pt x="14598" y="8339"/>
                    <a:pt x="13870" y="10891"/>
                    <a:pt x="11994" y="12470"/>
                  </a:cubicBezTo>
                  <a:cubicBezTo>
                    <a:pt x="10858" y="13428"/>
                    <a:pt x="9472" y="13897"/>
                    <a:pt x="8093" y="13897"/>
                  </a:cubicBezTo>
                  <a:cubicBezTo>
                    <a:pt x="6374" y="13897"/>
                    <a:pt x="4665" y="13169"/>
                    <a:pt x="3465" y="11752"/>
                  </a:cubicBezTo>
                  <a:cubicBezTo>
                    <a:pt x="1886" y="9876"/>
                    <a:pt x="1589" y="7242"/>
                    <a:pt x="2717" y="5068"/>
                  </a:cubicBezTo>
                  <a:cubicBezTo>
                    <a:pt x="3759" y="3040"/>
                    <a:pt x="5855" y="1789"/>
                    <a:pt x="8114" y="1789"/>
                  </a:cubicBezTo>
                  <a:close/>
                  <a:moveTo>
                    <a:pt x="8091" y="1"/>
                  </a:moveTo>
                  <a:cubicBezTo>
                    <a:pt x="7293" y="1"/>
                    <a:pt x="6487" y="122"/>
                    <a:pt x="5700" y="373"/>
                  </a:cubicBezTo>
                  <a:cubicBezTo>
                    <a:pt x="2676" y="1337"/>
                    <a:pt x="533" y="4033"/>
                    <a:pt x="267" y="7190"/>
                  </a:cubicBezTo>
                  <a:cubicBezTo>
                    <a:pt x="0" y="10358"/>
                    <a:pt x="1671" y="13372"/>
                    <a:pt x="4490" y="14828"/>
                  </a:cubicBezTo>
                  <a:cubicBezTo>
                    <a:pt x="5625" y="15414"/>
                    <a:pt x="6858" y="15701"/>
                    <a:pt x="8084" y="15701"/>
                  </a:cubicBezTo>
                  <a:cubicBezTo>
                    <a:pt x="9905" y="15701"/>
                    <a:pt x="11711" y="15068"/>
                    <a:pt x="13163" y="13844"/>
                  </a:cubicBezTo>
                  <a:cubicBezTo>
                    <a:pt x="16474" y="11045"/>
                    <a:pt x="16884" y="6093"/>
                    <a:pt x="14086" y="2782"/>
                  </a:cubicBezTo>
                  <a:cubicBezTo>
                    <a:pt x="12569" y="985"/>
                    <a:pt x="10362" y="1"/>
                    <a:pt x="8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3203100" y="4475075"/>
              <a:ext cx="313975" cy="220400"/>
            </a:xfrm>
            <a:custGeom>
              <a:avLst/>
              <a:gdLst/>
              <a:ahLst/>
              <a:cxnLst/>
              <a:rect l="l" t="t" r="r" b="b"/>
              <a:pathLst>
                <a:path w="12559" h="8816" extrusionOk="0">
                  <a:moveTo>
                    <a:pt x="6948" y="1"/>
                  </a:moveTo>
                  <a:cubicBezTo>
                    <a:pt x="6106" y="1"/>
                    <a:pt x="5249" y="178"/>
                    <a:pt x="4429" y="553"/>
                  </a:cubicBezTo>
                  <a:cubicBezTo>
                    <a:pt x="1302" y="1988"/>
                    <a:pt x="0" y="5750"/>
                    <a:pt x="1569" y="8815"/>
                  </a:cubicBezTo>
                  <a:cubicBezTo>
                    <a:pt x="585" y="6386"/>
                    <a:pt x="1272" y="3608"/>
                    <a:pt x="3271" y="1916"/>
                  </a:cubicBezTo>
                  <a:cubicBezTo>
                    <a:pt x="4420" y="945"/>
                    <a:pt x="5801" y="485"/>
                    <a:pt x="7167" y="485"/>
                  </a:cubicBezTo>
                  <a:cubicBezTo>
                    <a:pt x="9336" y="485"/>
                    <a:pt x="11464" y="1646"/>
                    <a:pt x="12559" y="3772"/>
                  </a:cubicBezTo>
                  <a:cubicBezTo>
                    <a:pt x="11597" y="1416"/>
                    <a:pt x="9331" y="1"/>
                    <a:pt x="6948" y="1"/>
                  </a:cubicBezTo>
                  <a:close/>
                </a:path>
              </a:pathLst>
            </a:custGeom>
            <a:solidFill>
              <a:srgbClr val="49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3201550" y="4550900"/>
              <a:ext cx="407275" cy="285400"/>
            </a:xfrm>
            <a:custGeom>
              <a:avLst/>
              <a:gdLst/>
              <a:ahLst/>
              <a:cxnLst/>
              <a:rect l="l" t="t" r="r" b="b"/>
              <a:pathLst>
                <a:path w="16291" h="11416" extrusionOk="0">
                  <a:moveTo>
                    <a:pt x="14261" y="0"/>
                  </a:moveTo>
                  <a:lnTo>
                    <a:pt x="14261" y="0"/>
                  </a:lnTo>
                  <a:cubicBezTo>
                    <a:pt x="15850" y="3896"/>
                    <a:pt x="14087" y="8345"/>
                    <a:pt x="10263" y="10098"/>
                  </a:cubicBezTo>
                  <a:cubicBezTo>
                    <a:pt x="9203" y="10583"/>
                    <a:pt x="8091" y="10813"/>
                    <a:pt x="6996" y="10813"/>
                  </a:cubicBezTo>
                  <a:cubicBezTo>
                    <a:pt x="4130" y="10813"/>
                    <a:pt x="1381" y="9236"/>
                    <a:pt x="1" y="6520"/>
                  </a:cubicBezTo>
                  <a:lnTo>
                    <a:pt x="1" y="6520"/>
                  </a:lnTo>
                  <a:cubicBezTo>
                    <a:pt x="1244" y="9581"/>
                    <a:pt x="4183" y="11416"/>
                    <a:pt x="7271" y="11416"/>
                  </a:cubicBezTo>
                  <a:cubicBezTo>
                    <a:pt x="8361" y="11416"/>
                    <a:pt x="9470" y="11187"/>
                    <a:pt x="10529" y="10703"/>
                  </a:cubicBezTo>
                  <a:cubicBezTo>
                    <a:pt x="14599" y="8837"/>
                    <a:pt x="16291" y="3978"/>
                    <a:pt x="14261" y="0"/>
                  </a:cubicBezTo>
                  <a:close/>
                </a:path>
              </a:pathLst>
            </a:custGeom>
            <a:solidFill>
              <a:srgbClr val="49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3117750" y="4722600"/>
              <a:ext cx="156100" cy="147150"/>
            </a:xfrm>
            <a:custGeom>
              <a:avLst/>
              <a:gdLst/>
              <a:ahLst/>
              <a:cxnLst/>
              <a:rect l="l" t="t" r="r" b="b"/>
              <a:pathLst>
                <a:path w="6244" h="5886" extrusionOk="0">
                  <a:moveTo>
                    <a:pt x="4450" y="1"/>
                  </a:moveTo>
                  <a:lnTo>
                    <a:pt x="1" y="3763"/>
                  </a:lnTo>
                  <a:lnTo>
                    <a:pt x="1805" y="5885"/>
                  </a:lnTo>
                  <a:lnTo>
                    <a:pt x="6244" y="2133"/>
                  </a:lnTo>
                  <a:lnTo>
                    <a:pt x="4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3154400" y="4782525"/>
              <a:ext cx="108175" cy="87225"/>
            </a:xfrm>
            <a:custGeom>
              <a:avLst/>
              <a:gdLst/>
              <a:ahLst/>
              <a:cxnLst/>
              <a:rect l="l" t="t" r="r" b="b"/>
              <a:pathLst>
                <a:path w="4327" h="3489" extrusionOk="0">
                  <a:moveTo>
                    <a:pt x="3959" y="0"/>
                  </a:moveTo>
                  <a:cubicBezTo>
                    <a:pt x="3822" y="0"/>
                    <a:pt x="3684" y="46"/>
                    <a:pt x="3568" y="136"/>
                  </a:cubicBezTo>
                  <a:lnTo>
                    <a:pt x="1" y="3088"/>
                  </a:lnTo>
                  <a:lnTo>
                    <a:pt x="349" y="3488"/>
                  </a:lnTo>
                  <a:lnTo>
                    <a:pt x="4327" y="126"/>
                  </a:lnTo>
                  <a:cubicBezTo>
                    <a:pt x="4217" y="41"/>
                    <a:pt x="4089" y="0"/>
                    <a:pt x="3959" y="0"/>
                  </a:cubicBezTo>
                  <a:close/>
                </a:path>
              </a:pathLst>
            </a:custGeom>
            <a:solidFill>
              <a:srgbClr val="499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2844050" y="4799725"/>
              <a:ext cx="335250" cy="304575"/>
            </a:xfrm>
            <a:custGeom>
              <a:avLst/>
              <a:gdLst/>
              <a:ahLst/>
              <a:cxnLst/>
              <a:rect l="l" t="t" r="r" b="b"/>
              <a:pathLst>
                <a:path w="13410" h="12183" extrusionOk="0">
                  <a:moveTo>
                    <a:pt x="10692" y="1"/>
                  </a:moveTo>
                  <a:cubicBezTo>
                    <a:pt x="10633" y="1"/>
                    <a:pt x="10575" y="22"/>
                    <a:pt x="10528" y="63"/>
                  </a:cubicBezTo>
                  <a:lnTo>
                    <a:pt x="113" y="8859"/>
                  </a:lnTo>
                  <a:cubicBezTo>
                    <a:pt x="10" y="8951"/>
                    <a:pt x="0" y="9105"/>
                    <a:pt x="82" y="9218"/>
                  </a:cubicBezTo>
                  <a:lnTo>
                    <a:pt x="2522" y="12098"/>
                  </a:lnTo>
                  <a:cubicBezTo>
                    <a:pt x="2572" y="12154"/>
                    <a:pt x="2639" y="12182"/>
                    <a:pt x="2707" y="12182"/>
                  </a:cubicBezTo>
                  <a:cubicBezTo>
                    <a:pt x="2765" y="12182"/>
                    <a:pt x="2823" y="12161"/>
                    <a:pt x="2871" y="12119"/>
                  </a:cubicBezTo>
                  <a:lnTo>
                    <a:pt x="13286" y="3323"/>
                  </a:lnTo>
                  <a:cubicBezTo>
                    <a:pt x="13389" y="3231"/>
                    <a:pt x="13409" y="3077"/>
                    <a:pt x="13317" y="2975"/>
                  </a:cubicBezTo>
                  <a:lnTo>
                    <a:pt x="10887" y="94"/>
                  </a:lnTo>
                  <a:cubicBezTo>
                    <a:pt x="10836" y="32"/>
                    <a:pt x="10764" y="1"/>
                    <a:pt x="10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2992175" y="4834875"/>
              <a:ext cx="105625" cy="89200"/>
            </a:xfrm>
            <a:custGeom>
              <a:avLst/>
              <a:gdLst/>
              <a:ahLst/>
              <a:cxnLst/>
              <a:rect l="l" t="t" r="r" b="b"/>
              <a:pathLst>
                <a:path w="4225" h="3568" fill="none" extrusionOk="0">
                  <a:moveTo>
                    <a:pt x="4224" y="0"/>
                  </a:moveTo>
                  <a:lnTo>
                    <a:pt x="1" y="3568"/>
                  </a:lnTo>
                </a:path>
              </a:pathLst>
            </a:custGeom>
            <a:noFill/>
            <a:ln w="4875" cap="rnd" cmpd="sng">
              <a:solidFill>
                <a:srgbClr val="FFFFFF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2939375" y="4921500"/>
              <a:ext cx="169425" cy="143275"/>
            </a:xfrm>
            <a:custGeom>
              <a:avLst/>
              <a:gdLst/>
              <a:ahLst/>
              <a:cxnLst/>
              <a:rect l="l" t="t" r="r" b="b"/>
              <a:pathLst>
                <a:path w="6777" h="5731" fill="none" extrusionOk="0">
                  <a:moveTo>
                    <a:pt x="6777" y="0"/>
                  </a:moveTo>
                  <a:lnTo>
                    <a:pt x="1" y="5731"/>
                  </a:lnTo>
                </a:path>
              </a:pathLst>
            </a:custGeom>
            <a:noFill/>
            <a:ln w="487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3445025" y="4672625"/>
              <a:ext cx="37450" cy="32025"/>
            </a:xfrm>
            <a:custGeom>
              <a:avLst/>
              <a:gdLst/>
              <a:ahLst/>
              <a:cxnLst/>
              <a:rect l="l" t="t" r="r" b="b"/>
              <a:pathLst>
                <a:path w="1498" h="1281" extrusionOk="0">
                  <a:moveTo>
                    <a:pt x="852" y="1"/>
                  </a:moveTo>
                  <a:cubicBezTo>
                    <a:pt x="278" y="1"/>
                    <a:pt x="1" y="688"/>
                    <a:pt x="401" y="1088"/>
                  </a:cubicBezTo>
                  <a:cubicBezTo>
                    <a:pt x="531" y="1221"/>
                    <a:pt x="692" y="1281"/>
                    <a:pt x="851" y="1281"/>
                  </a:cubicBezTo>
                  <a:cubicBezTo>
                    <a:pt x="1180" y="1281"/>
                    <a:pt x="1498" y="1024"/>
                    <a:pt x="1498" y="636"/>
                  </a:cubicBezTo>
                  <a:cubicBezTo>
                    <a:pt x="1498" y="278"/>
                    <a:pt x="1211" y="1"/>
                    <a:pt x="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4311800" y="4548650"/>
              <a:ext cx="307300" cy="280025"/>
            </a:xfrm>
            <a:custGeom>
              <a:avLst/>
              <a:gdLst/>
              <a:ahLst/>
              <a:cxnLst/>
              <a:rect l="l" t="t" r="r" b="b"/>
              <a:pathLst>
                <a:path w="12292" h="11201" extrusionOk="0">
                  <a:moveTo>
                    <a:pt x="6142" y="1"/>
                  </a:moveTo>
                  <a:cubicBezTo>
                    <a:pt x="4708" y="1"/>
                    <a:pt x="3276" y="547"/>
                    <a:pt x="2184" y="1638"/>
                  </a:cubicBezTo>
                  <a:cubicBezTo>
                    <a:pt x="0" y="3822"/>
                    <a:pt x="0" y="7369"/>
                    <a:pt x="2184" y="9563"/>
                  </a:cubicBezTo>
                  <a:cubicBezTo>
                    <a:pt x="3276" y="10655"/>
                    <a:pt x="4708" y="11200"/>
                    <a:pt x="6142" y="11200"/>
                  </a:cubicBezTo>
                  <a:cubicBezTo>
                    <a:pt x="7576" y="11200"/>
                    <a:pt x="9011" y="10655"/>
                    <a:pt x="10108" y="9563"/>
                  </a:cubicBezTo>
                  <a:cubicBezTo>
                    <a:pt x="12292" y="7369"/>
                    <a:pt x="12292" y="3822"/>
                    <a:pt x="10108" y="1638"/>
                  </a:cubicBezTo>
                  <a:cubicBezTo>
                    <a:pt x="9011" y="547"/>
                    <a:pt x="7576" y="1"/>
                    <a:pt x="6142" y="1"/>
                  </a:cubicBezTo>
                  <a:close/>
                </a:path>
              </a:pathLst>
            </a:custGeom>
            <a:solidFill>
              <a:srgbClr val="FFFFFF"/>
            </a:solidFill>
            <a:ln w="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4397650" y="4648550"/>
              <a:ext cx="27450" cy="112775"/>
            </a:xfrm>
            <a:custGeom>
              <a:avLst/>
              <a:gdLst/>
              <a:ahLst/>
              <a:cxnLst/>
              <a:rect l="l" t="t" r="r" b="b"/>
              <a:pathLst>
                <a:path w="1098" h="4511" extrusionOk="0">
                  <a:moveTo>
                    <a:pt x="1" y="0"/>
                  </a:moveTo>
                  <a:lnTo>
                    <a:pt x="1" y="4511"/>
                  </a:lnTo>
                  <a:lnTo>
                    <a:pt x="1098" y="4511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4449925" y="4628800"/>
              <a:ext cx="27450" cy="132525"/>
            </a:xfrm>
            <a:custGeom>
              <a:avLst/>
              <a:gdLst/>
              <a:ahLst/>
              <a:cxnLst/>
              <a:rect l="l" t="t" r="r" b="b"/>
              <a:pathLst>
                <a:path w="1098" h="5301" extrusionOk="0">
                  <a:moveTo>
                    <a:pt x="1" y="1"/>
                  </a:moveTo>
                  <a:lnTo>
                    <a:pt x="1" y="5301"/>
                  </a:lnTo>
                  <a:lnTo>
                    <a:pt x="1098" y="5301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4502225" y="4601900"/>
              <a:ext cx="27175" cy="159425"/>
            </a:xfrm>
            <a:custGeom>
              <a:avLst/>
              <a:gdLst/>
              <a:ahLst/>
              <a:cxnLst/>
              <a:rect l="l" t="t" r="r" b="b"/>
              <a:pathLst>
                <a:path w="1087" h="6377" extrusionOk="0">
                  <a:moveTo>
                    <a:pt x="0" y="0"/>
                  </a:moveTo>
                  <a:lnTo>
                    <a:pt x="0" y="6377"/>
                  </a:lnTo>
                  <a:lnTo>
                    <a:pt x="1087" y="6377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3042150" y="3877900"/>
              <a:ext cx="154050" cy="154300"/>
            </a:xfrm>
            <a:custGeom>
              <a:avLst/>
              <a:gdLst/>
              <a:ahLst/>
              <a:cxnLst/>
              <a:rect l="l" t="t" r="r" b="b"/>
              <a:pathLst>
                <a:path w="6162" h="6172" extrusionOk="0">
                  <a:moveTo>
                    <a:pt x="3086" y="0"/>
                  </a:moveTo>
                  <a:cubicBezTo>
                    <a:pt x="1384" y="0"/>
                    <a:pt x="1" y="1384"/>
                    <a:pt x="1" y="3086"/>
                  </a:cubicBezTo>
                  <a:cubicBezTo>
                    <a:pt x="1" y="4788"/>
                    <a:pt x="1384" y="6172"/>
                    <a:pt x="3086" y="6172"/>
                  </a:cubicBezTo>
                  <a:cubicBezTo>
                    <a:pt x="4788" y="6172"/>
                    <a:pt x="6162" y="4788"/>
                    <a:pt x="6162" y="3086"/>
                  </a:cubicBezTo>
                  <a:cubicBezTo>
                    <a:pt x="6162" y="1384"/>
                    <a:pt x="4788" y="0"/>
                    <a:pt x="3086" y="0"/>
                  </a:cubicBezTo>
                  <a:close/>
                </a:path>
              </a:pathLst>
            </a:custGeom>
            <a:solidFill>
              <a:srgbClr val="FFFFFF"/>
            </a:solidFill>
            <a:ln w="4100" cap="flat" cmpd="sng">
              <a:solidFill>
                <a:srgbClr val="42AFE5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2"/>
            <p:cNvSpPr/>
            <p:nvPr/>
          </p:nvSpPr>
          <p:spPr>
            <a:xfrm>
              <a:off x="3093400" y="3915575"/>
              <a:ext cx="17725" cy="85625"/>
            </a:xfrm>
            <a:custGeom>
              <a:avLst/>
              <a:gdLst/>
              <a:ahLst/>
              <a:cxnLst/>
              <a:rect l="l" t="t" r="r" b="b"/>
              <a:pathLst>
                <a:path w="709" h="3425" extrusionOk="0">
                  <a:moveTo>
                    <a:pt x="1" y="0"/>
                  </a:moveTo>
                  <a:lnTo>
                    <a:pt x="1" y="3424"/>
                  </a:lnTo>
                  <a:lnTo>
                    <a:pt x="708" y="342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358A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2"/>
            <p:cNvSpPr/>
            <p:nvPr/>
          </p:nvSpPr>
          <p:spPr>
            <a:xfrm>
              <a:off x="3127250" y="3915575"/>
              <a:ext cx="17700" cy="85625"/>
            </a:xfrm>
            <a:custGeom>
              <a:avLst/>
              <a:gdLst/>
              <a:ahLst/>
              <a:cxnLst/>
              <a:rect l="l" t="t" r="r" b="b"/>
              <a:pathLst>
                <a:path w="708" h="3425" extrusionOk="0">
                  <a:moveTo>
                    <a:pt x="0" y="0"/>
                  </a:moveTo>
                  <a:lnTo>
                    <a:pt x="0" y="3424"/>
                  </a:lnTo>
                  <a:lnTo>
                    <a:pt x="707" y="342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66B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3102375" y="3903000"/>
              <a:ext cx="25" cy="105625"/>
            </a:xfrm>
            <a:custGeom>
              <a:avLst/>
              <a:gdLst/>
              <a:ahLst/>
              <a:cxnLst/>
              <a:rect l="l" t="t" r="r" b="b"/>
              <a:pathLst>
                <a:path w="1" h="4225" fill="none" extrusionOk="0">
                  <a:moveTo>
                    <a:pt x="1" y="1"/>
                  </a:moveTo>
                  <a:lnTo>
                    <a:pt x="1" y="4224"/>
                  </a:lnTo>
                </a:path>
              </a:pathLst>
            </a:custGeom>
            <a:noFill/>
            <a:ln w="2825" cap="flat" cmpd="sng">
              <a:solidFill>
                <a:srgbClr val="358AD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3135950" y="3903000"/>
              <a:ext cx="25" cy="105625"/>
            </a:xfrm>
            <a:custGeom>
              <a:avLst/>
              <a:gdLst/>
              <a:ahLst/>
              <a:cxnLst/>
              <a:rect l="l" t="t" r="r" b="b"/>
              <a:pathLst>
                <a:path w="1" h="4225" fill="none" extrusionOk="0">
                  <a:moveTo>
                    <a:pt x="1" y="1"/>
                  </a:moveTo>
                  <a:lnTo>
                    <a:pt x="1" y="4224"/>
                  </a:lnTo>
                </a:path>
              </a:pathLst>
            </a:custGeom>
            <a:noFill/>
            <a:ln w="2825" cap="flat" cmpd="sng">
              <a:solidFill>
                <a:srgbClr val="66BAFF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4476600" y="4334850"/>
              <a:ext cx="214275" cy="195250"/>
            </a:xfrm>
            <a:custGeom>
              <a:avLst/>
              <a:gdLst/>
              <a:ahLst/>
              <a:cxnLst/>
              <a:rect l="l" t="t" r="r" b="b"/>
              <a:pathLst>
                <a:path w="8571" h="7810" extrusionOk="0">
                  <a:moveTo>
                    <a:pt x="4285" y="0"/>
                  </a:moveTo>
                  <a:cubicBezTo>
                    <a:pt x="3286" y="0"/>
                    <a:pt x="2286" y="380"/>
                    <a:pt x="1528" y="1138"/>
                  </a:cubicBezTo>
                  <a:cubicBezTo>
                    <a:pt x="0" y="2666"/>
                    <a:pt x="0" y="5136"/>
                    <a:pt x="1528" y="6664"/>
                  </a:cubicBezTo>
                  <a:cubicBezTo>
                    <a:pt x="2286" y="7428"/>
                    <a:pt x="3286" y="7810"/>
                    <a:pt x="4285" y="7810"/>
                  </a:cubicBezTo>
                  <a:cubicBezTo>
                    <a:pt x="5285" y="7810"/>
                    <a:pt x="6284" y="7428"/>
                    <a:pt x="7043" y="6664"/>
                  </a:cubicBezTo>
                  <a:cubicBezTo>
                    <a:pt x="8570" y="5136"/>
                    <a:pt x="8570" y="2666"/>
                    <a:pt x="7043" y="1138"/>
                  </a:cubicBezTo>
                  <a:cubicBezTo>
                    <a:pt x="6284" y="380"/>
                    <a:pt x="5285" y="0"/>
                    <a:pt x="4285" y="0"/>
                  </a:cubicBezTo>
                  <a:close/>
                </a:path>
              </a:pathLst>
            </a:custGeom>
            <a:solidFill>
              <a:srgbClr val="FFFFFF"/>
            </a:solidFill>
            <a:ln w="7425" cap="flat" cmpd="sng">
              <a:solidFill>
                <a:schemeClr val="accent3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4552700" y="4364075"/>
              <a:ext cx="62050" cy="136625"/>
            </a:xfrm>
            <a:custGeom>
              <a:avLst/>
              <a:gdLst/>
              <a:ahLst/>
              <a:cxnLst/>
              <a:rect l="l" t="t" r="r" b="b"/>
              <a:pathLst>
                <a:path w="2482" h="5465" extrusionOk="0">
                  <a:moveTo>
                    <a:pt x="1057" y="0"/>
                  </a:moveTo>
                  <a:lnTo>
                    <a:pt x="1057" y="677"/>
                  </a:lnTo>
                  <a:cubicBezTo>
                    <a:pt x="452" y="769"/>
                    <a:pt x="52" y="1189"/>
                    <a:pt x="52" y="1743"/>
                  </a:cubicBezTo>
                  <a:cubicBezTo>
                    <a:pt x="52" y="2327"/>
                    <a:pt x="472" y="2635"/>
                    <a:pt x="1149" y="2901"/>
                  </a:cubicBezTo>
                  <a:cubicBezTo>
                    <a:pt x="1651" y="3096"/>
                    <a:pt x="1908" y="3311"/>
                    <a:pt x="1908" y="3691"/>
                  </a:cubicBezTo>
                  <a:cubicBezTo>
                    <a:pt x="1908" y="4070"/>
                    <a:pt x="1590" y="4337"/>
                    <a:pt x="1118" y="4337"/>
                  </a:cubicBezTo>
                  <a:cubicBezTo>
                    <a:pt x="770" y="4337"/>
                    <a:pt x="442" y="4234"/>
                    <a:pt x="155" y="4049"/>
                  </a:cubicBezTo>
                  <a:lnTo>
                    <a:pt x="1" y="4501"/>
                  </a:lnTo>
                  <a:cubicBezTo>
                    <a:pt x="298" y="4685"/>
                    <a:pt x="657" y="4788"/>
                    <a:pt x="1016" y="4788"/>
                  </a:cubicBezTo>
                  <a:lnTo>
                    <a:pt x="1016" y="5464"/>
                  </a:lnTo>
                  <a:lnTo>
                    <a:pt x="1426" y="5454"/>
                  </a:lnTo>
                  <a:lnTo>
                    <a:pt x="1426" y="4767"/>
                  </a:lnTo>
                  <a:cubicBezTo>
                    <a:pt x="2113" y="4654"/>
                    <a:pt x="2482" y="4162"/>
                    <a:pt x="2482" y="3629"/>
                  </a:cubicBezTo>
                  <a:cubicBezTo>
                    <a:pt x="2482" y="3045"/>
                    <a:pt x="2133" y="2696"/>
                    <a:pt x="1457" y="2419"/>
                  </a:cubicBezTo>
                  <a:cubicBezTo>
                    <a:pt x="872" y="2173"/>
                    <a:pt x="626" y="2009"/>
                    <a:pt x="626" y="1661"/>
                  </a:cubicBezTo>
                  <a:cubicBezTo>
                    <a:pt x="626" y="1394"/>
                    <a:pt x="821" y="1087"/>
                    <a:pt x="1334" y="1087"/>
                  </a:cubicBezTo>
                  <a:cubicBezTo>
                    <a:pt x="1631" y="1087"/>
                    <a:pt x="1918" y="1159"/>
                    <a:pt x="2174" y="1312"/>
                  </a:cubicBezTo>
                  <a:lnTo>
                    <a:pt x="2338" y="872"/>
                  </a:lnTo>
                  <a:cubicBezTo>
                    <a:pt x="2072" y="718"/>
                    <a:pt x="1774" y="646"/>
                    <a:pt x="1477" y="646"/>
                  </a:cubicBezTo>
                  <a:lnTo>
                    <a:pt x="14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2864550" y="4147825"/>
              <a:ext cx="243500" cy="226450"/>
            </a:xfrm>
            <a:custGeom>
              <a:avLst/>
              <a:gdLst/>
              <a:ahLst/>
              <a:cxnLst/>
              <a:rect l="l" t="t" r="r" b="b"/>
              <a:pathLst>
                <a:path w="9740" h="9058" extrusionOk="0">
                  <a:moveTo>
                    <a:pt x="4866" y="0"/>
                  </a:moveTo>
                  <a:cubicBezTo>
                    <a:pt x="2683" y="0"/>
                    <a:pt x="760" y="1577"/>
                    <a:pt x="400" y="3801"/>
                  </a:cubicBezTo>
                  <a:cubicBezTo>
                    <a:pt x="0" y="6272"/>
                    <a:pt x="1671" y="8599"/>
                    <a:pt x="4142" y="8999"/>
                  </a:cubicBezTo>
                  <a:cubicBezTo>
                    <a:pt x="4388" y="9039"/>
                    <a:pt x="4632" y="9058"/>
                    <a:pt x="4874" y="9058"/>
                  </a:cubicBezTo>
                  <a:cubicBezTo>
                    <a:pt x="7057" y="9058"/>
                    <a:pt x="8979" y="7481"/>
                    <a:pt x="9339" y="5257"/>
                  </a:cubicBezTo>
                  <a:cubicBezTo>
                    <a:pt x="9739" y="2786"/>
                    <a:pt x="8058" y="459"/>
                    <a:pt x="5598" y="59"/>
                  </a:cubicBezTo>
                  <a:cubicBezTo>
                    <a:pt x="5352" y="20"/>
                    <a:pt x="5107" y="0"/>
                    <a:pt x="4866" y="0"/>
                  </a:cubicBezTo>
                  <a:close/>
                </a:path>
              </a:pathLst>
            </a:custGeom>
            <a:solidFill>
              <a:srgbClr val="FFFFFF"/>
            </a:solidFill>
            <a:ln w="7425" cap="flat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2909150" y="4222600"/>
              <a:ext cx="138150" cy="86125"/>
            </a:xfrm>
            <a:custGeom>
              <a:avLst/>
              <a:gdLst/>
              <a:ahLst/>
              <a:cxnLst/>
              <a:rect l="l" t="t" r="r" b="b"/>
              <a:pathLst>
                <a:path w="5526" h="3445" fill="none" extrusionOk="0">
                  <a:moveTo>
                    <a:pt x="0" y="3445"/>
                  </a:moveTo>
                  <a:lnTo>
                    <a:pt x="974" y="1876"/>
                  </a:lnTo>
                  <a:lnTo>
                    <a:pt x="1979" y="2799"/>
                  </a:lnTo>
                  <a:lnTo>
                    <a:pt x="3178" y="964"/>
                  </a:lnTo>
                  <a:lnTo>
                    <a:pt x="4121" y="1876"/>
                  </a:lnTo>
                  <a:lnTo>
                    <a:pt x="5526" y="0"/>
                  </a:lnTo>
                </a:path>
              </a:pathLst>
            </a:custGeom>
            <a:solidFill>
              <a:schemeClr val="lt2"/>
            </a:solidFill>
            <a:ln w="4350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2922200" y="42605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1"/>
                  </a:moveTo>
                  <a:cubicBezTo>
                    <a:pt x="206" y="1"/>
                    <a:pt x="1" y="206"/>
                    <a:pt x="1" y="452"/>
                  </a:cubicBezTo>
                  <a:cubicBezTo>
                    <a:pt x="1" y="708"/>
                    <a:pt x="206" y="903"/>
                    <a:pt x="452" y="903"/>
                  </a:cubicBezTo>
                  <a:cubicBezTo>
                    <a:pt x="708" y="903"/>
                    <a:pt x="903" y="708"/>
                    <a:pt x="903" y="452"/>
                  </a:cubicBezTo>
                  <a:cubicBezTo>
                    <a:pt x="903" y="206"/>
                    <a:pt x="70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2943475" y="4281275"/>
              <a:ext cx="26425" cy="22750"/>
            </a:xfrm>
            <a:custGeom>
              <a:avLst/>
              <a:gdLst/>
              <a:ahLst/>
              <a:cxnLst/>
              <a:rect l="l" t="t" r="r" b="b"/>
              <a:pathLst>
                <a:path w="1057" h="910" extrusionOk="0">
                  <a:moveTo>
                    <a:pt x="606" y="1"/>
                  </a:moveTo>
                  <a:cubicBezTo>
                    <a:pt x="206" y="1"/>
                    <a:pt x="1" y="493"/>
                    <a:pt x="288" y="780"/>
                  </a:cubicBezTo>
                  <a:cubicBezTo>
                    <a:pt x="380" y="869"/>
                    <a:pt x="493" y="909"/>
                    <a:pt x="603" y="909"/>
                  </a:cubicBezTo>
                  <a:cubicBezTo>
                    <a:pt x="835" y="909"/>
                    <a:pt x="1057" y="730"/>
                    <a:pt x="1057" y="452"/>
                  </a:cubicBezTo>
                  <a:cubicBezTo>
                    <a:pt x="1057" y="206"/>
                    <a:pt x="852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2"/>
            <p:cNvSpPr/>
            <p:nvPr/>
          </p:nvSpPr>
          <p:spPr>
            <a:xfrm>
              <a:off x="2978075" y="42341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1"/>
                  </a:moveTo>
                  <a:cubicBezTo>
                    <a:pt x="206" y="1"/>
                    <a:pt x="1" y="206"/>
                    <a:pt x="1" y="452"/>
                  </a:cubicBezTo>
                  <a:cubicBezTo>
                    <a:pt x="1" y="698"/>
                    <a:pt x="206" y="903"/>
                    <a:pt x="452" y="903"/>
                  </a:cubicBezTo>
                  <a:cubicBezTo>
                    <a:pt x="698" y="903"/>
                    <a:pt x="903" y="698"/>
                    <a:pt x="903" y="452"/>
                  </a:cubicBezTo>
                  <a:cubicBezTo>
                    <a:pt x="903" y="206"/>
                    <a:pt x="69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2"/>
            <p:cNvSpPr/>
            <p:nvPr/>
          </p:nvSpPr>
          <p:spPr>
            <a:xfrm>
              <a:off x="3000625" y="4258725"/>
              <a:ext cx="22575" cy="2257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1"/>
                  </a:moveTo>
                  <a:cubicBezTo>
                    <a:pt x="206" y="1"/>
                    <a:pt x="1" y="206"/>
                    <a:pt x="1" y="452"/>
                  </a:cubicBezTo>
                  <a:cubicBezTo>
                    <a:pt x="1" y="698"/>
                    <a:pt x="206" y="903"/>
                    <a:pt x="452" y="903"/>
                  </a:cubicBezTo>
                  <a:cubicBezTo>
                    <a:pt x="708" y="903"/>
                    <a:pt x="903" y="698"/>
                    <a:pt x="903" y="452"/>
                  </a:cubicBezTo>
                  <a:cubicBezTo>
                    <a:pt x="903" y="206"/>
                    <a:pt x="708" y="1"/>
                    <a:pt x="4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3031650" y="4210300"/>
              <a:ext cx="27950" cy="28475"/>
            </a:xfrm>
            <a:custGeom>
              <a:avLst/>
              <a:gdLst/>
              <a:ahLst/>
              <a:cxnLst/>
              <a:rect l="l" t="t" r="r" b="b"/>
              <a:pathLst>
                <a:path w="1118" h="1139" extrusionOk="0">
                  <a:moveTo>
                    <a:pt x="1118" y="0"/>
                  </a:moveTo>
                  <a:lnTo>
                    <a:pt x="0" y="308"/>
                  </a:lnTo>
                  <a:lnTo>
                    <a:pt x="913" y="1138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4039875" y="3915300"/>
              <a:ext cx="591275" cy="375750"/>
            </a:xfrm>
            <a:custGeom>
              <a:avLst/>
              <a:gdLst/>
              <a:ahLst/>
              <a:cxnLst/>
              <a:rect l="l" t="t" r="r" b="b"/>
              <a:pathLst>
                <a:path w="23651" h="15030" extrusionOk="0">
                  <a:moveTo>
                    <a:pt x="687" y="1"/>
                  </a:moveTo>
                  <a:cubicBezTo>
                    <a:pt x="308" y="1"/>
                    <a:pt x="1" y="308"/>
                    <a:pt x="1" y="688"/>
                  </a:cubicBezTo>
                  <a:lnTo>
                    <a:pt x="1" y="14343"/>
                  </a:lnTo>
                  <a:cubicBezTo>
                    <a:pt x="1" y="14722"/>
                    <a:pt x="308" y="15029"/>
                    <a:pt x="687" y="15029"/>
                  </a:cubicBezTo>
                  <a:lnTo>
                    <a:pt x="22964" y="15029"/>
                  </a:lnTo>
                  <a:cubicBezTo>
                    <a:pt x="23343" y="15029"/>
                    <a:pt x="23651" y="14722"/>
                    <a:pt x="23651" y="14343"/>
                  </a:cubicBezTo>
                  <a:lnTo>
                    <a:pt x="23651" y="688"/>
                  </a:lnTo>
                  <a:cubicBezTo>
                    <a:pt x="23651" y="308"/>
                    <a:pt x="23343" y="1"/>
                    <a:pt x="22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4063200" y="3935300"/>
              <a:ext cx="544625" cy="335750"/>
            </a:xfrm>
            <a:custGeom>
              <a:avLst/>
              <a:gdLst/>
              <a:ahLst/>
              <a:cxnLst/>
              <a:rect l="l" t="t" r="r" b="b"/>
              <a:pathLst>
                <a:path w="21785" h="13430" fill="none" extrusionOk="0">
                  <a:moveTo>
                    <a:pt x="0" y="0"/>
                  </a:moveTo>
                  <a:lnTo>
                    <a:pt x="21785" y="0"/>
                  </a:lnTo>
                  <a:lnTo>
                    <a:pt x="21785" y="13430"/>
                  </a:lnTo>
                  <a:lnTo>
                    <a:pt x="0" y="13430"/>
                  </a:lnTo>
                  <a:close/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4063200" y="393530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4063200" y="39550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4063200" y="39747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4063200" y="399450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4063200" y="40142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4063200" y="40339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4063200" y="405370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063200" y="40731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4063200" y="40929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4063200" y="411265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4063200" y="41323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4063200" y="41521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4063200" y="417185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4063200" y="41915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4063200" y="42113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063200" y="4231050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4063200" y="425052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1"/>
                  </a:moveTo>
                  <a:lnTo>
                    <a:pt x="21785" y="1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4063200" y="4270275"/>
              <a:ext cx="544625" cy="25"/>
            </a:xfrm>
            <a:custGeom>
              <a:avLst/>
              <a:gdLst/>
              <a:ahLst/>
              <a:cxnLst/>
              <a:rect l="l" t="t" r="r" b="b"/>
              <a:pathLst>
                <a:path w="21785" h="1" fill="none" extrusionOk="0">
                  <a:moveTo>
                    <a:pt x="0" y="0"/>
                  </a:moveTo>
                  <a:lnTo>
                    <a:pt x="21785" y="0"/>
                  </a:lnTo>
                </a:path>
              </a:pathLst>
            </a:custGeom>
            <a:noFill/>
            <a:ln w="775" cap="flat" cmpd="sng">
              <a:solidFill>
                <a:srgbClr val="80CFE8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40826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4115475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4148275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4181100" y="3984500"/>
              <a:ext cx="17950" cy="271700"/>
            </a:xfrm>
            <a:custGeom>
              <a:avLst/>
              <a:gdLst/>
              <a:ahLst/>
              <a:cxnLst/>
              <a:rect l="l" t="t" r="r" b="b"/>
              <a:pathLst>
                <a:path w="71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18" y="108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4213900" y="3984500"/>
              <a:ext cx="17950" cy="271700"/>
            </a:xfrm>
            <a:custGeom>
              <a:avLst/>
              <a:gdLst/>
              <a:ahLst/>
              <a:cxnLst/>
              <a:rect l="l" t="t" r="r" b="b"/>
              <a:pathLst>
                <a:path w="71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18" y="108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42469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2797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3125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3453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43781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4410975" y="3984500"/>
              <a:ext cx="17975" cy="271700"/>
            </a:xfrm>
            <a:custGeom>
              <a:avLst/>
              <a:gdLst/>
              <a:ahLst/>
              <a:cxnLst/>
              <a:rect l="l" t="t" r="r" b="b"/>
              <a:pathLst>
                <a:path w="71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18" y="10867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4444050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4476850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0" y="1"/>
                  </a:moveTo>
                  <a:lnTo>
                    <a:pt x="0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4509650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5424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4082675" y="3984500"/>
              <a:ext cx="17700" cy="271700"/>
            </a:xfrm>
            <a:custGeom>
              <a:avLst/>
              <a:gdLst/>
              <a:ahLst/>
              <a:cxnLst/>
              <a:rect l="l" t="t" r="r" b="b"/>
              <a:pathLst>
                <a:path w="708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4115475" y="4043200"/>
              <a:ext cx="17725" cy="213000"/>
            </a:xfrm>
            <a:custGeom>
              <a:avLst/>
              <a:gdLst/>
              <a:ahLst/>
              <a:cxnLst/>
              <a:rect l="l" t="t" r="r" b="b"/>
              <a:pathLst>
                <a:path w="709" h="8520" extrusionOk="0">
                  <a:moveTo>
                    <a:pt x="1" y="0"/>
                  </a:moveTo>
                  <a:lnTo>
                    <a:pt x="1" y="8519"/>
                  </a:lnTo>
                  <a:lnTo>
                    <a:pt x="708" y="8519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4148275" y="4113150"/>
              <a:ext cx="17725" cy="143050"/>
            </a:xfrm>
            <a:custGeom>
              <a:avLst/>
              <a:gdLst/>
              <a:ahLst/>
              <a:cxnLst/>
              <a:rect l="l" t="t" r="r" b="b"/>
              <a:pathLst>
                <a:path w="709" h="5722" extrusionOk="0">
                  <a:moveTo>
                    <a:pt x="1" y="1"/>
                  </a:moveTo>
                  <a:lnTo>
                    <a:pt x="1" y="5721"/>
                  </a:lnTo>
                  <a:lnTo>
                    <a:pt x="708" y="572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4181100" y="4088050"/>
              <a:ext cx="17950" cy="168150"/>
            </a:xfrm>
            <a:custGeom>
              <a:avLst/>
              <a:gdLst/>
              <a:ahLst/>
              <a:cxnLst/>
              <a:rect l="l" t="t" r="r" b="b"/>
              <a:pathLst>
                <a:path w="718" h="6726" extrusionOk="0">
                  <a:moveTo>
                    <a:pt x="0" y="0"/>
                  </a:moveTo>
                  <a:lnTo>
                    <a:pt x="0" y="6725"/>
                  </a:lnTo>
                  <a:lnTo>
                    <a:pt x="718" y="6725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4213900" y="4030375"/>
              <a:ext cx="17950" cy="225825"/>
            </a:xfrm>
            <a:custGeom>
              <a:avLst/>
              <a:gdLst/>
              <a:ahLst/>
              <a:cxnLst/>
              <a:rect l="l" t="t" r="r" b="b"/>
              <a:pathLst>
                <a:path w="718" h="9033" extrusionOk="0">
                  <a:moveTo>
                    <a:pt x="0" y="1"/>
                  </a:moveTo>
                  <a:lnTo>
                    <a:pt x="0" y="9032"/>
                  </a:lnTo>
                  <a:lnTo>
                    <a:pt x="718" y="903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4246950" y="3984500"/>
              <a:ext cx="17725" cy="271700"/>
            </a:xfrm>
            <a:custGeom>
              <a:avLst/>
              <a:gdLst/>
              <a:ahLst/>
              <a:cxnLst/>
              <a:rect l="l" t="t" r="r" b="b"/>
              <a:pathLst>
                <a:path w="709" h="10868" extrusionOk="0">
                  <a:moveTo>
                    <a:pt x="1" y="1"/>
                  </a:moveTo>
                  <a:lnTo>
                    <a:pt x="1" y="10867"/>
                  </a:lnTo>
                  <a:lnTo>
                    <a:pt x="708" y="1086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4279750" y="4015000"/>
              <a:ext cx="17725" cy="241200"/>
            </a:xfrm>
            <a:custGeom>
              <a:avLst/>
              <a:gdLst/>
              <a:ahLst/>
              <a:cxnLst/>
              <a:rect l="l" t="t" r="r" b="b"/>
              <a:pathLst>
                <a:path w="709" h="9648" extrusionOk="0">
                  <a:moveTo>
                    <a:pt x="1" y="1"/>
                  </a:moveTo>
                  <a:lnTo>
                    <a:pt x="1" y="9647"/>
                  </a:lnTo>
                  <a:lnTo>
                    <a:pt x="708" y="9647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4312575" y="4008350"/>
              <a:ext cx="17700" cy="247850"/>
            </a:xfrm>
            <a:custGeom>
              <a:avLst/>
              <a:gdLst/>
              <a:ahLst/>
              <a:cxnLst/>
              <a:rect l="l" t="t" r="r" b="b"/>
              <a:pathLst>
                <a:path w="708" h="9914" extrusionOk="0">
                  <a:moveTo>
                    <a:pt x="0" y="0"/>
                  </a:moveTo>
                  <a:lnTo>
                    <a:pt x="0" y="9913"/>
                  </a:lnTo>
                  <a:lnTo>
                    <a:pt x="708" y="9913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4345375" y="4070350"/>
              <a:ext cx="17700" cy="185850"/>
            </a:xfrm>
            <a:custGeom>
              <a:avLst/>
              <a:gdLst/>
              <a:ahLst/>
              <a:cxnLst/>
              <a:rect l="l" t="t" r="r" b="b"/>
              <a:pathLst>
                <a:path w="708" h="7434" extrusionOk="0">
                  <a:moveTo>
                    <a:pt x="0" y="1"/>
                  </a:moveTo>
                  <a:lnTo>
                    <a:pt x="0" y="7433"/>
                  </a:lnTo>
                  <a:lnTo>
                    <a:pt x="708" y="7433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4378175" y="4124700"/>
              <a:ext cx="17700" cy="131500"/>
            </a:xfrm>
            <a:custGeom>
              <a:avLst/>
              <a:gdLst/>
              <a:ahLst/>
              <a:cxnLst/>
              <a:rect l="l" t="t" r="r" b="b"/>
              <a:pathLst>
                <a:path w="708" h="5260" extrusionOk="0">
                  <a:moveTo>
                    <a:pt x="1" y="0"/>
                  </a:moveTo>
                  <a:lnTo>
                    <a:pt x="1" y="5259"/>
                  </a:lnTo>
                  <a:lnTo>
                    <a:pt x="708" y="5259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4410975" y="4116750"/>
              <a:ext cx="17975" cy="139450"/>
            </a:xfrm>
            <a:custGeom>
              <a:avLst/>
              <a:gdLst/>
              <a:ahLst/>
              <a:cxnLst/>
              <a:rect l="l" t="t" r="r" b="b"/>
              <a:pathLst>
                <a:path w="719" h="5578" extrusionOk="0">
                  <a:moveTo>
                    <a:pt x="1" y="0"/>
                  </a:moveTo>
                  <a:lnTo>
                    <a:pt x="1" y="5577"/>
                  </a:lnTo>
                  <a:lnTo>
                    <a:pt x="718" y="557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4444050" y="4124700"/>
              <a:ext cx="17700" cy="131500"/>
            </a:xfrm>
            <a:custGeom>
              <a:avLst/>
              <a:gdLst/>
              <a:ahLst/>
              <a:cxnLst/>
              <a:rect l="l" t="t" r="r" b="b"/>
              <a:pathLst>
                <a:path w="708" h="5260" extrusionOk="0">
                  <a:moveTo>
                    <a:pt x="0" y="0"/>
                  </a:moveTo>
                  <a:lnTo>
                    <a:pt x="0" y="5259"/>
                  </a:lnTo>
                  <a:lnTo>
                    <a:pt x="708" y="5259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4476850" y="4090875"/>
              <a:ext cx="17700" cy="165325"/>
            </a:xfrm>
            <a:custGeom>
              <a:avLst/>
              <a:gdLst/>
              <a:ahLst/>
              <a:cxnLst/>
              <a:rect l="l" t="t" r="r" b="b"/>
              <a:pathLst>
                <a:path w="708" h="6613" extrusionOk="0">
                  <a:moveTo>
                    <a:pt x="0" y="0"/>
                  </a:moveTo>
                  <a:lnTo>
                    <a:pt x="0" y="6612"/>
                  </a:lnTo>
                  <a:lnTo>
                    <a:pt x="708" y="6612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4509650" y="4079600"/>
              <a:ext cx="17700" cy="176600"/>
            </a:xfrm>
            <a:custGeom>
              <a:avLst/>
              <a:gdLst/>
              <a:ahLst/>
              <a:cxnLst/>
              <a:rect l="l" t="t" r="r" b="b"/>
              <a:pathLst>
                <a:path w="708" h="7064" extrusionOk="0">
                  <a:moveTo>
                    <a:pt x="1" y="0"/>
                  </a:moveTo>
                  <a:lnTo>
                    <a:pt x="1" y="7063"/>
                  </a:lnTo>
                  <a:lnTo>
                    <a:pt x="708" y="7063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4542450" y="4109575"/>
              <a:ext cx="17725" cy="146625"/>
            </a:xfrm>
            <a:custGeom>
              <a:avLst/>
              <a:gdLst/>
              <a:ahLst/>
              <a:cxnLst/>
              <a:rect l="l" t="t" r="r" b="b"/>
              <a:pathLst>
                <a:path w="709" h="5865" extrusionOk="0">
                  <a:moveTo>
                    <a:pt x="1" y="0"/>
                  </a:moveTo>
                  <a:lnTo>
                    <a:pt x="1" y="5864"/>
                  </a:lnTo>
                  <a:lnTo>
                    <a:pt x="708" y="586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3623925" y="4036275"/>
              <a:ext cx="399325" cy="150725"/>
            </a:xfrm>
            <a:custGeom>
              <a:avLst/>
              <a:gdLst/>
              <a:ahLst/>
              <a:cxnLst/>
              <a:rect l="l" t="t" r="r" b="b"/>
              <a:pathLst>
                <a:path w="15973" h="6029" extrusionOk="0">
                  <a:moveTo>
                    <a:pt x="0" y="1"/>
                  </a:moveTo>
                  <a:lnTo>
                    <a:pt x="0" y="5557"/>
                  </a:lnTo>
                  <a:cubicBezTo>
                    <a:pt x="0" y="5813"/>
                    <a:pt x="205" y="6028"/>
                    <a:pt x="462" y="6028"/>
                  </a:cubicBezTo>
                  <a:lnTo>
                    <a:pt x="15511" y="6028"/>
                  </a:lnTo>
                  <a:cubicBezTo>
                    <a:pt x="15767" y="6028"/>
                    <a:pt x="15972" y="5813"/>
                    <a:pt x="15972" y="5557"/>
                  </a:cubicBezTo>
                  <a:lnTo>
                    <a:pt x="15972" y="1"/>
                  </a:lnTo>
                  <a:close/>
                </a:path>
              </a:pathLst>
            </a:custGeom>
            <a:solidFill>
              <a:srgbClr val="7DB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3270000" y="4060100"/>
              <a:ext cx="314225" cy="170725"/>
            </a:xfrm>
            <a:custGeom>
              <a:avLst/>
              <a:gdLst/>
              <a:ahLst/>
              <a:cxnLst/>
              <a:rect l="l" t="t" r="r" b="b"/>
              <a:pathLst>
                <a:path w="12569" h="6829" extrusionOk="0">
                  <a:moveTo>
                    <a:pt x="0" y="1"/>
                  </a:moveTo>
                  <a:lnTo>
                    <a:pt x="0" y="6418"/>
                  </a:lnTo>
                  <a:cubicBezTo>
                    <a:pt x="0" y="6644"/>
                    <a:pt x="185" y="6828"/>
                    <a:pt x="420" y="6828"/>
                  </a:cubicBezTo>
                  <a:lnTo>
                    <a:pt x="12158" y="6828"/>
                  </a:lnTo>
                  <a:cubicBezTo>
                    <a:pt x="12384" y="6828"/>
                    <a:pt x="12568" y="6644"/>
                    <a:pt x="12568" y="6418"/>
                  </a:cubicBezTo>
                  <a:lnTo>
                    <a:pt x="125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3601125" y="3906600"/>
              <a:ext cx="399575" cy="253750"/>
            </a:xfrm>
            <a:custGeom>
              <a:avLst/>
              <a:gdLst/>
              <a:ahLst/>
              <a:cxnLst/>
              <a:rect l="l" t="t" r="r" b="b"/>
              <a:pathLst>
                <a:path w="15983" h="10150" extrusionOk="0">
                  <a:moveTo>
                    <a:pt x="472" y="0"/>
                  </a:moveTo>
                  <a:cubicBezTo>
                    <a:pt x="205" y="0"/>
                    <a:pt x="0" y="205"/>
                    <a:pt x="0" y="462"/>
                  </a:cubicBezTo>
                  <a:lnTo>
                    <a:pt x="0" y="9688"/>
                  </a:lnTo>
                  <a:cubicBezTo>
                    <a:pt x="0" y="9944"/>
                    <a:pt x="205" y="10149"/>
                    <a:pt x="472" y="10149"/>
                  </a:cubicBezTo>
                  <a:lnTo>
                    <a:pt x="15511" y="10149"/>
                  </a:lnTo>
                  <a:cubicBezTo>
                    <a:pt x="15767" y="10149"/>
                    <a:pt x="15982" y="9944"/>
                    <a:pt x="15982" y="9688"/>
                  </a:cubicBezTo>
                  <a:lnTo>
                    <a:pt x="15982" y="462"/>
                  </a:lnTo>
                  <a:cubicBezTo>
                    <a:pt x="15982" y="205"/>
                    <a:pt x="15767" y="0"/>
                    <a:pt x="15511" y="0"/>
                  </a:cubicBezTo>
                  <a:close/>
                </a:path>
              </a:pathLst>
            </a:custGeom>
            <a:solidFill>
              <a:srgbClr val="A5E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3631875" y="3977850"/>
              <a:ext cx="53575" cy="6675"/>
            </a:xfrm>
            <a:custGeom>
              <a:avLst/>
              <a:gdLst/>
              <a:ahLst/>
              <a:cxnLst/>
              <a:rect l="l" t="t" r="r" b="b"/>
              <a:pathLst>
                <a:path w="2143" h="267" extrusionOk="0">
                  <a:moveTo>
                    <a:pt x="0" y="0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3698750" y="3977850"/>
              <a:ext cx="53850" cy="6675"/>
            </a:xfrm>
            <a:custGeom>
              <a:avLst/>
              <a:gdLst/>
              <a:ahLst/>
              <a:cxnLst/>
              <a:rect l="l" t="t" r="r" b="b"/>
              <a:pathLst>
                <a:path w="215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3903275" y="3977850"/>
              <a:ext cx="77175" cy="6675"/>
            </a:xfrm>
            <a:custGeom>
              <a:avLst/>
              <a:gdLst/>
              <a:ahLst/>
              <a:cxnLst/>
              <a:rect l="l" t="t" r="r" b="b"/>
              <a:pathLst>
                <a:path w="3087" h="267" extrusionOk="0">
                  <a:moveTo>
                    <a:pt x="1" y="0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3768225" y="3977850"/>
              <a:ext cx="26150" cy="6675"/>
            </a:xfrm>
            <a:custGeom>
              <a:avLst/>
              <a:gdLst/>
              <a:ahLst/>
              <a:cxnLst/>
              <a:rect l="l" t="t" r="r" b="b"/>
              <a:pathLst>
                <a:path w="1046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3803075" y="3977850"/>
              <a:ext cx="38725" cy="6675"/>
            </a:xfrm>
            <a:custGeom>
              <a:avLst/>
              <a:gdLst/>
              <a:ahLst/>
              <a:cxnLst/>
              <a:rect l="l" t="t" r="r" b="b"/>
              <a:pathLst>
                <a:path w="154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3856375" y="3977850"/>
              <a:ext cx="38975" cy="6675"/>
            </a:xfrm>
            <a:custGeom>
              <a:avLst/>
              <a:gdLst/>
              <a:ahLst/>
              <a:cxnLst/>
              <a:rect l="l" t="t" r="r" b="b"/>
              <a:pathLst>
                <a:path w="1559" h="267" extrusionOk="0">
                  <a:moveTo>
                    <a:pt x="1" y="0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3631875" y="3997825"/>
              <a:ext cx="53575" cy="6450"/>
            </a:xfrm>
            <a:custGeom>
              <a:avLst/>
              <a:gdLst/>
              <a:ahLst/>
              <a:cxnLst/>
              <a:rect l="l" t="t" r="r" b="b"/>
              <a:pathLst>
                <a:path w="2143" h="258" extrusionOk="0">
                  <a:moveTo>
                    <a:pt x="0" y="1"/>
                  </a:moveTo>
                  <a:lnTo>
                    <a:pt x="0" y="257"/>
                  </a:lnTo>
                  <a:lnTo>
                    <a:pt x="2143" y="25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3698750" y="3997825"/>
              <a:ext cx="53850" cy="6450"/>
            </a:xfrm>
            <a:custGeom>
              <a:avLst/>
              <a:gdLst/>
              <a:ahLst/>
              <a:cxnLst/>
              <a:rect l="l" t="t" r="r" b="b"/>
              <a:pathLst>
                <a:path w="2154" h="258" extrusionOk="0">
                  <a:moveTo>
                    <a:pt x="1" y="1"/>
                  </a:moveTo>
                  <a:lnTo>
                    <a:pt x="1" y="257"/>
                  </a:lnTo>
                  <a:lnTo>
                    <a:pt x="2154" y="25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3903275" y="3997825"/>
              <a:ext cx="77175" cy="6450"/>
            </a:xfrm>
            <a:custGeom>
              <a:avLst/>
              <a:gdLst/>
              <a:ahLst/>
              <a:cxnLst/>
              <a:rect l="l" t="t" r="r" b="b"/>
              <a:pathLst>
                <a:path w="3087" h="258" extrusionOk="0">
                  <a:moveTo>
                    <a:pt x="1" y="1"/>
                  </a:moveTo>
                  <a:lnTo>
                    <a:pt x="1" y="257"/>
                  </a:lnTo>
                  <a:lnTo>
                    <a:pt x="3086" y="25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3768225" y="3997825"/>
              <a:ext cx="26150" cy="6450"/>
            </a:xfrm>
            <a:custGeom>
              <a:avLst/>
              <a:gdLst/>
              <a:ahLst/>
              <a:cxnLst/>
              <a:rect l="l" t="t" r="r" b="b"/>
              <a:pathLst>
                <a:path w="1046" h="258" extrusionOk="0">
                  <a:moveTo>
                    <a:pt x="0" y="1"/>
                  </a:moveTo>
                  <a:lnTo>
                    <a:pt x="0" y="257"/>
                  </a:lnTo>
                  <a:lnTo>
                    <a:pt x="1046" y="25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3803075" y="3997825"/>
              <a:ext cx="38725" cy="6450"/>
            </a:xfrm>
            <a:custGeom>
              <a:avLst/>
              <a:gdLst/>
              <a:ahLst/>
              <a:cxnLst/>
              <a:rect l="l" t="t" r="r" b="b"/>
              <a:pathLst>
                <a:path w="1549" h="258" extrusionOk="0">
                  <a:moveTo>
                    <a:pt x="0" y="1"/>
                  </a:moveTo>
                  <a:lnTo>
                    <a:pt x="0" y="257"/>
                  </a:lnTo>
                  <a:lnTo>
                    <a:pt x="1548" y="25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3856375" y="3997825"/>
              <a:ext cx="38975" cy="6450"/>
            </a:xfrm>
            <a:custGeom>
              <a:avLst/>
              <a:gdLst/>
              <a:ahLst/>
              <a:cxnLst/>
              <a:rect l="l" t="t" r="r" b="b"/>
              <a:pathLst>
                <a:path w="1559" h="258" extrusionOk="0">
                  <a:moveTo>
                    <a:pt x="1" y="1"/>
                  </a:moveTo>
                  <a:lnTo>
                    <a:pt x="1" y="257"/>
                  </a:lnTo>
                  <a:lnTo>
                    <a:pt x="1559" y="25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3631875" y="4017575"/>
              <a:ext cx="53575" cy="6675"/>
            </a:xfrm>
            <a:custGeom>
              <a:avLst/>
              <a:gdLst/>
              <a:ahLst/>
              <a:cxnLst/>
              <a:rect l="l" t="t" r="r" b="b"/>
              <a:pathLst>
                <a:path w="2143" h="267" extrusionOk="0">
                  <a:moveTo>
                    <a:pt x="0" y="0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3698750" y="4017575"/>
              <a:ext cx="53850" cy="6675"/>
            </a:xfrm>
            <a:custGeom>
              <a:avLst/>
              <a:gdLst/>
              <a:ahLst/>
              <a:cxnLst/>
              <a:rect l="l" t="t" r="r" b="b"/>
              <a:pathLst>
                <a:path w="215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3903275" y="4017575"/>
              <a:ext cx="77175" cy="6675"/>
            </a:xfrm>
            <a:custGeom>
              <a:avLst/>
              <a:gdLst/>
              <a:ahLst/>
              <a:cxnLst/>
              <a:rect l="l" t="t" r="r" b="b"/>
              <a:pathLst>
                <a:path w="3087" h="267" extrusionOk="0">
                  <a:moveTo>
                    <a:pt x="1" y="0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3768225" y="4017575"/>
              <a:ext cx="26150" cy="6675"/>
            </a:xfrm>
            <a:custGeom>
              <a:avLst/>
              <a:gdLst/>
              <a:ahLst/>
              <a:cxnLst/>
              <a:rect l="l" t="t" r="r" b="b"/>
              <a:pathLst>
                <a:path w="1046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3803075" y="4017575"/>
              <a:ext cx="38725" cy="6675"/>
            </a:xfrm>
            <a:custGeom>
              <a:avLst/>
              <a:gdLst/>
              <a:ahLst/>
              <a:cxnLst/>
              <a:rect l="l" t="t" r="r" b="b"/>
              <a:pathLst>
                <a:path w="154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3856375" y="4017575"/>
              <a:ext cx="38975" cy="6675"/>
            </a:xfrm>
            <a:custGeom>
              <a:avLst/>
              <a:gdLst/>
              <a:ahLst/>
              <a:cxnLst/>
              <a:rect l="l" t="t" r="r" b="b"/>
              <a:pathLst>
                <a:path w="1559" h="267" extrusionOk="0">
                  <a:moveTo>
                    <a:pt x="1" y="0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3631875" y="4037300"/>
              <a:ext cx="53575" cy="6700"/>
            </a:xfrm>
            <a:custGeom>
              <a:avLst/>
              <a:gdLst/>
              <a:ahLst/>
              <a:cxnLst/>
              <a:rect l="l" t="t" r="r" b="b"/>
              <a:pathLst>
                <a:path w="2143" h="268" extrusionOk="0">
                  <a:moveTo>
                    <a:pt x="0" y="1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3698750" y="4037300"/>
              <a:ext cx="53850" cy="6700"/>
            </a:xfrm>
            <a:custGeom>
              <a:avLst/>
              <a:gdLst/>
              <a:ahLst/>
              <a:cxnLst/>
              <a:rect l="l" t="t" r="r" b="b"/>
              <a:pathLst>
                <a:path w="215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3903275" y="4037300"/>
              <a:ext cx="77175" cy="6700"/>
            </a:xfrm>
            <a:custGeom>
              <a:avLst/>
              <a:gdLst/>
              <a:ahLst/>
              <a:cxnLst/>
              <a:rect l="l" t="t" r="r" b="b"/>
              <a:pathLst>
                <a:path w="308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3768225" y="4037300"/>
              <a:ext cx="26150" cy="6700"/>
            </a:xfrm>
            <a:custGeom>
              <a:avLst/>
              <a:gdLst/>
              <a:ahLst/>
              <a:cxnLst/>
              <a:rect l="l" t="t" r="r" b="b"/>
              <a:pathLst>
                <a:path w="1046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3803075" y="4037300"/>
              <a:ext cx="38725" cy="6700"/>
            </a:xfrm>
            <a:custGeom>
              <a:avLst/>
              <a:gdLst/>
              <a:ahLst/>
              <a:cxnLst/>
              <a:rect l="l" t="t" r="r" b="b"/>
              <a:pathLst>
                <a:path w="1549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3856375" y="4037300"/>
              <a:ext cx="38975" cy="6700"/>
            </a:xfrm>
            <a:custGeom>
              <a:avLst/>
              <a:gdLst/>
              <a:ahLst/>
              <a:cxnLst/>
              <a:rect l="l" t="t" r="r" b="b"/>
              <a:pathLst>
                <a:path w="1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3631875" y="4057025"/>
              <a:ext cx="53575" cy="6700"/>
            </a:xfrm>
            <a:custGeom>
              <a:avLst/>
              <a:gdLst/>
              <a:ahLst/>
              <a:cxnLst/>
              <a:rect l="l" t="t" r="r" b="b"/>
              <a:pathLst>
                <a:path w="2143" h="268" extrusionOk="0">
                  <a:moveTo>
                    <a:pt x="0" y="1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3698750" y="4057025"/>
              <a:ext cx="53850" cy="6700"/>
            </a:xfrm>
            <a:custGeom>
              <a:avLst/>
              <a:gdLst/>
              <a:ahLst/>
              <a:cxnLst/>
              <a:rect l="l" t="t" r="r" b="b"/>
              <a:pathLst>
                <a:path w="215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3903275" y="4057025"/>
              <a:ext cx="77175" cy="6700"/>
            </a:xfrm>
            <a:custGeom>
              <a:avLst/>
              <a:gdLst/>
              <a:ahLst/>
              <a:cxnLst/>
              <a:rect l="l" t="t" r="r" b="b"/>
              <a:pathLst>
                <a:path w="308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3768225" y="4057025"/>
              <a:ext cx="26150" cy="6700"/>
            </a:xfrm>
            <a:custGeom>
              <a:avLst/>
              <a:gdLst/>
              <a:ahLst/>
              <a:cxnLst/>
              <a:rect l="l" t="t" r="r" b="b"/>
              <a:pathLst>
                <a:path w="1046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3803075" y="4057025"/>
              <a:ext cx="38725" cy="6700"/>
            </a:xfrm>
            <a:custGeom>
              <a:avLst/>
              <a:gdLst/>
              <a:ahLst/>
              <a:cxnLst/>
              <a:rect l="l" t="t" r="r" b="b"/>
              <a:pathLst>
                <a:path w="1549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856375" y="4057025"/>
              <a:ext cx="38975" cy="6700"/>
            </a:xfrm>
            <a:custGeom>
              <a:avLst/>
              <a:gdLst/>
              <a:ahLst/>
              <a:cxnLst/>
              <a:rect l="l" t="t" r="r" b="b"/>
              <a:pathLst>
                <a:path w="1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631875" y="4076775"/>
              <a:ext cx="53575" cy="6675"/>
            </a:xfrm>
            <a:custGeom>
              <a:avLst/>
              <a:gdLst/>
              <a:ahLst/>
              <a:cxnLst/>
              <a:rect l="l" t="t" r="r" b="b"/>
              <a:pathLst>
                <a:path w="2143" h="267" extrusionOk="0">
                  <a:moveTo>
                    <a:pt x="0" y="0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3698750" y="4076775"/>
              <a:ext cx="53850" cy="6675"/>
            </a:xfrm>
            <a:custGeom>
              <a:avLst/>
              <a:gdLst/>
              <a:ahLst/>
              <a:cxnLst/>
              <a:rect l="l" t="t" r="r" b="b"/>
              <a:pathLst>
                <a:path w="2154" h="267" extrusionOk="0">
                  <a:moveTo>
                    <a:pt x="1" y="0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3903275" y="4076775"/>
              <a:ext cx="77175" cy="6675"/>
            </a:xfrm>
            <a:custGeom>
              <a:avLst/>
              <a:gdLst/>
              <a:ahLst/>
              <a:cxnLst/>
              <a:rect l="l" t="t" r="r" b="b"/>
              <a:pathLst>
                <a:path w="3087" h="267" extrusionOk="0">
                  <a:moveTo>
                    <a:pt x="1" y="0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2"/>
            <p:cNvSpPr/>
            <p:nvPr/>
          </p:nvSpPr>
          <p:spPr>
            <a:xfrm>
              <a:off x="3768225" y="4076775"/>
              <a:ext cx="26150" cy="6675"/>
            </a:xfrm>
            <a:custGeom>
              <a:avLst/>
              <a:gdLst/>
              <a:ahLst/>
              <a:cxnLst/>
              <a:rect l="l" t="t" r="r" b="b"/>
              <a:pathLst>
                <a:path w="1046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2"/>
            <p:cNvSpPr/>
            <p:nvPr/>
          </p:nvSpPr>
          <p:spPr>
            <a:xfrm>
              <a:off x="3803075" y="4076775"/>
              <a:ext cx="38725" cy="6675"/>
            </a:xfrm>
            <a:custGeom>
              <a:avLst/>
              <a:gdLst/>
              <a:ahLst/>
              <a:cxnLst/>
              <a:rect l="l" t="t" r="r" b="b"/>
              <a:pathLst>
                <a:path w="1549" h="267" extrusionOk="0">
                  <a:moveTo>
                    <a:pt x="0" y="0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2"/>
            <p:cNvSpPr/>
            <p:nvPr/>
          </p:nvSpPr>
          <p:spPr>
            <a:xfrm>
              <a:off x="3856375" y="4076775"/>
              <a:ext cx="38975" cy="6675"/>
            </a:xfrm>
            <a:custGeom>
              <a:avLst/>
              <a:gdLst/>
              <a:ahLst/>
              <a:cxnLst/>
              <a:rect l="l" t="t" r="r" b="b"/>
              <a:pathLst>
                <a:path w="1559" h="267" extrusionOk="0">
                  <a:moveTo>
                    <a:pt x="1" y="0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3631875" y="4096500"/>
              <a:ext cx="53575" cy="6700"/>
            </a:xfrm>
            <a:custGeom>
              <a:avLst/>
              <a:gdLst/>
              <a:ahLst/>
              <a:cxnLst/>
              <a:rect l="l" t="t" r="r" b="b"/>
              <a:pathLst>
                <a:path w="2143" h="268" extrusionOk="0">
                  <a:moveTo>
                    <a:pt x="0" y="1"/>
                  </a:moveTo>
                  <a:lnTo>
                    <a:pt x="0" y="267"/>
                  </a:lnTo>
                  <a:lnTo>
                    <a:pt x="2143" y="26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3698750" y="4096500"/>
              <a:ext cx="53850" cy="6700"/>
            </a:xfrm>
            <a:custGeom>
              <a:avLst/>
              <a:gdLst/>
              <a:ahLst/>
              <a:cxnLst/>
              <a:rect l="l" t="t" r="r" b="b"/>
              <a:pathLst>
                <a:path w="2154" h="268" extrusionOk="0">
                  <a:moveTo>
                    <a:pt x="1" y="1"/>
                  </a:moveTo>
                  <a:lnTo>
                    <a:pt x="1" y="267"/>
                  </a:lnTo>
                  <a:lnTo>
                    <a:pt x="2154" y="26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2"/>
            <p:cNvSpPr/>
            <p:nvPr/>
          </p:nvSpPr>
          <p:spPr>
            <a:xfrm>
              <a:off x="3903275" y="4096500"/>
              <a:ext cx="77175" cy="6700"/>
            </a:xfrm>
            <a:custGeom>
              <a:avLst/>
              <a:gdLst/>
              <a:ahLst/>
              <a:cxnLst/>
              <a:rect l="l" t="t" r="r" b="b"/>
              <a:pathLst>
                <a:path w="3087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086" y="26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2"/>
            <p:cNvSpPr/>
            <p:nvPr/>
          </p:nvSpPr>
          <p:spPr>
            <a:xfrm>
              <a:off x="3768225" y="4096500"/>
              <a:ext cx="26150" cy="6700"/>
            </a:xfrm>
            <a:custGeom>
              <a:avLst/>
              <a:gdLst/>
              <a:ahLst/>
              <a:cxnLst/>
              <a:rect l="l" t="t" r="r" b="b"/>
              <a:pathLst>
                <a:path w="1046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046" y="26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3803075" y="4096500"/>
              <a:ext cx="38725" cy="6700"/>
            </a:xfrm>
            <a:custGeom>
              <a:avLst/>
              <a:gdLst/>
              <a:ahLst/>
              <a:cxnLst/>
              <a:rect l="l" t="t" r="r" b="b"/>
              <a:pathLst>
                <a:path w="1549" h="268" extrusionOk="0">
                  <a:moveTo>
                    <a:pt x="0" y="1"/>
                  </a:moveTo>
                  <a:lnTo>
                    <a:pt x="0" y="267"/>
                  </a:lnTo>
                  <a:lnTo>
                    <a:pt x="1548" y="26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3856375" y="4096500"/>
              <a:ext cx="38975" cy="6700"/>
            </a:xfrm>
            <a:custGeom>
              <a:avLst/>
              <a:gdLst/>
              <a:ahLst/>
              <a:cxnLst/>
              <a:rect l="l" t="t" r="r" b="b"/>
              <a:pathLst>
                <a:path w="1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559" y="26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3631875" y="4116500"/>
              <a:ext cx="53575" cy="6425"/>
            </a:xfrm>
            <a:custGeom>
              <a:avLst/>
              <a:gdLst/>
              <a:ahLst/>
              <a:cxnLst/>
              <a:rect l="l" t="t" r="r" b="b"/>
              <a:pathLst>
                <a:path w="2143" h="257" extrusionOk="0">
                  <a:moveTo>
                    <a:pt x="0" y="0"/>
                  </a:moveTo>
                  <a:lnTo>
                    <a:pt x="0" y="257"/>
                  </a:lnTo>
                  <a:lnTo>
                    <a:pt x="2143" y="257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3698750" y="4116500"/>
              <a:ext cx="53850" cy="6425"/>
            </a:xfrm>
            <a:custGeom>
              <a:avLst/>
              <a:gdLst/>
              <a:ahLst/>
              <a:cxnLst/>
              <a:rect l="l" t="t" r="r" b="b"/>
              <a:pathLst>
                <a:path w="2154" h="257" extrusionOk="0">
                  <a:moveTo>
                    <a:pt x="1" y="0"/>
                  </a:moveTo>
                  <a:lnTo>
                    <a:pt x="1" y="257"/>
                  </a:lnTo>
                  <a:lnTo>
                    <a:pt x="2154" y="25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3903275" y="4116500"/>
              <a:ext cx="77175" cy="6425"/>
            </a:xfrm>
            <a:custGeom>
              <a:avLst/>
              <a:gdLst/>
              <a:ahLst/>
              <a:cxnLst/>
              <a:rect l="l" t="t" r="r" b="b"/>
              <a:pathLst>
                <a:path w="3087" h="257" extrusionOk="0">
                  <a:moveTo>
                    <a:pt x="1" y="0"/>
                  </a:moveTo>
                  <a:lnTo>
                    <a:pt x="1" y="257"/>
                  </a:lnTo>
                  <a:lnTo>
                    <a:pt x="3086" y="257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3768225" y="4116500"/>
              <a:ext cx="26150" cy="6425"/>
            </a:xfrm>
            <a:custGeom>
              <a:avLst/>
              <a:gdLst/>
              <a:ahLst/>
              <a:cxnLst/>
              <a:rect l="l" t="t" r="r" b="b"/>
              <a:pathLst>
                <a:path w="1046" h="257" extrusionOk="0">
                  <a:moveTo>
                    <a:pt x="0" y="0"/>
                  </a:moveTo>
                  <a:lnTo>
                    <a:pt x="0" y="257"/>
                  </a:lnTo>
                  <a:lnTo>
                    <a:pt x="1046" y="257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3803075" y="4116500"/>
              <a:ext cx="38725" cy="6425"/>
            </a:xfrm>
            <a:custGeom>
              <a:avLst/>
              <a:gdLst/>
              <a:ahLst/>
              <a:cxnLst/>
              <a:rect l="l" t="t" r="r" b="b"/>
              <a:pathLst>
                <a:path w="1549" h="257" extrusionOk="0">
                  <a:moveTo>
                    <a:pt x="0" y="0"/>
                  </a:moveTo>
                  <a:lnTo>
                    <a:pt x="0" y="257"/>
                  </a:lnTo>
                  <a:lnTo>
                    <a:pt x="1548" y="257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3856375" y="4116500"/>
              <a:ext cx="38975" cy="6425"/>
            </a:xfrm>
            <a:custGeom>
              <a:avLst/>
              <a:gdLst/>
              <a:ahLst/>
              <a:cxnLst/>
              <a:rect l="l" t="t" r="r" b="b"/>
              <a:pathLst>
                <a:path w="1559" h="257" extrusionOk="0">
                  <a:moveTo>
                    <a:pt x="1" y="0"/>
                  </a:moveTo>
                  <a:lnTo>
                    <a:pt x="1" y="257"/>
                  </a:lnTo>
                  <a:lnTo>
                    <a:pt x="1559" y="257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3631875" y="4136225"/>
              <a:ext cx="53575" cy="6425"/>
            </a:xfrm>
            <a:custGeom>
              <a:avLst/>
              <a:gdLst/>
              <a:ahLst/>
              <a:cxnLst/>
              <a:rect l="l" t="t" r="r" b="b"/>
              <a:pathLst>
                <a:path w="2143" h="257" extrusionOk="0">
                  <a:moveTo>
                    <a:pt x="0" y="1"/>
                  </a:moveTo>
                  <a:lnTo>
                    <a:pt x="0" y="257"/>
                  </a:lnTo>
                  <a:lnTo>
                    <a:pt x="2143" y="257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3698750" y="4136225"/>
              <a:ext cx="53850" cy="6425"/>
            </a:xfrm>
            <a:custGeom>
              <a:avLst/>
              <a:gdLst/>
              <a:ahLst/>
              <a:cxnLst/>
              <a:rect l="l" t="t" r="r" b="b"/>
              <a:pathLst>
                <a:path w="2154" h="257" extrusionOk="0">
                  <a:moveTo>
                    <a:pt x="1" y="1"/>
                  </a:moveTo>
                  <a:lnTo>
                    <a:pt x="1" y="257"/>
                  </a:lnTo>
                  <a:lnTo>
                    <a:pt x="2154" y="257"/>
                  </a:lnTo>
                  <a:lnTo>
                    <a:pt x="2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3903275" y="4136225"/>
              <a:ext cx="77175" cy="6425"/>
            </a:xfrm>
            <a:custGeom>
              <a:avLst/>
              <a:gdLst/>
              <a:ahLst/>
              <a:cxnLst/>
              <a:rect l="l" t="t" r="r" b="b"/>
              <a:pathLst>
                <a:path w="3087" h="257" extrusionOk="0">
                  <a:moveTo>
                    <a:pt x="1" y="1"/>
                  </a:moveTo>
                  <a:lnTo>
                    <a:pt x="1" y="257"/>
                  </a:lnTo>
                  <a:lnTo>
                    <a:pt x="3086" y="257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3768225" y="4136225"/>
              <a:ext cx="26150" cy="6425"/>
            </a:xfrm>
            <a:custGeom>
              <a:avLst/>
              <a:gdLst/>
              <a:ahLst/>
              <a:cxnLst/>
              <a:rect l="l" t="t" r="r" b="b"/>
              <a:pathLst>
                <a:path w="1046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046" y="257"/>
                  </a:lnTo>
                  <a:lnTo>
                    <a:pt x="1046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3803075" y="4136225"/>
              <a:ext cx="38725" cy="6425"/>
            </a:xfrm>
            <a:custGeom>
              <a:avLst/>
              <a:gdLst/>
              <a:ahLst/>
              <a:cxnLst/>
              <a:rect l="l" t="t" r="r" b="b"/>
              <a:pathLst>
                <a:path w="1549" h="257" extrusionOk="0">
                  <a:moveTo>
                    <a:pt x="0" y="1"/>
                  </a:moveTo>
                  <a:lnTo>
                    <a:pt x="0" y="257"/>
                  </a:lnTo>
                  <a:lnTo>
                    <a:pt x="1548" y="257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60EA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3856375" y="4136225"/>
              <a:ext cx="38975" cy="6425"/>
            </a:xfrm>
            <a:custGeom>
              <a:avLst/>
              <a:gdLst/>
              <a:ahLst/>
              <a:cxnLst/>
              <a:rect l="l" t="t" r="r" b="b"/>
              <a:pathLst>
                <a:path w="1559" h="257" extrusionOk="0">
                  <a:moveTo>
                    <a:pt x="1" y="1"/>
                  </a:moveTo>
                  <a:lnTo>
                    <a:pt x="1" y="257"/>
                  </a:lnTo>
                  <a:lnTo>
                    <a:pt x="1559" y="257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2"/>
            <p:cNvSpPr/>
            <p:nvPr/>
          </p:nvSpPr>
          <p:spPr>
            <a:xfrm>
              <a:off x="3631875" y="3935800"/>
              <a:ext cx="348300" cy="15675"/>
            </a:xfrm>
            <a:custGeom>
              <a:avLst/>
              <a:gdLst/>
              <a:ahLst/>
              <a:cxnLst/>
              <a:rect l="l" t="t" r="r" b="b"/>
              <a:pathLst>
                <a:path w="13932" h="627" extrusionOk="0">
                  <a:moveTo>
                    <a:pt x="0" y="1"/>
                  </a:moveTo>
                  <a:lnTo>
                    <a:pt x="0" y="626"/>
                  </a:lnTo>
                  <a:lnTo>
                    <a:pt x="13932" y="626"/>
                  </a:lnTo>
                  <a:lnTo>
                    <a:pt x="13932" y="1"/>
                  </a:lnTo>
                  <a:close/>
                </a:path>
              </a:pathLst>
            </a:custGeom>
            <a:solidFill>
              <a:srgbClr val="80CF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2"/>
            <p:cNvSpPr/>
            <p:nvPr/>
          </p:nvSpPr>
          <p:spPr>
            <a:xfrm>
              <a:off x="3246400" y="4029100"/>
              <a:ext cx="312200" cy="182250"/>
            </a:xfrm>
            <a:custGeom>
              <a:avLst/>
              <a:gdLst/>
              <a:ahLst/>
              <a:cxnLst/>
              <a:rect l="l" t="t" r="r" b="b"/>
              <a:pathLst>
                <a:path w="12488" h="7290" extrusionOk="0">
                  <a:moveTo>
                    <a:pt x="1006" y="1"/>
                  </a:moveTo>
                  <a:cubicBezTo>
                    <a:pt x="452" y="1"/>
                    <a:pt x="1" y="452"/>
                    <a:pt x="1" y="1005"/>
                  </a:cubicBezTo>
                  <a:lnTo>
                    <a:pt x="1" y="6285"/>
                  </a:lnTo>
                  <a:cubicBezTo>
                    <a:pt x="1" y="6848"/>
                    <a:pt x="452" y="7289"/>
                    <a:pt x="1006" y="7289"/>
                  </a:cubicBezTo>
                  <a:lnTo>
                    <a:pt x="11483" y="7289"/>
                  </a:lnTo>
                  <a:cubicBezTo>
                    <a:pt x="12036" y="7289"/>
                    <a:pt x="12487" y="6848"/>
                    <a:pt x="12487" y="6285"/>
                  </a:cubicBezTo>
                  <a:lnTo>
                    <a:pt x="12487" y="1005"/>
                  </a:lnTo>
                  <a:cubicBezTo>
                    <a:pt x="12487" y="452"/>
                    <a:pt x="12036" y="1"/>
                    <a:pt x="11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2"/>
            <p:cNvSpPr/>
            <p:nvPr/>
          </p:nvSpPr>
          <p:spPr>
            <a:xfrm>
              <a:off x="3253075" y="4033725"/>
              <a:ext cx="293725" cy="171475"/>
            </a:xfrm>
            <a:custGeom>
              <a:avLst/>
              <a:gdLst/>
              <a:ahLst/>
              <a:cxnLst/>
              <a:rect l="l" t="t" r="r" b="b"/>
              <a:pathLst>
                <a:path w="11749" h="6859" extrusionOk="0">
                  <a:moveTo>
                    <a:pt x="800" y="0"/>
                  </a:moveTo>
                  <a:cubicBezTo>
                    <a:pt x="349" y="0"/>
                    <a:pt x="1" y="359"/>
                    <a:pt x="1" y="800"/>
                  </a:cubicBezTo>
                  <a:lnTo>
                    <a:pt x="1" y="6059"/>
                  </a:lnTo>
                  <a:cubicBezTo>
                    <a:pt x="1" y="6499"/>
                    <a:pt x="349" y="6858"/>
                    <a:pt x="800" y="6858"/>
                  </a:cubicBezTo>
                  <a:lnTo>
                    <a:pt x="10949" y="6858"/>
                  </a:lnTo>
                  <a:cubicBezTo>
                    <a:pt x="11390" y="6858"/>
                    <a:pt x="11749" y="6499"/>
                    <a:pt x="11749" y="6059"/>
                  </a:cubicBezTo>
                  <a:lnTo>
                    <a:pt x="11749" y="800"/>
                  </a:lnTo>
                  <a:cubicBezTo>
                    <a:pt x="11749" y="359"/>
                    <a:pt x="11390" y="0"/>
                    <a:pt x="10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2"/>
            <p:cNvSpPr/>
            <p:nvPr/>
          </p:nvSpPr>
          <p:spPr>
            <a:xfrm>
              <a:off x="3281525" y="4080100"/>
              <a:ext cx="46675" cy="34100"/>
            </a:xfrm>
            <a:custGeom>
              <a:avLst/>
              <a:gdLst/>
              <a:ahLst/>
              <a:cxnLst/>
              <a:rect l="l" t="t" r="r" b="b"/>
              <a:pathLst>
                <a:path w="1867" h="1364" extrusionOk="0">
                  <a:moveTo>
                    <a:pt x="287" y="1"/>
                  </a:moveTo>
                  <a:cubicBezTo>
                    <a:pt x="134" y="1"/>
                    <a:pt x="0" y="134"/>
                    <a:pt x="0" y="298"/>
                  </a:cubicBezTo>
                  <a:lnTo>
                    <a:pt x="0" y="1067"/>
                  </a:lnTo>
                  <a:cubicBezTo>
                    <a:pt x="0" y="1231"/>
                    <a:pt x="134" y="1364"/>
                    <a:pt x="287" y="1364"/>
                  </a:cubicBezTo>
                  <a:lnTo>
                    <a:pt x="1569" y="1364"/>
                  </a:lnTo>
                  <a:cubicBezTo>
                    <a:pt x="1733" y="1364"/>
                    <a:pt x="1866" y="1231"/>
                    <a:pt x="1866" y="1067"/>
                  </a:cubicBezTo>
                  <a:lnTo>
                    <a:pt x="1866" y="298"/>
                  </a:lnTo>
                  <a:cubicBezTo>
                    <a:pt x="1866" y="134"/>
                    <a:pt x="1733" y="1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2"/>
            <p:cNvSpPr/>
            <p:nvPr/>
          </p:nvSpPr>
          <p:spPr>
            <a:xfrm>
              <a:off x="3510125" y="4167500"/>
              <a:ext cx="24625" cy="24375"/>
            </a:xfrm>
            <a:custGeom>
              <a:avLst/>
              <a:gdLst/>
              <a:ahLst/>
              <a:cxnLst/>
              <a:rect l="l" t="t" r="r" b="b"/>
              <a:pathLst>
                <a:path w="985" h="975" extrusionOk="0">
                  <a:moveTo>
                    <a:pt x="339" y="0"/>
                  </a:moveTo>
                  <a:cubicBezTo>
                    <a:pt x="216" y="0"/>
                    <a:pt x="93" y="52"/>
                    <a:pt x="1" y="144"/>
                  </a:cubicBezTo>
                  <a:cubicBezTo>
                    <a:pt x="206" y="328"/>
                    <a:pt x="206" y="646"/>
                    <a:pt x="1" y="831"/>
                  </a:cubicBezTo>
                  <a:cubicBezTo>
                    <a:pt x="93" y="923"/>
                    <a:pt x="216" y="974"/>
                    <a:pt x="339" y="974"/>
                  </a:cubicBezTo>
                  <a:cubicBezTo>
                    <a:pt x="985" y="964"/>
                    <a:pt x="985" y="0"/>
                    <a:pt x="339" y="0"/>
                  </a:cubicBezTo>
                  <a:close/>
                </a:path>
              </a:pathLst>
            </a:custGeom>
            <a:solidFill>
              <a:srgbClr val="78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2"/>
            <p:cNvSpPr/>
            <p:nvPr/>
          </p:nvSpPr>
          <p:spPr>
            <a:xfrm>
              <a:off x="3487325" y="4167575"/>
              <a:ext cx="22825" cy="24300"/>
            </a:xfrm>
            <a:custGeom>
              <a:avLst/>
              <a:gdLst/>
              <a:ahLst/>
              <a:cxnLst/>
              <a:rect l="l" t="t" r="r" b="b"/>
              <a:pathLst>
                <a:path w="913" h="972" extrusionOk="0">
                  <a:moveTo>
                    <a:pt x="577" y="1"/>
                  </a:moveTo>
                  <a:cubicBezTo>
                    <a:pt x="390" y="1"/>
                    <a:pt x="205" y="111"/>
                    <a:pt x="123" y="305"/>
                  </a:cubicBezTo>
                  <a:cubicBezTo>
                    <a:pt x="0" y="623"/>
                    <a:pt x="236" y="971"/>
                    <a:pt x="574" y="971"/>
                  </a:cubicBezTo>
                  <a:cubicBezTo>
                    <a:pt x="697" y="971"/>
                    <a:pt x="821" y="920"/>
                    <a:pt x="913" y="828"/>
                  </a:cubicBezTo>
                  <a:cubicBezTo>
                    <a:pt x="821" y="735"/>
                    <a:pt x="759" y="612"/>
                    <a:pt x="759" y="479"/>
                  </a:cubicBezTo>
                  <a:cubicBezTo>
                    <a:pt x="759" y="356"/>
                    <a:pt x="821" y="223"/>
                    <a:pt x="913" y="141"/>
                  </a:cubicBezTo>
                  <a:cubicBezTo>
                    <a:pt x="817" y="45"/>
                    <a:pt x="697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2"/>
            <p:cNvSpPr/>
            <p:nvPr/>
          </p:nvSpPr>
          <p:spPr>
            <a:xfrm>
              <a:off x="3503975" y="4178025"/>
              <a:ext cx="9775" cy="10250"/>
            </a:xfrm>
            <a:custGeom>
              <a:avLst/>
              <a:gdLst/>
              <a:ahLst/>
              <a:cxnLst/>
              <a:rect l="l" t="t" r="r" b="b"/>
              <a:pathLst>
                <a:path w="391" h="410" extrusionOk="0">
                  <a:moveTo>
                    <a:pt x="243" y="0"/>
                  </a:moveTo>
                  <a:cubicBezTo>
                    <a:pt x="166" y="0"/>
                    <a:pt x="89" y="43"/>
                    <a:pt x="52" y="123"/>
                  </a:cubicBezTo>
                  <a:cubicBezTo>
                    <a:pt x="1" y="266"/>
                    <a:pt x="103" y="410"/>
                    <a:pt x="247" y="410"/>
                  </a:cubicBezTo>
                  <a:cubicBezTo>
                    <a:pt x="339" y="317"/>
                    <a:pt x="390" y="194"/>
                    <a:pt x="390" y="61"/>
                  </a:cubicBezTo>
                  <a:cubicBezTo>
                    <a:pt x="349" y="20"/>
                    <a:pt x="296" y="0"/>
                    <a:pt x="243" y="0"/>
                  </a:cubicBezTo>
                  <a:close/>
                </a:path>
              </a:pathLst>
            </a:custGeom>
            <a:solidFill>
              <a:srgbClr val="49AD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3282800" y="4131350"/>
              <a:ext cx="8750" cy="16425"/>
            </a:xfrm>
            <a:custGeom>
              <a:avLst/>
              <a:gdLst/>
              <a:ahLst/>
              <a:cxnLst/>
              <a:rect l="l" t="t" r="r" b="b"/>
              <a:pathLst>
                <a:path w="350" h="657" extrusionOk="0">
                  <a:moveTo>
                    <a:pt x="144" y="1"/>
                  </a:moveTo>
                  <a:cubicBezTo>
                    <a:pt x="144" y="21"/>
                    <a:pt x="144" y="32"/>
                    <a:pt x="134" y="52"/>
                  </a:cubicBezTo>
                  <a:cubicBezTo>
                    <a:pt x="124" y="62"/>
                    <a:pt x="113" y="73"/>
                    <a:pt x="103" y="83"/>
                  </a:cubicBezTo>
                  <a:cubicBezTo>
                    <a:pt x="83" y="83"/>
                    <a:pt x="72" y="93"/>
                    <a:pt x="5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49" y="657"/>
                  </a:lnTo>
                  <a:lnTo>
                    <a:pt x="349" y="595"/>
                  </a:lnTo>
                  <a:lnTo>
                    <a:pt x="216" y="59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2"/>
            <p:cNvSpPr/>
            <p:nvPr/>
          </p:nvSpPr>
          <p:spPr>
            <a:xfrm>
              <a:off x="3295625" y="4131100"/>
              <a:ext cx="11300" cy="16675"/>
            </a:xfrm>
            <a:custGeom>
              <a:avLst/>
              <a:gdLst/>
              <a:ahLst/>
              <a:cxnLst/>
              <a:rect l="l" t="t" r="r" b="b"/>
              <a:pathLst>
                <a:path w="452" h="667" extrusionOk="0">
                  <a:moveTo>
                    <a:pt x="205" y="1"/>
                  </a:moveTo>
                  <a:cubicBezTo>
                    <a:pt x="175" y="1"/>
                    <a:pt x="144" y="1"/>
                    <a:pt x="103" y="11"/>
                  </a:cubicBezTo>
                  <a:cubicBezTo>
                    <a:pt x="82" y="21"/>
                    <a:pt x="52" y="31"/>
                    <a:pt x="21" y="42"/>
                  </a:cubicBezTo>
                  <a:lnTo>
                    <a:pt x="21" y="134"/>
                  </a:lnTo>
                  <a:cubicBezTo>
                    <a:pt x="52" y="113"/>
                    <a:pt x="82" y="103"/>
                    <a:pt x="113" y="93"/>
                  </a:cubicBezTo>
                  <a:cubicBezTo>
                    <a:pt x="144" y="83"/>
                    <a:pt x="175" y="72"/>
                    <a:pt x="205" y="72"/>
                  </a:cubicBezTo>
                  <a:cubicBezTo>
                    <a:pt x="236" y="72"/>
                    <a:pt x="267" y="83"/>
                    <a:pt x="298" y="103"/>
                  </a:cubicBezTo>
                  <a:cubicBezTo>
                    <a:pt x="318" y="124"/>
                    <a:pt x="328" y="154"/>
                    <a:pt x="328" y="185"/>
                  </a:cubicBezTo>
                  <a:cubicBezTo>
                    <a:pt x="328" y="226"/>
                    <a:pt x="318" y="257"/>
                    <a:pt x="298" y="288"/>
                  </a:cubicBezTo>
                  <a:cubicBezTo>
                    <a:pt x="267" y="339"/>
                    <a:pt x="226" y="380"/>
                    <a:pt x="185" y="421"/>
                  </a:cubicBezTo>
                  <a:cubicBezTo>
                    <a:pt x="154" y="441"/>
                    <a:pt x="134" y="472"/>
                    <a:pt x="103" y="493"/>
                  </a:cubicBezTo>
                  <a:lnTo>
                    <a:pt x="0" y="575"/>
                  </a:lnTo>
                  <a:lnTo>
                    <a:pt x="0" y="667"/>
                  </a:lnTo>
                  <a:lnTo>
                    <a:pt x="451" y="667"/>
                  </a:lnTo>
                  <a:lnTo>
                    <a:pt x="451" y="595"/>
                  </a:lnTo>
                  <a:lnTo>
                    <a:pt x="103" y="595"/>
                  </a:lnTo>
                  <a:lnTo>
                    <a:pt x="195" y="513"/>
                  </a:lnTo>
                  <a:cubicBezTo>
                    <a:pt x="226" y="482"/>
                    <a:pt x="267" y="441"/>
                    <a:pt x="287" y="421"/>
                  </a:cubicBezTo>
                  <a:cubicBezTo>
                    <a:pt x="308" y="400"/>
                    <a:pt x="328" y="380"/>
                    <a:pt x="349" y="359"/>
                  </a:cubicBezTo>
                  <a:cubicBezTo>
                    <a:pt x="359" y="349"/>
                    <a:pt x="380" y="329"/>
                    <a:pt x="390" y="308"/>
                  </a:cubicBezTo>
                  <a:cubicBezTo>
                    <a:pt x="400" y="288"/>
                    <a:pt x="410" y="267"/>
                    <a:pt x="410" y="247"/>
                  </a:cubicBezTo>
                  <a:cubicBezTo>
                    <a:pt x="421" y="226"/>
                    <a:pt x="421" y="195"/>
                    <a:pt x="421" y="175"/>
                  </a:cubicBezTo>
                  <a:cubicBezTo>
                    <a:pt x="421" y="124"/>
                    <a:pt x="400" y="83"/>
                    <a:pt x="369" y="52"/>
                  </a:cubicBezTo>
                  <a:cubicBezTo>
                    <a:pt x="318" y="11"/>
                    <a:pt x="267" y="1"/>
                    <a:pt x="205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2"/>
            <p:cNvSpPr/>
            <p:nvPr/>
          </p:nvSpPr>
          <p:spPr>
            <a:xfrm>
              <a:off x="3310225" y="4131100"/>
              <a:ext cx="10800" cy="16950"/>
            </a:xfrm>
            <a:custGeom>
              <a:avLst/>
              <a:gdLst/>
              <a:ahLst/>
              <a:cxnLst/>
              <a:rect l="l" t="t" r="r" b="b"/>
              <a:pathLst>
                <a:path w="432" h="678" extrusionOk="0">
                  <a:moveTo>
                    <a:pt x="206" y="1"/>
                  </a:moveTo>
                  <a:cubicBezTo>
                    <a:pt x="175" y="1"/>
                    <a:pt x="134" y="11"/>
                    <a:pt x="103" y="11"/>
                  </a:cubicBezTo>
                  <a:cubicBezTo>
                    <a:pt x="72" y="21"/>
                    <a:pt x="52" y="31"/>
                    <a:pt x="21" y="42"/>
                  </a:cubicBezTo>
                  <a:lnTo>
                    <a:pt x="21" y="134"/>
                  </a:lnTo>
                  <a:cubicBezTo>
                    <a:pt x="52" y="113"/>
                    <a:pt x="83" y="103"/>
                    <a:pt x="113" y="93"/>
                  </a:cubicBezTo>
                  <a:cubicBezTo>
                    <a:pt x="142" y="86"/>
                    <a:pt x="176" y="78"/>
                    <a:pt x="208" y="78"/>
                  </a:cubicBezTo>
                  <a:cubicBezTo>
                    <a:pt x="222" y="78"/>
                    <a:pt x="235" y="80"/>
                    <a:pt x="247" y="83"/>
                  </a:cubicBezTo>
                  <a:cubicBezTo>
                    <a:pt x="267" y="83"/>
                    <a:pt x="277" y="93"/>
                    <a:pt x="288" y="103"/>
                  </a:cubicBezTo>
                  <a:cubicBezTo>
                    <a:pt x="298" y="103"/>
                    <a:pt x="308" y="113"/>
                    <a:pt x="318" y="134"/>
                  </a:cubicBezTo>
                  <a:cubicBezTo>
                    <a:pt x="329" y="144"/>
                    <a:pt x="329" y="154"/>
                    <a:pt x="329" y="175"/>
                  </a:cubicBezTo>
                  <a:cubicBezTo>
                    <a:pt x="329" y="206"/>
                    <a:pt x="318" y="236"/>
                    <a:pt x="288" y="257"/>
                  </a:cubicBezTo>
                  <a:cubicBezTo>
                    <a:pt x="257" y="267"/>
                    <a:pt x="216" y="277"/>
                    <a:pt x="185" y="277"/>
                  </a:cubicBezTo>
                  <a:lnTo>
                    <a:pt x="154" y="277"/>
                  </a:lnTo>
                  <a:lnTo>
                    <a:pt x="154" y="349"/>
                  </a:lnTo>
                  <a:lnTo>
                    <a:pt x="257" y="349"/>
                  </a:lnTo>
                  <a:cubicBezTo>
                    <a:pt x="267" y="359"/>
                    <a:pt x="288" y="359"/>
                    <a:pt x="298" y="370"/>
                  </a:cubicBezTo>
                  <a:cubicBezTo>
                    <a:pt x="308" y="380"/>
                    <a:pt x="318" y="390"/>
                    <a:pt x="329" y="411"/>
                  </a:cubicBezTo>
                  <a:cubicBezTo>
                    <a:pt x="339" y="431"/>
                    <a:pt x="339" y="441"/>
                    <a:pt x="339" y="462"/>
                  </a:cubicBezTo>
                  <a:cubicBezTo>
                    <a:pt x="339" y="482"/>
                    <a:pt x="339" y="503"/>
                    <a:pt x="329" y="523"/>
                  </a:cubicBezTo>
                  <a:cubicBezTo>
                    <a:pt x="329" y="544"/>
                    <a:pt x="318" y="554"/>
                    <a:pt x="298" y="564"/>
                  </a:cubicBezTo>
                  <a:cubicBezTo>
                    <a:pt x="288" y="585"/>
                    <a:pt x="267" y="595"/>
                    <a:pt x="247" y="595"/>
                  </a:cubicBezTo>
                  <a:cubicBezTo>
                    <a:pt x="236" y="605"/>
                    <a:pt x="216" y="605"/>
                    <a:pt x="195" y="605"/>
                  </a:cubicBezTo>
                  <a:cubicBezTo>
                    <a:pt x="154" y="605"/>
                    <a:pt x="124" y="595"/>
                    <a:pt x="93" y="585"/>
                  </a:cubicBezTo>
                  <a:cubicBezTo>
                    <a:pt x="62" y="575"/>
                    <a:pt x="31" y="564"/>
                    <a:pt x="11" y="544"/>
                  </a:cubicBezTo>
                  <a:lnTo>
                    <a:pt x="1" y="544"/>
                  </a:lnTo>
                  <a:lnTo>
                    <a:pt x="1" y="636"/>
                  </a:lnTo>
                  <a:cubicBezTo>
                    <a:pt x="21" y="646"/>
                    <a:pt x="52" y="657"/>
                    <a:pt x="83" y="667"/>
                  </a:cubicBezTo>
                  <a:cubicBezTo>
                    <a:pt x="124" y="677"/>
                    <a:pt x="154" y="677"/>
                    <a:pt x="195" y="677"/>
                  </a:cubicBezTo>
                  <a:cubicBezTo>
                    <a:pt x="226" y="677"/>
                    <a:pt x="257" y="677"/>
                    <a:pt x="288" y="667"/>
                  </a:cubicBezTo>
                  <a:cubicBezTo>
                    <a:pt x="318" y="657"/>
                    <a:pt x="349" y="636"/>
                    <a:pt x="370" y="626"/>
                  </a:cubicBezTo>
                  <a:cubicBezTo>
                    <a:pt x="390" y="605"/>
                    <a:pt x="400" y="575"/>
                    <a:pt x="411" y="554"/>
                  </a:cubicBezTo>
                  <a:cubicBezTo>
                    <a:pt x="421" y="534"/>
                    <a:pt x="431" y="503"/>
                    <a:pt x="431" y="472"/>
                  </a:cubicBezTo>
                  <a:cubicBezTo>
                    <a:pt x="431" y="452"/>
                    <a:pt x="421" y="421"/>
                    <a:pt x="421" y="400"/>
                  </a:cubicBezTo>
                  <a:cubicBezTo>
                    <a:pt x="411" y="380"/>
                    <a:pt x="390" y="359"/>
                    <a:pt x="380" y="349"/>
                  </a:cubicBezTo>
                  <a:cubicBezTo>
                    <a:pt x="370" y="339"/>
                    <a:pt x="349" y="339"/>
                    <a:pt x="339" y="339"/>
                  </a:cubicBezTo>
                  <a:cubicBezTo>
                    <a:pt x="329" y="329"/>
                    <a:pt x="308" y="318"/>
                    <a:pt x="288" y="318"/>
                  </a:cubicBezTo>
                  <a:lnTo>
                    <a:pt x="288" y="308"/>
                  </a:lnTo>
                  <a:cubicBezTo>
                    <a:pt x="329" y="308"/>
                    <a:pt x="359" y="288"/>
                    <a:pt x="380" y="257"/>
                  </a:cubicBezTo>
                  <a:cubicBezTo>
                    <a:pt x="411" y="236"/>
                    <a:pt x="421" y="206"/>
                    <a:pt x="421" y="165"/>
                  </a:cubicBezTo>
                  <a:cubicBezTo>
                    <a:pt x="431" y="113"/>
                    <a:pt x="400" y="62"/>
                    <a:pt x="359" y="42"/>
                  </a:cubicBezTo>
                  <a:cubicBezTo>
                    <a:pt x="339" y="21"/>
                    <a:pt x="318" y="21"/>
                    <a:pt x="288" y="11"/>
                  </a:cubicBezTo>
                  <a:cubicBezTo>
                    <a:pt x="267" y="1"/>
                    <a:pt x="236" y="1"/>
                    <a:pt x="206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2"/>
            <p:cNvSpPr/>
            <p:nvPr/>
          </p:nvSpPr>
          <p:spPr>
            <a:xfrm>
              <a:off x="3323550" y="4131350"/>
              <a:ext cx="12575" cy="16425"/>
            </a:xfrm>
            <a:custGeom>
              <a:avLst/>
              <a:gdLst/>
              <a:ahLst/>
              <a:cxnLst/>
              <a:rect l="l" t="t" r="r" b="b"/>
              <a:pathLst>
                <a:path w="503" h="657" extrusionOk="0">
                  <a:moveTo>
                    <a:pt x="318" y="103"/>
                  </a:moveTo>
                  <a:lnTo>
                    <a:pt x="318" y="401"/>
                  </a:lnTo>
                  <a:lnTo>
                    <a:pt x="62" y="401"/>
                  </a:lnTo>
                  <a:lnTo>
                    <a:pt x="318" y="103"/>
                  </a:lnTo>
                  <a:close/>
                  <a:moveTo>
                    <a:pt x="318" y="1"/>
                  </a:moveTo>
                  <a:lnTo>
                    <a:pt x="1" y="380"/>
                  </a:lnTo>
                  <a:lnTo>
                    <a:pt x="1" y="472"/>
                  </a:lnTo>
                  <a:lnTo>
                    <a:pt x="318" y="472"/>
                  </a:lnTo>
                  <a:lnTo>
                    <a:pt x="318" y="657"/>
                  </a:lnTo>
                  <a:lnTo>
                    <a:pt x="400" y="657"/>
                  </a:lnTo>
                  <a:lnTo>
                    <a:pt x="400" y="472"/>
                  </a:lnTo>
                  <a:lnTo>
                    <a:pt x="503" y="472"/>
                  </a:lnTo>
                  <a:lnTo>
                    <a:pt x="503" y="411"/>
                  </a:lnTo>
                  <a:lnTo>
                    <a:pt x="400" y="41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2"/>
            <p:cNvSpPr/>
            <p:nvPr/>
          </p:nvSpPr>
          <p:spPr>
            <a:xfrm>
              <a:off x="3346875" y="4131350"/>
              <a:ext cx="10800" cy="16700"/>
            </a:xfrm>
            <a:custGeom>
              <a:avLst/>
              <a:gdLst/>
              <a:ahLst/>
              <a:cxnLst/>
              <a:rect l="l" t="t" r="r" b="b"/>
              <a:pathLst>
                <a:path w="432" h="668" extrusionOk="0">
                  <a:moveTo>
                    <a:pt x="31" y="1"/>
                  </a:moveTo>
                  <a:lnTo>
                    <a:pt x="31" y="339"/>
                  </a:lnTo>
                  <a:cubicBezTo>
                    <a:pt x="52" y="339"/>
                    <a:pt x="72" y="329"/>
                    <a:pt x="93" y="329"/>
                  </a:cubicBezTo>
                  <a:cubicBezTo>
                    <a:pt x="124" y="329"/>
                    <a:pt x="144" y="319"/>
                    <a:pt x="165" y="319"/>
                  </a:cubicBezTo>
                  <a:cubicBezTo>
                    <a:pt x="195" y="319"/>
                    <a:pt x="216" y="329"/>
                    <a:pt x="247" y="329"/>
                  </a:cubicBezTo>
                  <a:cubicBezTo>
                    <a:pt x="267" y="329"/>
                    <a:pt x="277" y="339"/>
                    <a:pt x="298" y="349"/>
                  </a:cubicBezTo>
                  <a:cubicBezTo>
                    <a:pt x="308" y="360"/>
                    <a:pt x="318" y="380"/>
                    <a:pt x="329" y="390"/>
                  </a:cubicBezTo>
                  <a:cubicBezTo>
                    <a:pt x="339" y="411"/>
                    <a:pt x="339" y="431"/>
                    <a:pt x="339" y="452"/>
                  </a:cubicBezTo>
                  <a:cubicBezTo>
                    <a:pt x="339" y="472"/>
                    <a:pt x="339" y="493"/>
                    <a:pt x="329" y="513"/>
                  </a:cubicBezTo>
                  <a:cubicBezTo>
                    <a:pt x="329" y="524"/>
                    <a:pt x="318" y="544"/>
                    <a:pt x="308" y="554"/>
                  </a:cubicBezTo>
                  <a:cubicBezTo>
                    <a:pt x="288" y="565"/>
                    <a:pt x="267" y="575"/>
                    <a:pt x="247" y="585"/>
                  </a:cubicBezTo>
                  <a:cubicBezTo>
                    <a:pt x="226" y="595"/>
                    <a:pt x="206" y="595"/>
                    <a:pt x="195" y="595"/>
                  </a:cubicBezTo>
                  <a:cubicBezTo>
                    <a:pt x="154" y="595"/>
                    <a:pt x="124" y="585"/>
                    <a:pt x="93" y="575"/>
                  </a:cubicBezTo>
                  <a:cubicBezTo>
                    <a:pt x="62" y="565"/>
                    <a:pt x="42" y="554"/>
                    <a:pt x="11" y="544"/>
                  </a:cubicBezTo>
                  <a:lnTo>
                    <a:pt x="1" y="544"/>
                  </a:lnTo>
                  <a:lnTo>
                    <a:pt x="1" y="636"/>
                  </a:lnTo>
                  <a:cubicBezTo>
                    <a:pt x="31" y="647"/>
                    <a:pt x="62" y="657"/>
                    <a:pt x="93" y="657"/>
                  </a:cubicBezTo>
                  <a:cubicBezTo>
                    <a:pt x="124" y="667"/>
                    <a:pt x="154" y="667"/>
                    <a:pt x="195" y="667"/>
                  </a:cubicBezTo>
                  <a:cubicBezTo>
                    <a:pt x="226" y="667"/>
                    <a:pt x="257" y="667"/>
                    <a:pt x="298" y="657"/>
                  </a:cubicBezTo>
                  <a:cubicBezTo>
                    <a:pt x="318" y="647"/>
                    <a:pt x="349" y="626"/>
                    <a:pt x="370" y="606"/>
                  </a:cubicBezTo>
                  <a:cubicBezTo>
                    <a:pt x="390" y="585"/>
                    <a:pt x="400" y="565"/>
                    <a:pt x="411" y="534"/>
                  </a:cubicBezTo>
                  <a:cubicBezTo>
                    <a:pt x="421" y="513"/>
                    <a:pt x="431" y="483"/>
                    <a:pt x="431" y="452"/>
                  </a:cubicBezTo>
                  <a:cubicBezTo>
                    <a:pt x="431" y="411"/>
                    <a:pt x="431" y="380"/>
                    <a:pt x="411" y="349"/>
                  </a:cubicBezTo>
                  <a:cubicBezTo>
                    <a:pt x="400" y="329"/>
                    <a:pt x="380" y="298"/>
                    <a:pt x="359" y="288"/>
                  </a:cubicBezTo>
                  <a:cubicBezTo>
                    <a:pt x="339" y="267"/>
                    <a:pt x="308" y="257"/>
                    <a:pt x="288" y="257"/>
                  </a:cubicBezTo>
                  <a:cubicBezTo>
                    <a:pt x="257" y="247"/>
                    <a:pt x="226" y="247"/>
                    <a:pt x="195" y="247"/>
                  </a:cubicBezTo>
                  <a:lnTo>
                    <a:pt x="113" y="247"/>
                  </a:lnTo>
                  <a:lnTo>
                    <a:pt x="113" y="73"/>
                  </a:lnTo>
                  <a:lnTo>
                    <a:pt x="431" y="73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2"/>
            <p:cNvSpPr/>
            <p:nvPr/>
          </p:nvSpPr>
          <p:spPr>
            <a:xfrm>
              <a:off x="3360725" y="4131100"/>
              <a:ext cx="11800" cy="17000"/>
            </a:xfrm>
            <a:custGeom>
              <a:avLst/>
              <a:gdLst/>
              <a:ahLst/>
              <a:cxnLst/>
              <a:rect l="l" t="t" r="r" b="b"/>
              <a:pathLst>
                <a:path w="472" h="680" extrusionOk="0">
                  <a:moveTo>
                    <a:pt x="277" y="318"/>
                  </a:moveTo>
                  <a:cubicBezTo>
                    <a:pt x="297" y="318"/>
                    <a:pt x="308" y="329"/>
                    <a:pt x="328" y="339"/>
                  </a:cubicBezTo>
                  <a:cubicBezTo>
                    <a:pt x="338" y="349"/>
                    <a:pt x="359" y="370"/>
                    <a:pt x="369" y="390"/>
                  </a:cubicBezTo>
                  <a:cubicBezTo>
                    <a:pt x="369" y="411"/>
                    <a:pt x="379" y="431"/>
                    <a:pt x="379" y="452"/>
                  </a:cubicBezTo>
                  <a:lnTo>
                    <a:pt x="379" y="462"/>
                  </a:lnTo>
                  <a:cubicBezTo>
                    <a:pt x="379" y="503"/>
                    <a:pt x="369" y="544"/>
                    <a:pt x="338" y="575"/>
                  </a:cubicBezTo>
                  <a:cubicBezTo>
                    <a:pt x="318" y="595"/>
                    <a:pt x="277" y="616"/>
                    <a:pt x="246" y="616"/>
                  </a:cubicBezTo>
                  <a:cubicBezTo>
                    <a:pt x="226" y="605"/>
                    <a:pt x="205" y="605"/>
                    <a:pt x="195" y="605"/>
                  </a:cubicBezTo>
                  <a:cubicBezTo>
                    <a:pt x="174" y="595"/>
                    <a:pt x="154" y="585"/>
                    <a:pt x="144" y="575"/>
                  </a:cubicBezTo>
                  <a:cubicBezTo>
                    <a:pt x="123" y="554"/>
                    <a:pt x="113" y="534"/>
                    <a:pt x="103" y="513"/>
                  </a:cubicBezTo>
                  <a:cubicBezTo>
                    <a:pt x="92" y="472"/>
                    <a:pt x="92" y="441"/>
                    <a:pt x="92" y="400"/>
                  </a:cubicBezTo>
                  <a:lnTo>
                    <a:pt x="92" y="380"/>
                  </a:lnTo>
                  <a:lnTo>
                    <a:pt x="92" y="359"/>
                  </a:lnTo>
                  <a:cubicBezTo>
                    <a:pt x="113" y="349"/>
                    <a:pt x="133" y="339"/>
                    <a:pt x="164" y="329"/>
                  </a:cubicBezTo>
                  <a:cubicBezTo>
                    <a:pt x="185" y="329"/>
                    <a:pt x="205" y="318"/>
                    <a:pt x="226" y="318"/>
                  </a:cubicBezTo>
                  <a:close/>
                  <a:moveTo>
                    <a:pt x="328" y="1"/>
                  </a:moveTo>
                  <a:cubicBezTo>
                    <a:pt x="277" y="1"/>
                    <a:pt x="226" y="11"/>
                    <a:pt x="185" y="31"/>
                  </a:cubicBezTo>
                  <a:cubicBezTo>
                    <a:pt x="144" y="42"/>
                    <a:pt x="103" y="72"/>
                    <a:pt x="82" y="103"/>
                  </a:cubicBezTo>
                  <a:cubicBezTo>
                    <a:pt x="51" y="144"/>
                    <a:pt x="31" y="185"/>
                    <a:pt x="21" y="226"/>
                  </a:cubicBezTo>
                  <a:cubicBezTo>
                    <a:pt x="10" y="277"/>
                    <a:pt x="0" y="329"/>
                    <a:pt x="0" y="380"/>
                  </a:cubicBezTo>
                  <a:cubicBezTo>
                    <a:pt x="0" y="431"/>
                    <a:pt x="10" y="482"/>
                    <a:pt x="21" y="523"/>
                  </a:cubicBezTo>
                  <a:cubicBezTo>
                    <a:pt x="31" y="564"/>
                    <a:pt x="51" y="595"/>
                    <a:pt x="82" y="626"/>
                  </a:cubicBezTo>
                  <a:cubicBezTo>
                    <a:pt x="103" y="636"/>
                    <a:pt x="123" y="657"/>
                    <a:pt x="154" y="667"/>
                  </a:cubicBezTo>
                  <a:cubicBezTo>
                    <a:pt x="174" y="677"/>
                    <a:pt x="205" y="677"/>
                    <a:pt x="236" y="677"/>
                  </a:cubicBezTo>
                  <a:cubicBezTo>
                    <a:pt x="244" y="679"/>
                    <a:pt x="252" y="679"/>
                    <a:pt x="260" y="679"/>
                  </a:cubicBezTo>
                  <a:cubicBezTo>
                    <a:pt x="313" y="679"/>
                    <a:pt x="364" y="651"/>
                    <a:pt x="400" y="616"/>
                  </a:cubicBezTo>
                  <a:cubicBezTo>
                    <a:pt x="441" y="575"/>
                    <a:pt x="472" y="513"/>
                    <a:pt x="472" y="452"/>
                  </a:cubicBezTo>
                  <a:cubicBezTo>
                    <a:pt x="472" y="421"/>
                    <a:pt x="461" y="390"/>
                    <a:pt x="451" y="359"/>
                  </a:cubicBezTo>
                  <a:cubicBezTo>
                    <a:pt x="441" y="329"/>
                    <a:pt x="420" y="308"/>
                    <a:pt x="390" y="288"/>
                  </a:cubicBezTo>
                  <a:cubicBezTo>
                    <a:pt x="369" y="277"/>
                    <a:pt x="349" y="267"/>
                    <a:pt x="328" y="257"/>
                  </a:cubicBezTo>
                  <a:cubicBezTo>
                    <a:pt x="308" y="257"/>
                    <a:pt x="277" y="247"/>
                    <a:pt x="256" y="247"/>
                  </a:cubicBezTo>
                  <a:cubicBezTo>
                    <a:pt x="226" y="247"/>
                    <a:pt x="195" y="257"/>
                    <a:pt x="174" y="267"/>
                  </a:cubicBezTo>
                  <a:cubicBezTo>
                    <a:pt x="144" y="267"/>
                    <a:pt x="123" y="277"/>
                    <a:pt x="103" y="298"/>
                  </a:cubicBezTo>
                  <a:cubicBezTo>
                    <a:pt x="103" y="236"/>
                    <a:pt x="123" y="185"/>
                    <a:pt x="164" y="134"/>
                  </a:cubicBezTo>
                  <a:cubicBezTo>
                    <a:pt x="198" y="100"/>
                    <a:pt x="239" y="80"/>
                    <a:pt x="287" y="80"/>
                  </a:cubicBezTo>
                  <a:cubicBezTo>
                    <a:pt x="297" y="80"/>
                    <a:pt x="307" y="81"/>
                    <a:pt x="318" y="83"/>
                  </a:cubicBezTo>
                  <a:cubicBezTo>
                    <a:pt x="323" y="77"/>
                    <a:pt x="331" y="75"/>
                    <a:pt x="340" y="75"/>
                  </a:cubicBezTo>
                  <a:cubicBezTo>
                    <a:pt x="349" y="75"/>
                    <a:pt x="359" y="77"/>
                    <a:pt x="369" y="83"/>
                  </a:cubicBezTo>
                  <a:cubicBezTo>
                    <a:pt x="379" y="83"/>
                    <a:pt x="390" y="83"/>
                    <a:pt x="400" y="93"/>
                  </a:cubicBezTo>
                  <a:lnTo>
                    <a:pt x="400" y="1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2"/>
            <p:cNvSpPr/>
            <p:nvPr/>
          </p:nvSpPr>
          <p:spPr>
            <a:xfrm>
              <a:off x="3375325" y="4131350"/>
              <a:ext cx="11300" cy="16425"/>
            </a:xfrm>
            <a:custGeom>
              <a:avLst/>
              <a:gdLst/>
              <a:ahLst/>
              <a:cxnLst/>
              <a:rect l="l" t="t" r="r" b="b"/>
              <a:pathLst>
                <a:path w="452" h="657" extrusionOk="0">
                  <a:moveTo>
                    <a:pt x="0" y="1"/>
                  </a:moveTo>
                  <a:lnTo>
                    <a:pt x="0" y="73"/>
                  </a:lnTo>
                  <a:lnTo>
                    <a:pt x="370" y="73"/>
                  </a:lnTo>
                  <a:lnTo>
                    <a:pt x="52" y="657"/>
                  </a:lnTo>
                  <a:lnTo>
                    <a:pt x="154" y="657"/>
                  </a:lnTo>
                  <a:lnTo>
                    <a:pt x="452" y="103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3389175" y="4130850"/>
              <a:ext cx="11800" cy="17250"/>
            </a:xfrm>
            <a:custGeom>
              <a:avLst/>
              <a:gdLst/>
              <a:ahLst/>
              <a:cxnLst/>
              <a:rect l="l" t="t" r="r" b="b"/>
              <a:pathLst>
                <a:path w="472" h="690" extrusionOk="0">
                  <a:moveTo>
                    <a:pt x="236" y="72"/>
                  </a:moveTo>
                  <a:cubicBezTo>
                    <a:pt x="267" y="72"/>
                    <a:pt x="308" y="82"/>
                    <a:pt x="328" y="103"/>
                  </a:cubicBezTo>
                  <a:cubicBezTo>
                    <a:pt x="349" y="113"/>
                    <a:pt x="369" y="144"/>
                    <a:pt x="369" y="175"/>
                  </a:cubicBezTo>
                  <a:cubicBezTo>
                    <a:pt x="369" y="195"/>
                    <a:pt x="359" y="226"/>
                    <a:pt x="349" y="246"/>
                  </a:cubicBezTo>
                  <a:cubicBezTo>
                    <a:pt x="338" y="267"/>
                    <a:pt x="318" y="287"/>
                    <a:pt x="287" y="308"/>
                  </a:cubicBezTo>
                  <a:cubicBezTo>
                    <a:pt x="267" y="298"/>
                    <a:pt x="246" y="298"/>
                    <a:pt x="226" y="287"/>
                  </a:cubicBezTo>
                  <a:lnTo>
                    <a:pt x="185" y="267"/>
                  </a:lnTo>
                  <a:cubicBezTo>
                    <a:pt x="164" y="257"/>
                    <a:pt x="144" y="236"/>
                    <a:pt x="123" y="226"/>
                  </a:cubicBezTo>
                  <a:cubicBezTo>
                    <a:pt x="113" y="205"/>
                    <a:pt x="113" y="185"/>
                    <a:pt x="113" y="164"/>
                  </a:cubicBezTo>
                  <a:cubicBezTo>
                    <a:pt x="113" y="144"/>
                    <a:pt x="123" y="113"/>
                    <a:pt x="144" y="103"/>
                  </a:cubicBezTo>
                  <a:cubicBezTo>
                    <a:pt x="174" y="82"/>
                    <a:pt x="205" y="72"/>
                    <a:pt x="236" y="72"/>
                  </a:cubicBezTo>
                  <a:close/>
                  <a:moveTo>
                    <a:pt x="185" y="349"/>
                  </a:moveTo>
                  <a:lnTo>
                    <a:pt x="246" y="369"/>
                  </a:lnTo>
                  <a:cubicBezTo>
                    <a:pt x="267" y="380"/>
                    <a:pt x="277" y="380"/>
                    <a:pt x="297" y="390"/>
                  </a:cubicBezTo>
                  <a:cubicBezTo>
                    <a:pt x="318" y="400"/>
                    <a:pt x="338" y="421"/>
                    <a:pt x="359" y="441"/>
                  </a:cubicBezTo>
                  <a:cubicBezTo>
                    <a:pt x="379" y="462"/>
                    <a:pt x="379" y="482"/>
                    <a:pt x="379" y="503"/>
                  </a:cubicBezTo>
                  <a:cubicBezTo>
                    <a:pt x="379" y="533"/>
                    <a:pt x="369" y="574"/>
                    <a:pt x="338" y="595"/>
                  </a:cubicBezTo>
                  <a:cubicBezTo>
                    <a:pt x="308" y="615"/>
                    <a:pt x="277" y="626"/>
                    <a:pt x="236" y="626"/>
                  </a:cubicBezTo>
                  <a:cubicBezTo>
                    <a:pt x="205" y="626"/>
                    <a:pt x="164" y="615"/>
                    <a:pt x="133" y="585"/>
                  </a:cubicBezTo>
                  <a:cubicBezTo>
                    <a:pt x="103" y="564"/>
                    <a:pt x="92" y="523"/>
                    <a:pt x="92" y="492"/>
                  </a:cubicBezTo>
                  <a:cubicBezTo>
                    <a:pt x="92" y="462"/>
                    <a:pt x="103" y="431"/>
                    <a:pt x="123" y="400"/>
                  </a:cubicBezTo>
                  <a:cubicBezTo>
                    <a:pt x="133" y="380"/>
                    <a:pt x="154" y="359"/>
                    <a:pt x="185" y="349"/>
                  </a:cubicBezTo>
                  <a:close/>
                  <a:moveTo>
                    <a:pt x="236" y="0"/>
                  </a:moveTo>
                  <a:cubicBezTo>
                    <a:pt x="185" y="0"/>
                    <a:pt x="123" y="21"/>
                    <a:pt x="82" y="52"/>
                  </a:cubicBezTo>
                  <a:cubicBezTo>
                    <a:pt x="41" y="82"/>
                    <a:pt x="21" y="134"/>
                    <a:pt x="21" y="185"/>
                  </a:cubicBezTo>
                  <a:cubicBezTo>
                    <a:pt x="21" y="205"/>
                    <a:pt x="31" y="236"/>
                    <a:pt x="51" y="267"/>
                  </a:cubicBezTo>
                  <a:cubicBezTo>
                    <a:pt x="72" y="287"/>
                    <a:pt x="92" y="308"/>
                    <a:pt x="123" y="328"/>
                  </a:cubicBezTo>
                  <a:cubicBezTo>
                    <a:pt x="92" y="339"/>
                    <a:pt x="62" y="369"/>
                    <a:pt x="41" y="400"/>
                  </a:cubicBezTo>
                  <a:cubicBezTo>
                    <a:pt x="21" y="421"/>
                    <a:pt x="0" y="462"/>
                    <a:pt x="10" y="492"/>
                  </a:cubicBezTo>
                  <a:cubicBezTo>
                    <a:pt x="0" y="554"/>
                    <a:pt x="31" y="605"/>
                    <a:pt x="72" y="636"/>
                  </a:cubicBezTo>
                  <a:cubicBezTo>
                    <a:pt x="118" y="672"/>
                    <a:pt x="177" y="690"/>
                    <a:pt x="237" y="690"/>
                  </a:cubicBezTo>
                  <a:cubicBezTo>
                    <a:pt x="297" y="690"/>
                    <a:pt x="359" y="672"/>
                    <a:pt x="410" y="636"/>
                  </a:cubicBezTo>
                  <a:cubicBezTo>
                    <a:pt x="451" y="605"/>
                    <a:pt x="472" y="544"/>
                    <a:pt x="472" y="492"/>
                  </a:cubicBezTo>
                  <a:cubicBezTo>
                    <a:pt x="472" y="451"/>
                    <a:pt x="461" y="421"/>
                    <a:pt x="441" y="390"/>
                  </a:cubicBezTo>
                  <a:cubicBezTo>
                    <a:pt x="410" y="359"/>
                    <a:pt x="379" y="339"/>
                    <a:pt x="349" y="318"/>
                  </a:cubicBezTo>
                  <a:cubicBezTo>
                    <a:pt x="379" y="308"/>
                    <a:pt x="410" y="287"/>
                    <a:pt x="431" y="257"/>
                  </a:cubicBezTo>
                  <a:cubicBezTo>
                    <a:pt x="441" y="226"/>
                    <a:pt x="451" y="205"/>
                    <a:pt x="451" y="164"/>
                  </a:cubicBezTo>
                  <a:cubicBezTo>
                    <a:pt x="451" y="123"/>
                    <a:pt x="431" y="82"/>
                    <a:pt x="400" y="52"/>
                  </a:cubicBezTo>
                  <a:cubicBezTo>
                    <a:pt x="349" y="21"/>
                    <a:pt x="297" y="0"/>
                    <a:pt x="236" y="0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3411200" y="4130850"/>
              <a:ext cx="11825" cy="17200"/>
            </a:xfrm>
            <a:custGeom>
              <a:avLst/>
              <a:gdLst/>
              <a:ahLst/>
              <a:cxnLst/>
              <a:rect l="l" t="t" r="r" b="b"/>
              <a:pathLst>
                <a:path w="473" h="688" extrusionOk="0">
                  <a:moveTo>
                    <a:pt x="288" y="82"/>
                  </a:moveTo>
                  <a:cubicBezTo>
                    <a:pt x="308" y="93"/>
                    <a:pt x="318" y="103"/>
                    <a:pt x="329" y="113"/>
                  </a:cubicBezTo>
                  <a:cubicBezTo>
                    <a:pt x="349" y="134"/>
                    <a:pt x="359" y="154"/>
                    <a:pt x="370" y="185"/>
                  </a:cubicBezTo>
                  <a:cubicBezTo>
                    <a:pt x="380" y="216"/>
                    <a:pt x="390" y="257"/>
                    <a:pt x="390" y="287"/>
                  </a:cubicBezTo>
                  <a:cubicBezTo>
                    <a:pt x="390" y="298"/>
                    <a:pt x="390" y="308"/>
                    <a:pt x="380" y="308"/>
                  </a:cubicBezTo>
                  <a:cubicBezTo>
                    <a:pt x="380" y="318"/>
                    <a:pt x="380" y="318"/>
                    <a:pt x="380" y="328"/>
                  </a:cubicBezTo>
                  <a:cubicBezTo>
                    <a:pt x="359" y="339"/>
                    <a:pt x="339" y="349"/>
                    <a:pt x="318" y="349"/>
                  </a:cubicBezTo>
                  <a:cubicBezTo>
                    <a:pt x="298" y="359"/>
                    <a:pt x="267" y="359"/>
                    <a:pt x="247" y="359"/>
                  </a:cubicBezTo>
                  <a:cubicBezTo>
                    <a:pt x="236" y="364"/>
                    <a:pt x="229" y="367"/>
                    <a:pt x="221" y="367"/>
                  </a:cubicBezTo>
                  <a:cubicBezTo>
                    <a:pt x="213" y="367"/>
                    <a:pt x="206" y="364"/>
                    <a:pt x="195" y="359"/>
                  </a:cubicBezTo>
                  <a:cubicBezTo>
                    <a:pt x="175" y="359"/>
                    <a:pt x="165" y="359"/>
                    <a:pt x="154" y="349"/>
                  </a:cubicBezTo>
                  <a:cubicBezTo>
                    <a:pt x="134" y="339"/>
                    <a:pt x="124" y="318"/>
                    <a:pt x="113" y="298"/>
                  </a:cubicBezTo>
                  <a:cubicBezTo>
                    <a:pt x="103" y="277"/>
                    <a:pt x="103" y="257"/>
                    <a:pt x="103" y="226"/>
                  </a:cubicBezTo>
                  <a:cubicBezTo>
                    <a:pt x="93" y="195"/>
                    <a:pt x="113" y="154"/>
                    <a:pt x="134" y="123"/>
                  </a:cubicBezTo>
                  <a:cubicBezTo>
                    <a:pt x="165" y="93"/>
                    <a:pt x="195" y="82"/>
                    <a:pt x="236" y="82"/>
                  </a:cubicBezTo>
                  <a:close/>
                  <a:moveTo>
                    <a:pt x="236" y="0"/>
                  </a:moveTo>
                  <a:cubicBezTo>
                    <a:pt x="175" y="0"/>
                    <a:pt x="113" y="21"/>
                    <a:pt x="72" y="62"/>
                  </a:cubicBezTo>
                  <a:cubicBezTo>
                    <a:pt x="31" y="113"/>
                    <a:pt x="1" y="164"/>
                    <a:pt x="11" y="226"/>
                  </a:cubicBezTo>
                  <a:cubicBezTo>
                    <a:pt x="11" y="267"/>
                    <a:pt x="11" y="298"/>
                    <a:pt x="21" y="328"/>
                  </a:cubicBezTo>
                  <a:cubicBezTo>
                    <a:pt x="42" y="359"/>
                    <a:pt x="62" y="380"/>
                    <a:pt x="83" y="400"/>
                  </a:cubicBezTo>
                  <a:cubicBezTo>
                    <a:pt x="103" y="410"/>
                    <a:pt x="124" y="421"/>
                    <a:pt x="154" y="431"/>
                  </a:cubicBezTo>
                  <a:cubicBezTo>
                    <a:pt x="168" y="431"/>
                    <a:pt x="182" y="435"/>
                    <a:pt x="199" y="435"/>
                  </a:cubicBezTo>
                  <a:cubicBezTo>
                    <a:pt x="207" y="435"/>
                    <a:pt x="216" y="434"/>
                    <a:pt x="226" y="431"/>
                  </a:cubicBezTo>
                  <a:cubicBezTo>
                    <a:pt x="232" y="434"/>
                    <a:pt x="239" y="435"/>
                    <a:pt x="246" y="435"/>
                  </a:cubicBezTo>
                  <a:cubicBezTo>
                    <a:pt x="264" y="435"/>
                    <a:pt x="283" y="428"/>
                    <a:pt x="298" y="421"/>
                  </a:cubicBezTo>
                  <a:cubicBezTo>
                    <a:pt x="329" y="421"/>
                    <a:pt x="359" y="410"/>
                    <a:pt x="380" y="390"/>
                  </a:cubicBezTo>
                  <a:lnTo>
                    <a:pt x="380" y="390"/>
                  </a:lnTo>
                  <a:cubicBezTo>
                    <a:pt x="380" y="451"/>
                    <a:pt x="359" y="503"/>
                    <a:pt x="318" y="554"/>
                  </a:cubicBezTo>
                  <a:cubicBezTo>
                    <a:pt x="285" y="588"/>
                    <a:pt x="236" y="608"/>
                    <a:pt x="192" y="608"/>
                  </a:cubicBezTo>
                  <a:cubicBezTo>
                    <a:pt x="183" y="608"/>
                    <a:pt x="174" y="607"/>
                    <a:pt x="165" y="605"/>
                  </a:cubicBezTo>
                  <a:cubicBezTo>
                    <a:pt x="154" y="610"/>
                    <a:pt x="144" y="613"/>
                    <a:pt x="135" y="613"/>
                  </a:cubicBezTo>
                  <a:cubicBezTo>
                    <a:pt x="126" y="613"/>
                    <a:pt x="119" y="610"/>
                    <a:pt x="113" y="605"/>
                  </a:cubicBezTo>
                  <a:cubicBezTo>
                    <a:pt x="103" y="605"/>
                    <a:pt x="83" y="605"/>
                    <a:pt x="72" y="595"/>
                  </a:cubicBezTo>
                  <a:lnTo>
                    <a:pt x="72" y="687"/>
                  </a:lnTo>
                  <a:lnTo>
                    <a:pt x="154" y="687"/>
                  </a:lnTo>
                  <a:cubicBezTo>
                    <a:pt x="206" y="687"/>
                    <a:pt x="247" y="677"/>
                    <a:pt x="298" y="667"/>
                  </a:cubicBezTo>
                  <a:cubicBezTo>
                    <a:pt x="339" y="646"/>
                    <a:pt x="370" y="615"/>
                    <a:pt x="400" y="585"/>
                  </a:cubicBezTo>
                  <a:cubicBezTo>
                    <a:pt x="421" y="554"/>
                    <a:pt x="442" y="513"/>
                    <a:pt x="452" y="462"/>
                  </a:cubicBezTo>
                  <a:cubicBezTo>
                    <a:pt x="472" y="410"/>
                    <a:pt x="472" y="359"/>
                    <a:pt x="472" y="308"/>
                  </a:cubicBezTo>
                  <a:cubicBezTo>
                    <a:pt x="472" y="257"/>
                    <a:pt x="472" y="205"/>
                    <a:pt x="452" y="154"/>
                  </a:cubicBezTo>
                  <a:cubicBezTo>
                    <a:pt x="442" y="123"/>
                    <a:pt x="421" y="93"/>
                    <a:pt x="390" y="62"/>
                  </a:cubicBezTo>
                  <a:cubicBezTo>
                    <a:pt x="370" y="41"/>
                    <a:pt x="349" y="31"/>
                    <a:pt x="318" y="21"/>
                  </a:cubicBezTo>
                  <a:cubicBezTo>
                    <a:pt x="298" y="11"/>
                    <a:pt x="267" y="0"/>
                    <a:pt x="236" y="0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3427600" y="4131350"/>
              <a:ext cx="9000" cy="16425"/>
            </a:xfrm>
            <a:custGeom>
              <a:avLst/>
              <a:gdLst/>
              <a:ahLst/>
              <a:cxnLst/>
              <a:rect l="l" t="t" r="r" b="b"/>
              <a:pathLst>
                <a:path w="360" h="657" extrusionOk="0">
                  <a:moveTo>
                    <a:pt x="155" y="1"/>
                  </a:moveTo>
                  <a:cubicBezTo>
                    <a:pt x="155" y="21"/>
                    <a:pt x="144" y="32"/>
                    <a:pt x="144" y="52"/>
                  </a:cubicBezTo>
                  <a:cubicBezTo>
                    <a:pt x="134" y="62"/>
                    <a:pt x="124" y="73"/>
                    <a:pt x="114" y="83"/>
                  </a:cubicBezTo>
                  <a:cubicBezTo>
                    <a:pt x="93" y="83"/>
                    <a:pt x="73" y="93"/>
                    <a:pt x="6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60" y="657"/>
                  </a:lnTo>
                  <a:lnTo>
                    <a:pt x="349" y="595"/>
                  </a:lnTo>
                  <a:lnTo>
                    <a:pt x="226" y="59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3440175" y="4131050"/>
              <a:ext cx="11800" cy="17050"/>
            </a:xfrm>
            <a:custGeom>
              <a:avLst/>
              <a:gdLst/>
              <a:ahLst/>
              <a:cxnLst/>
              <a:rect l="l" t="t" r="r" b="b"/>
              <a:pathLst>
                <a:path w="472" h="682" extrusionOk="0">
                  <a:moveTo>
                    <a:pt x="236" y="74"/>
                  </a:moveTo>
                  <a:cubicBezTo>
                    <a:pt x="256" y="74"/>
                    <a:pt x="287" y="74"/>
                    <a:pt x="308" y="85"/>
                  </a:cubicBezTo>
                  <a:cubicBezTo>
                    <a:pt x="328" y="105"/>
                    <a:pt x="338" y="115"/>
                    <a:pt x="349" y="136"/>
                  </a:cubicBezTo>
                  <a:cubicBezTo>
                    <a:pt x="359" y="167"/>
                    <a:pt x="369" y="197"/>
                    <a:pt x="369" y="228"/>
                  </a:cubicBezTo>
                  <a:cubicBezTo>
                    <a:pt x="369" y="259"/>
                    <a:pt x="379" y="300"/>
                    <a:pt x="379" y="341"/>
                  </a:cubicBezTo>
                  <a:cubicBezTo>
                    <a:pt x="379" y="382"/>
                    <a:pt x="369" y="423"/>
                    <a:pt x="369" y="454"/>
                  </a:cubicBezTo>
                  <a:cubicBezTo>
                    <a:pt x="369" y="484"/>
                    <a:pt x="359" y="515"/>
                    <a:pt x="349" y="546"/>
                  </a:cubicBezTo>
                  <a:cubicBezTo>
                    <a:pt x="338" y="566"/>
                    <a:pt x="328" y="577"/>
                    <a:pt x="308" y="597"/>
                  </a:cubicBezTo>
                  <a:cubicBezTo>
                    <a:pt x="287" y="607"/>
                    <a:pt x="256" y="607"/>
                    <a:pt x="236" y="607"/>
                  </a:cubicBezTo>
                  <a:cubicBezTo>
                    <a:pt x="215" y="607"/>
                    <a:pt x="185" y="607"/>
                    <a:pt x="164" y="587"/>
                  </a:cubicBezTo>
                  <a:cubicBezTo>
                    <a:pt x="144" y="577"/>
                    <a:pt x="133" y="556"/>
                    <a:pt x="123" y="536"/>
                  </a:cubicBezTo>
                  <a:cubicBezTo>
                    <a:pt x="113" y="515"/>
                    <a:pt x="103" y="484"/>
                    <a:pt x="103" y="454"/>
                  </a:cubicBezTo>
                  <a:cubicBezTo>
                    <a:pt x="103" y="423"/>
                    <a:pt x="103" y="382"/>
                    <a:pt x="103" y="341"/>
                  </a:cubicBezTo>
                  <a:lnTo>
                    <a:pt x="103" y="228"/>
                  </a:lnTo>
                  <a:cubicBezTo>
                    <a:pt x="103" y="197"/>
                    <a:pt x="113" y="167"/>
                    <a:pt x="123" y="136"/>
                  </a:cubicBezTo>
                  <a:cubicBezTo>
                    <a:pt x="144" y="95"/>
                    <a:pt x="185" y="74"/>
                    <a:pt x="236" y="74"/>
                  </a:cubicBezTo>
                  <a:close/>
                  <a:moveTo>
                    <a:pt x="236" y="0"/>
                  </a:moveTo>
                  <a:cubicBezTo>
                    <a:pt x="172" y="0"/>
                    <a:pt x="108" y="28"/>
                    <a:pt x="62" y="85"/>
                  </a:cubicBezTo>
                  <a:cubicBezTo>
                    <a:pt x="21" y="167"/>
                    <a:pt x="0" y="249"/>
                    <a:pt x="10" y="341"/>
                  </a:cubicBezTo>
                  <a:cubicBezTo>
                    <a:pt x="0" y="433"/>
                    <a:pt x="21" y="515"/>
                    <a:pt x="62" y="597"/>
                  </a:cubicBezTo>
                  <a:cubicBezTo>
                    <a:pt x="108" y="654"/>
                    <a:pt x="172" y="682"/>
                    <a:pt x="236" y="682"/>
                  </a:cubicBezTo>
                  <a:cubicBezTo>
                    <a:pt x="300" y="682"/>
                    <a:pt x="364" y="654"/>
                    <a:pt x="410" y="597"/>
                  </a:cubicBezTo>
                  <a:cubicBezTo>
                    <a:pt x="451" y="515"/>
                    <a:pt x="472" y="433"/>
                    <a:pt x="461" y="341"/>
                  </a:cubicBezTo>
                  <a:cubicBezTo>
                    <a:pt x="472" y="249"/>
                    <a:pt x="451" y="167"/>
                    <a:pt x="410" y="85"/>
                  </a:cubicBezTo>
                  <a:cubicBezTo>
                    <a:pt x="364" y="28"/>
                    <a:pt x="300" y="0"/>
                    <a:pt x="236" y="0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3456300" y="4131350"/>
              <a:ext cx="9000" cy="16425"/>
            </a:xfrm>
            <a:custGeom>
              <a:avLst/>
              <a:gdLst/>
              <a:ahLst/>
              <a:cxnLst/>
              <a:rect l="l" t="t" r="r" b="b"/>
              <a:pathLst>
                <a:path w="360" h="657" extrusionOk="0">
                  <a:moveTo>
                    <a:pt x="155" y="1"/>
                  </a:moveTo>
                  <a:cubicBezTo>
                    <a:pt x="155" y="21"/>
                    <a:pt x="144" y="32"/>
                    <a:pt x="144" y="52"/>
                  </a:cubicBezTo>
                  <a:cubicBezTo>
                    <a:pt x="134" y="62"/>
                    <a:pt x="124" y="73"/>
                    <a:pt x="103" y="83"/>
                  </a:cubicBezTo>
                  <a:cubicBezTo>
                    <a:pt x="93" y="83"/>
                    <a:pt x="73" y="93"/>
                    <a:pt x="6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60" y="657"/>
                  </a:lnTo>
                  <a:lnTo>
                    <a:pt x="360" y="595"/>
                  </a:lnTo>
                  <a:lnTo>
                    <a:pt x="226" y="59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3478600" y="4131350"/>
              <a:ext cx="9000" cy="16425"/>
            </a:xfrm>
            <a:custGeom>
              <a:avLst/>
              <a:gdLst/>
              <a:ahLst/>
              <a:cxnLst/>
              <a:rect l="l" t="t" r="r" b="b"/>
              <a:pathLst>
                <a:path w="360" h="657" extrusionOk="0">
                  <a:moveTo>
                    <a:pt x="155" y="1"/>
                  </a:moveTo>
                  <a:cubicBezTo>
                    <a:pt x="155" y="21"/>
                    <a:pt x="144" y="32"/>
                    <a:pt x="144" y="52"/>
                  </a:cubicBezTo>
                  <a:cubicBezTo>
                    <a:pt x="134" y="62"/>
                    <a:pt x="124" y="73"/>
                    <a:pt x="103" y="83"/>
                  </a:cubicBezTo>
                  <a:cubicBezTo>
                    <a:pt x="93" y="83"/>
                    <a:pt x="73" y="93"/>
                    <a:pt x="62" y="93"/>
                  </a:cubicBezTo>
                  <a:lnTo>
                    <a:pt x="1" y="93"/>
                  </a:lnTo>
                  <a:lnTo>
                    <a:pt x="1" y="155"/>
                  </a:lnTo>
                  <a:lnTo>
                    <a:pt x="134" y="155"/>
                  </a:lnTo>
                  <a:lnTo>
                    <a:pt x="134" y="595"/>
                  </a:lnTo>
                  <a:lnTo>
                    <a:pt x="1" y="595"/>
                  </a:lnTo>
                  <a:lnTo>
                    <a:pt x="1" y="657"/>
                  </a:lnTo>
                  <a:lnTo>
                    <a:pt x="360" y="657"/>
                  </a:lnTo>
                  <a:lnTo>
                    <a:pt x="349" y="595"/>
                  </a:lnTo>
                  <a:lnTo>
                    <a:pt x="216" y="59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3491675" y="4131100"/>
              <a:ext cx="11050" cy="16675"/>
            </a:xfrm>
            <a:custGeom>
              <a:avLst/>
              <a:gdLst/>
              <a:ahLst/>
              <a:cxnLst/>
              <a:rect l="l" t="t" r="r" b="b"/>
              <a:pathLst>
                <a:path w="442" h="667" extrusionOk="0">
                  <a:moveTo>
                    <a:pt x="206" y="1"/>
                  </a:moveTo>
                  <a:cubicBezTo>
                    <a:pt x="165" y="1"/>
                    <a:pt x="134" y="1"/>
                    <a:pt x="103" y="11"/>
                  </a:cubicBezTo>
                  <a:cubicBezTo>
                    <a:pt x="72" y="21"/>
                    <a:pt x="42" y="31"/>
                    <a:pt x="21" y="42"/>
                  </a:cubicBezTo>
                  <a:lnTo>
                    <a:pt x="21" y="134"/>
                  </a:lnTo>
                  <a:cubicBezTo>
                    <a:pt x="72" y="103"/>
                    <a:pt x="134" y="83"/>
                    <a:pt x="195" y="72"/>
                  </a:cubicBezTo>
                  <a:cubicBezTo>
                    <a:pt x="226" y="72"/>
                    <a:pt x="267" y="83"/>
                    <a:pt x="288" y="103"/>
                  </a:cubicBezTo>
                  <a:cubicBezTo>
                    <a:pt x="318" y="124"/>
                    <a:pt x="329" y="154"/>
                    <a:pt x="329" y="185"/>
                  </a:cubicBezTo>
                  <a:cubicBezTo>
                    <a:pt x="329" y="226"/>
                    <a:pt x="318" y="257"/>
                    <a:pt x="298" y="288"/>
                  </a:cubicBezTo>
                  <a:cubicBezTo>
                    <a:pt x="257" y="339"/>
                    <a:pt x="216" y="380"/>
                    <a:pt x="175" y="421"/>
                  </a:cubicBezTo>
                  <a:cubicBezTo>
                    <a:pt x="154" y="441"/>
                    <a:pt x="124" y="472"/>
                    <a:pt x="93" y="493"/>
                  </a:cubicBezTo>
                  <a:lnTo>
                    <a:pt x="1" y="575"/>
                  </a:lnTo>
                  <a:lnTo>
                    <a:pt x="1" y="667"/>
                  </a:lnTo>
                  <a:lnTo>
                    <a:pt x="441" y="667"/>
                  </a:lnTo>
                  <a:lnTo>
                    <a:pt x="441" y="595"/>
                  </a:lnTo>
                  <a:lnTo>
                    <a:pt x="93" y="595"/>
                  </a:lnTo>
                  <a:lnTo>
                    <a:pt x="185" y="513"/>
                  </a:lnTo>
                  <a:cubicBezTo>
                    <a:pt x="216" y="482"/>
                    <a:pt x="267" y="441"/>
                    <a:pt x="288" y="421"/>
                  </a:cubicBezTo>
                  <a:cubicBezTo>
                    <a:pt x="308" y="400"/>
                    <a:pt x="329" y="380"/>
                    <a:pt x="339" y="359"/>
                  </a:cubicBezTo>
                  <a:cubicBezTo>
                    <a:pt x="359" y="349"/>
                    <a:pt x="370" y="329"/>
                    <a:pt x="380" y="308"/>
                  </a:cubicBezTo>
                  <a:cubicBezTo>
                    <a:pt x="390" y="288"/>
                    <a:pt x="400" y="267"/>
                    <a:pt x="411" y="247"/>
                  </a:cubicBezTo>
                  <a:cubicBezTo>
                    <a:pt x="411" y="226"/>
                    <a:pt x="421" y="195"/>
                    <a:pt x="421" y="175"/>
                  </a:cubicBezTo>
                  <a:cubicBezTo>
                    <a:pt x="421" y="124"/>
                    <a:pt x="400" y="83"/>
                    <a:pt x="359" y="52"/>
                  </a:cubicBezTo>
                  <a:cubicBezTo>
                    <a:pt x="318" y="11"/>
                    <a:pt x="257" y="1"/>
                    <a:pt x="206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3506025" y="4131100"/>
              <a:ext cx="10800" cy="16950"/>
            </a:xfrm>
            <a:custGeom>
              <a:avLst/>
              <a:gdLst/>
              <a:ahLst/>
              <a:cxnLst/>
              <a:rect l="l" t="t" r="r" b="b"/>
              <a:pathLst>
                <a:path w="432" h="678" extrusionOk="0">
                  <a:moveTo>
                    <a:pt x="206" y="1"/>
                  </a:moveTo>
                  <a:cubicBezTo>
                    <a:pt x="165" y="1"/>
                    <a:pt x="134" y="11"/>
                    <a:pt x="103" y="11"/>
                  </a:cubicBezTo>
                  <a:cubicBezTo>
                    <a:pt x="73" y="21"/>
                    <a:pt x="42" y="31"/>
                    <a:pt x="21" y="42"/>
                  </a:cubicBezTo>
                  <a:lnTo>
                    <a:pt x="21" y="134"/>
                  </a:lnTo>
                  <a:cubicBezTo>
                    <a:pt x="42" y="113"/>
                    <a:pt x="73" y="103"/>
                    <a:pt x="103" y="93"/>
                  </a:cubicBezTo>
                  <a:cubicBezTo>
                    <a:pt x="140" y="86"/>
                    <a:pt x="171" y="78"/>
                    <a:pt x="204" y="78"/>
                  </a:cubicBezTo>
                  <a:cubicBezTo>
                    <a:pt x="218" y="78"/>
                    <a:pt x="232" y="80"/>
                    <a:pt x="247" y="83"/>
                  </a:cubicBezTo>
                  <a:cubicBezTo>
                    <a:pt x="257" y="83"/>
                    <a:pt x="278" y="93"/>
                    <a:pt x="288" y="103"/>
                  </a:cubicBezTo>
                  <a:cubicBezTo>
                    <a:pt x="298" y="103"/>
                    <a:pt x="308" y="113"/>
                    <a:pt x="319" y="134"/>
                  </a:cubicBezTo>
                  <a:cubicBezTo>
                    <a:pt x="319" y="144"/>
                    <a:pt x="329" y="154"/>
                    <a:pt x="329" y="175"/>
                  </a:cubicBezTo>
                  <a:cubicBezTo>
                    <a:pt x="329" y="206"/>
                    <a:pt x="308" y="236"/>
                    <a:pt x="288" y="257"/>
                  </a:cubicBezTo>
                  <a:cubicBezTo>
                    <a:pt x="247" y="267"/>
                    <a:pt x="216" y="277"/>
                    <a:pt x="175" y="277"/>
                  </a:cubicBezTo>
                  <a:lnTo>
                    <a:pt x="144" y="277"/>
                  </a:lnTo>
                  <a:lnTo>
                    <a:pt x="144" y="349"/>
                  </a:lnTo>
                  <a:lnTo>
                    <a:pt x="247" y="349"/>
                  </a:lnTo>
                  <a:cubicBezTo>
                    <a:pt x="267" y="359"/>
                    <a:pt x="278" y="359"/>
                    <a:pt x="298" y="370"/>
                  </a:cubicBezTo>
                  <a:cubicBezTo>
                    <a:pt x="308" y="380"/>
                    <a:pt x="319" y="390"/>
                    <a:pt x="329" y="411"/>
                  </a:cubicBezTo>
                  <a:cubicBezTo>
                    <a:pt x="329" y="431"/>
                    <a:pt x="339" y="441"/>
                    <a:pt x="339" y="462"/>
                  </a:cubicBezTo>
                  <a:cubicBezTo>
                    <a:pt x="339" y="482"/>
                    <a:pt x="339" y="503"/>
                    <a:pt x="329" y="523"/>
                  </a:cubicBezTo>
                  <a:cubicBezTo>
                    <a:pt x="319" y="544"/>
                    <a:pt x="308" y="554"/>
                    <a:pt x="298" y="564"/>
                  </a:cubicBezTo>
                  <a:cubicBezTo>
                    <a:pt x="278" y="585"/>
                    <a:pt x="267" y="595"/>
                    <a:pt x="247" y="595"/>
                  </a:cubicBezTo>
                  <a:cubicBezTo>
                    <a:pt x="226" y="605"/>
                    <a:pt x="206" y="605"/>
                    <a:pt x="185" y="605"/>
                  </a:cubicBezTo>
                  <a:cubicBezTo>
                    <a:pt x="155" y="605"/>
                    <a:pt x="124" y="595"/>
                    <a:pt x="93" y="585"/>
                  </a:cubicBezTo>
                  <a:cubicBezTo>
                    <a:pt x="62" y="575"/>
                    <a:pt x="31" y="564"/>
                    <a:pt x="1" y="544"/>
                  </a:cubicBezTo>
                  <a:lnTo>
                    <a:pt x="1" y="636"/>
                  </a:lnTo>
                  <a:cubicBezTo>
                    <a:pt x="31" y="646"/>
                    <a:pt x="62" y="657"/>
                    <a:pt x="93" y="667"/>
                  </a:cubicBezTo>
                  <a:cubicBezTo>
                    <a:pt x="124" y="677"/>
                    <a:pt x="155" y="677"/>
                    <a:pt x="196" y="677"/>
                  </a:cubicBezTo>
                  <a:cubicBezTo>
                    <a:pt x="226" y="677"/>
                    <a:pt x="257" y="677"/>
                    <a:pt x="298" y="667"/>
                  </a:cubicBezTo>
                  <a:cubicBezTo>
                    <a:pt x="319" y="657"/>
                    <a:pt x="349" y="636"/>
                    <a:pt x="370" y="626"/>
                  </a:cubicBezTo>
                  <a:cubicBezTo>
                    <a:pt x="390" y="605"/>
                    <a:pt x="411" y="575"/>
                    <a:pt x="421" y="554"/>
                  </a:cubicBezTo>
                  <a:cubicBezTo>
                    <a:pt x="431" y="534"/>
                    <a:pt x="431" y="503"/>
                    <a:pt x="431" y="472"/>
                  </a:cubicBezTo>
                  <a:cubicBezTo>
                    <a:pt x="431" y="452"/>
                    <a:pt x="431" y="421"/>
                    <a:pt x="421" y="400"/>
                  </a:cubicBezTo>
                  <a:cubicBezTo>
                    <a:pt x="411" y="380"/>
                    <a:pt x="401" y="359"/>
                    <a:pt x="390" y="349"/>
                  </a:cubicBezTo>
                  <a:cubicBezTo>
                    <a:pt x="370" y="339"/>
                    <a:pt x="349" y="329"/>
                    <a:pt x="339" y="329"/>
                  </a:cubicBezTo>
                  <a:cubicBezTo>
                    <a:pt x="319" y="318"/>
                    <a:pt x="308" y="318"/>
                    <a:pt x="288" y="308"/>
                  </a:cubicBezTo>
                  <a:cubicBezTo>
                    <a:pt x="319" y="298"/>
                    <a:pt x="360" y="277"/>
                    <a:pt x="380" y="257"/>
                  </a:cubicBezTo>
                  <a:cubicBezTo>
                    <a:pt x="401" y="226"/>
                    <a:pt x="421" y="195"/>
                    <a:pt x="421" y="165"/>
                  </a:cubicBezTo>
                  <a:cubicBezTo>
                    <a:pt x="421" y="134"/>
                    <a:pt x="411" y="113"/>
                    <a:pt x="401" y="93"/>
                  </a:cubicBezTo>
                  <a:cubicBezTo>
                    <a:pt x="390" y="72"/>
                    <a:pt x="370" y="52"/>
                    <a:pt x="349" y="42"/>
                  </a:cubicBezTo>
                  <a:cubicBezTo>
                    <a:pt x="329" y="31"/>
                    <a:pt x="308" y="21"/>
                    <a:pt x="288" y="11"/>
                  </a:cubicBezTo>
                  <a:cubicBezTo>
                    <a:pt x="257" y="1"/>
                    <a:pt x="226" y="1"/>
                    <a:pt x="206" y="1"/>
                  </a:cubicBez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3519350" y="4131350"/>
              <a:ext cx="12325" cy="16425"/>
            </a:xfrm>
            <a:custGeom>
              <a:avLst/>
              <a:gdLst/>
              <a:ahLst/>
              <a:cxnLst/>
              <a:rect l="l" t="t" r="r" b="b"/>
              <a:pathLst>
                <a:path w="493" h="657" extrusionOk="0">
                  <a:moveTo>
                    <a:pt x="319" y="103"/>
                  </a:moveTo>
                  <a:lnTo>
                    <a:pt x="319" y="401"/>
                  </a:lnTo>
                  <a:lnTo>
                    <a:pt x="62" y="401"/>
                  </a:lnTo>
                  <a:lnTo>
                    <a:pt x="319" y="103"/>
                  </a:lnTo>
                  <a:close/>
                  <a:moveTo>
                    <a:pt x="319" y="1"/>
                  </a:moveTo>
                  <a:lnTo>
                    <a:pt x="1" y="380"/>
                  </a:lnTo>
                  <a:lnTo>
                    <a:pt x="1" y="472"/>
                  </a:lnTo>
                  <a:lnTo>
                    <a:pt x="319" y="472"/>
                  </a:lnTo>
                  <a:lnTo>
                    <a:pt x="319" y="657"/>
                  </a:lnTo>
                  <a:lnTo>
                    <a:pt x="401" y="657"/>
                  </a:lnTo>
                  <a:lnTo>
                    <a:pt x="401" y="472"/>
                  </a:lnTo>
                  <a:lnTo>
                    <a:pt x="493" y="472"/>
                  </a:lnTo>
                  <a:lnTo>
                    <a:pt x="493" y="411"/>
                  </a:lnTo>
                  <a:lnTo>
                    <a:pt x="401" y="41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E9FF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3282550" y="4183650"/>
              <a:ext cx="45650" cy="9250"/>
            </a:xfrm>
            <a:custGeom>
              <a:avLst/>
              <a:gdLst/>
              <a:ahLst/>
              <a:cxnLst/>
              <a:rect l="l" t="t" r="r" b="b"/>
              <a:pathLst>
                <a:path w="1826" h="370" extrusionOk="0">
                  <a:moveTo>
                    <a:pt x="175" y="0"/>
                  </a:moveTo>
                  <a:cubicBezTo>
                    <a:pt x="82" y="0"/>
                    <a:pt x="0" y="82"/>
                    <a:pt x="0" y="174"/>
                  </a:cubicBezTo>
                  <a:lnTo>
                    <a:pt x="0" y="195"/>
                  </a:lnTo>
                  <a:cubicBezTo>
                    <a:pt x="0" y="297"/>
                    <a:pt x="82" y="369"/>
                    <a:pt x="175" y="369"/>
                  </a:cubicBezTo>
                  <a:lnTo>
                    <a:pt x="1651" y="369"/>
                  </a:lnTo>
                  <a:cubicBezTo>
                    <a:pt x="1743" y="369"/>
                    <a:pt x="1825" y="297"/>
                    <a:pt x="1825" y="195"/>
                  </a:cubicBezTo>
                  <a:lnTo>
                    <a:pt x="1825" y="174"/>
                  </a:lnTo>
                  <a:cubicBezTo>
                    <a:pt x="1825" y="82"/>
                    <a:pt x="1743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3282550" y="4049600"/>
              <a:ext cx="82550" cy="9250"/>
            </a:xfrm>
            <a:custGeom>
              <a:avLst/>
              <a:gdLst/>
              <a:ahLst/>
              <a:cxnLst/>
              <a:rect l="l" t="t" r="r" b="b"/>
              <a:pathLst>
                <a:path w="3302" h="370" extrusionOk="0">
                  <a:moveTo>
                    <a:pt x="195" y="1"/>
                  </a:moveTo>
                  <a:cubicBezTo>
                    <a:pt x="93" y="1"/>
                    <a:pt x="0" y="83"/>
                    <a:pt x="0" y="185"/>
                  </a:cubicBezTo>
                  <a:cubicBezTo>
                    <a:pt x="0" y="288"/>
                    <a:pt x="93" y="370"/>
                    <a:pt x="195" y="370"/>
                  </a:cubicBezTo>
                  <a:lnTo>
                    <a:pt x="3117" y="370"/>
                  </a:lnTo>
                  <a:cubicBezTo>
                    <a:pt x="3219" y="370"/>
                    <a:pt x="3301" y="288"/>
                    <a:pt x="3301" y="185"/>
                  </a:cubicBezTo>
                  <a:cubicBezTo>
                    <a:pt x="3301" y="83"/>
                    <a:pt x="3219" y="1"/>
                    <a:pt x="3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3343800" y="4183650"/>
              <a:ext cx="45650" cy="9250"/>
            </a:xfrm>
            <a:custGeom>
              <a:avLst/>
              <a:gdLst/>
              <a:ahLst/>
              <a:cxnLst/>
              <a:rect l="l" t="t" r="r" b="b"/>
              <a:pathLst>
                <a:path w="1826" h="370" extrusionOk="0">
                  <a:moveTo>
                    <a:pt x="175" y="0"/>
                  </a:moveTo>
                  <a:cubicBezTo>
                    <a:pt x="83" y="0"/>
                    <a:pt x="1" y="82"/>
                    <a:pt x="1" y="174"/>
                  </a:cubicBezTo>
                  <a:lnTo>
                    <a:pt x="1" y="195"/>
                  </a:lnTo>
                  <a:cubicBezTo>
                    <a:pt x="1" y="297"/>
                    <a:pt x="83" y="369"/>
                    <a:pt x="175" y="369"/>
                  </a:cubicBezTo>
                  <a:lnTo>
                    <a:pt x="1651" y="369"/>
                  </a:lnTo>
                  <a:cubicBezTo>
                    <a:pt x="1743" y="369"/>
                    <a:pt x="1825" y="297"/>
                    <a:pt x="1825" y="195"/>
                  </a:cubicBezTo>
                  <a:lnTo>
                    <a:pt x="1825" y="174"/>
                  </a:lnTo>
                  <a:cubicBezTo>
                    <a:pt x="1825" y="82"/>
                    <a:pt x="1743" y="0"/>
                    <a:pt x="1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4631125" y="4612150"/>
              <a:ext cx="25150" cy="166600"/>
            </a:xfrm>
            <a:custGeom>
              <a:avLst/>
              <a:gdLst/>
              <a:ahLst/>
              <a:cxnLst/>
              <a:rect l="l" t="t" r="r" b="b"/>
              <a:pathLst>
                <a:path w="1006" h="6664" extrusionOk="0">
                  <a:moveTo>
                    <a:pt x="1" y="1"/>
                  </a:moveTo>
                  <a:lnTo>
                    <a:pt x="1" y="6664"/>
                  </a:lnTo>
                  <a:lnTo>
                    <a:pt x="1005" y="6664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4643700" y="4594200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0" y="1006"/>
                  </a:moveTo>
                  <a:lnTo>
                    <a:pt x="0" y="1"/>
                  </a:lnTo>
                </a:path>
              </a:pathLst>
            </a:custGeom>
            <a:noFill/>
            <a:ln w="102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4643700" y="4771550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0" y="1"/>
                  </a:moveTo>
                  <a:lnTo>
                    <a:pt x="0" y="1006"/>
                  </a:lnTo>
                </a:path>
              </a:pathLst>
            </a:custGeom>
            <a:noFill/>
            <a:ln w="102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2787400" y="4826925"/>
              <a:ext cx="20525" cy="92800"/>
            </a:xfrm>
            <a:custGeom>
              <a:avLst/>
              <a:gdLst/>
              <a:ahLst/>
              <a:cxnLst/>
              <a:rect l="l" t="t" r="r" b="b"/>
              <a:pathLst>
                <a:path w="821" h="3712" extrusionOk="0">
                  <a:moveTo>
                    <a:pt x="1" y="0"/>
                  </a:moveTo>
                  <a:lnTo>
                    <a:pt x="1" y="3711"/>
                  </a:lnTo>
                  <a:lnTo>
                    <a:pt x="821" y="3711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2797650" y="4812300"/>
              <a:ext cx="25" cy="20550"/>
            </a:xfrm>
            <a:custGeom>
              <a:avLst/>
              <a:gdLst/>
              <a:ahLst/>
              <a:cxnLst/>
              <a:rect l="l" t="t" r="r" b="b"/>
              <a:pathLst>
                <a:path w="1" h="822" fill="none" extrusionOk="0">
                  <a:moveTo>
                    <a:pt x="1" y="821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2797650" y="4906625"/>
              <a:ext cx="25" cy="71525"/>
            </a:xfrm>
            <a:custGeom>
              <a:avLst/>
              <a:gdLst/>
              <a:ahLst/>
              <a:cxnLst/>
              <a:rect l="l" t="t" r="r" b="b"/>
              <a:pathLst>
                <a:path w="1" h="2861" fill="none" extrusionOk="0">
                  <a:moveTo>
                    <a:pt x="1" y="0"/>
                  </a:moveTo>
                  <a:lnTo>
                    <a:pt x="1" y="2861"/>
                  </a:lnTo>
                </a:path>
              </a:pathLst>
            </a:custGeom>
            <a:noFill/>
            <a:ln w="77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2827125" y="4061650"/>
              <a:ext cx="25150" cy="114850"/>
            </a:xfrm>
            <a:custGeom>
              <a:avLst/>
              <a:gdLst/>
              <a:ahLst/>
              <a:cxnLst/>
              <a:rect l="l" t="t" r="r" b="b"/>
              <a:pathLst>
                <a:path w="1006" h="4594" extrusionOk="0">
                  <a:moveTo>
                    <a:pt x="1" y="0"/>
                  </a:moveTo>
                  <a:lnTo>
                    <a:pt x="1" y="4593"/>
                  </a:lnTo>
                  <a:lnTo>
                    <a:pt x="1005" y="4593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2839675" y="3991675"/>
              <a:ext cx="25" cy="81025"/>
            </a:xfrm>
            <a:custGeom>
              <a:avLst/>
              <a:gdLst/>
              <a:ahLst/>
              <a:cxnLst/>
              <a:rect l="l" t="t" r="r" b="b"/>
              <a:pathLst>
                <a:path w="1" h="3241" fill="none" extrusionOk="0">
                  <a:moveTo>
                    <a:pt x="1" y="3240"/>
                  </a:moveTo>
                  <a:lnTo>
                    <a:pt x="1" y="1"/>
                  </a:lnTo>
                </a:path>
              </a:pathLst>
            </a:custGeom>
            <a:noFill/>
            <a:ln w="102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2839675" y="4169025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1" y="1"/>
                  </a:moveTo>
                  <a:lnTo>
                    <a:pt x="1" y="1005"/>
                  </a:lnTo>
                </a:path>
              </a:pathLst>
            </a:custGeom>
            <a:noFill/>
            <a:ln w="1025" cap="rnd" cmpd="sng">
              <a:solidFill>
                <a:srgbClr val="48D3A1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4698025" y="4516825"/>
              <a:ext cx="25150" cy="100725"/>
            </a:xfrm>
            <a:custGeom>
              <a:avLst/>
              <a:gdLst/>
              <a:ahLst/>
              <a:cxnLst/>
              <a:rect l="l" t="t" r="r" b="b"/>
              <a:pathLst>
                <a:path w="1006" h="4029" extrusionOk="0">
                  <a:moveTo>
                    <a:pt x="0" y="0"/>
                  </a:moveTo>
                  <a:lnTo>
                    <a:pt x="0" y="4029"/>
                  </a:lnTo>
                  <a:lnTo>
                    <a:pt x="1005" y="402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2"/>
            <p:cNvSpPr/>
            <p:nvPr/>
          </p:nvSpPr>
          <p:spPr>
            <a:xfrm>
              <a:off x="4710575" y="4498875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1" y="1005"/>
                  </a:moveTo>
                  <a:lnTo>
                    <a:pt x="1" y="0"/>
                  </a:lnTo>
                </a:path>
              </a:pathLst>
            </a:custGeom>
            <a:noFill/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4710575" y="4597550"/>
              <a:ext cx="25" cy="103825"/>
            </a:xfrm>
            <a:custGeom>
              <a:avLst/>
              <a:gdLst/>
              <a:ahLst/>
              <a:cxnLst/>
              <a:rect l="l" t="t" r="r" b="b"/>
              <a:pathLst>
                <a:path w="1" h="4153" fill="none" extrusionOk="0">
                  <a:moveTo>
                    <a:pt x="1" y="0"/>
                  </a:moveTo>
                  <a:lnTo>
                    <a:pt x="1" y="4152"/>
                  </a:lnTo>
                </a:path>
              </a:pathLst>
            </a:custGeom>
            <a:noFill/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4668800" y="4079850"/>
              <a:ext cx="25150" cy="101000"/>
            </a:xfrm>
            <a:custGeom>
              <a:avLst/>
              <a:gdLst/>
              <a:ahLst/>
              <a:cxnLst/>
              <a:rect l="l" t="t" r="r" b="b"/>
              <a:pathLst>
                <a:path w="1006" h="4040" extrusionOk="0">
                  <a:moveTo>
                    <a:pt x="1" y="0"/>
                  </a:moveTo>
                  <a:lnTo>
                    <a:pt x="1" y="4039"/>
                  </a:lnTo>
                  <a:lnTo>
                    <a:pt x="1005" y="4039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4681375" y="4061900"/>
              <a:ext cx="25" cy="25150"/>
            </a:xfrm>
            <a:custGeom>
              <a:avLst/>
              <a:gdLst/>
              <a:ahLst/>
              <a:cxnLst/>
              <a:rect l="l" t="t" r="r" b="b"/>
              <a:pathLst>
                <a:path w="1" h="1006" fill="none" extrusionOk="0">
                  <a:moveTo>
                    <a:pt x="0" y="1005"/>
                  </a:moveTo>
                  <a:lnTo>
                    <a:pt x="0" y="1"/>
                  </a:lnTo>
                </a:path>
              </a:pathLst>
            </a:custGeom>
            <a:noFill/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4681375" y="4160575"/>
              <a:ext cx="25" cy="103825"/>
            </a:xfrm>
            <a:custGeom>
              <a:avLst/>
              <a:gdLst/>
              <a:ahLst/>
              <a:cxnLst/>
              <a:rect l="l" t="t" r="r" b="b"/>
              <a:pathLst>
                <a:path w="1" h="4153" fill="none" extrusionOk="0">
                  <a:moveTo>
                    <a:pt x="0" y="0"/>
                  </a:moveTo>
                  <a:lnTo>
                    <a:pt x="0" y="4152"/>
                  </a:lnTo>
                </a:path>
              </a:pathLst>
            </a:custGeom>
            <a:solidFill>
              <a:schemeClr val="accent6"/>
            </a:solidFill>
            <a:ln w="1025" cap="rnd" cmpd="sng">
              <a:solidFill>
                <a:schemeClr val="accent6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2927850" y="3948125"/>
              <a:ext cx="22825" cy="92025"/>
            </a:xfrm>
            <a:custGeom>
              <a:avLst/>
              <a:gdLst/>
              <a:ahLst/>
              <a:cxnLst/>
              <a:rect l="l" t="t" r="r" b="b"/>
              <a:pathLst>
                <a:path w="913" h="3681" extrusionOk="0">
                  <a:moveTo>
                    <a:pt x="0" y="0"/>
                  </a:moveTo>
                  <a:lnTo>
                    <a:pt x="0" y="3680"/>
                  </a:lnTo>
                  <a:lnTo>
                    <a:pt x="913" y="3680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2939375" y="3931700"/>
              <a:ext cx="25" cy="23100"/>
            </a:xfrm>
            <a:custGeom>
              <a:avLst/>
              <a:gdLst/>
              <a:ahLst/>
              <a:cxnLst/>
              <a:rect l="l" t="t" r="r" b="b"/>
              <a:pathLst>
                <a:path w="1" h="924" fill="none" extrusionOk="0">
                  <a:moveTo>
                    <a:pt x="1" y="924"/>
                  </a:moveTo>
                  <a:lnTo>
                    <a:pt x="1" y="1"/>
                  </a:lnTo>
                </a:path>
              </a:pathLst>
            </a:custGeom>
            <a:noFill/>
            <a:ln w="775" cap="rnd" cmpd="sng">
              <a:solidFill>
                <a:srgbClr val="FF8A8A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>
              <a:off x="2939375" y="4021675"/>
              <a:ext cx="25" cy="94850"/>
            </a:xfrm>
            <a:custGeom>
              <a:avLst/>
              <a:gdLst/>
              <a:ahLst/>
              <a:cxnLst/>
              <a:rect l="l" t="t" r="r" b="b"/>
              <a:pathLst>
                <a:path w="1" h="3794" fill="none" extrusionOk="0">
                  <a:moveTo>
                    <a:pt x="1" y="0"/>
                  </a:moveTo>
                  <a:lnTo>
                    <a:pt x="1" y="3793"/>
                  </a:lnTo>
                </a:path>
              </a:pathLst>
            </a:custGeom>
            <a:noFill/>
            <a:ln w="775" cap="rnd" cmpd="sng">
              <a:solidFill>
                <a:schemeClr val="lt2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4" name="Google Shape;1424;p42"/>
          <p:cNvSpPr txBox="1">
            <a:spLocks noGrp="1"/>
          </p:cNvSpPr>
          <p:nvPr>
            <p:ph type="subTitle" idx="4294967295"/>
          </p:nvPr>
        </p:nvSpPr>
        <p:spPr>
          <a:xfrm>
            <a:off x="6192975" y="1633288"/>
            <a:ext cx="24336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55.2%</a:t>
            </a:r>
            <a:r>
              <a:rPr lang="en" sz="1500"/>
              <a:t> </a:t>
            </a:r>
            <a:r>
              <a:rPr lang="en" sz="1400"/>
              <a:t>of adults in Singapore say they are financially illiterate and as such are unaware of their expenses every month.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425" name="Google Shape;1425;p42"/>
          <p:cNvSpPr txBox="1">
            <a:spLocks noGrp="1"/>
          </p:cNvSpPr>
          <p:nvPr>
            <p:ph type="subTitle" idx="4294967295"/>
          </p:nvPr>
        </p:nvSpPr>
        <p:spPr>
          <a:xfrm>
            <a:off x="6192975" y="3286063"/>
            <a:ext cx="2599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50.3% </a:t>
            </a:r>
            <a:r>
              <a:rPr lang="en" sz="1400"/>
              <a:t>of the respondents come from an age group of 35 to 47 years old.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43"/>
          <p:cNvSpPr txBox="1">
            <a:spLocks noGrp="1"/>
          </p:cNvSpPr>
          <p:nvPr>
            <p:ph type="title"/>
          </p:nvPr>
        </p:nvSpPr>
        <p:spPr>
          <a:xfrm>
            <a:off x="4874500" y="2006238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02 Solutions</a:t>
            </a:r>
            <a:endParaRPr sz="3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1" name="Google Shape;1431;p43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432" name="Google Shape;1432;p43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3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3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3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3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3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3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3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3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3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3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3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3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3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3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3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3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3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3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3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3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3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3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3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3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3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3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3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3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3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3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3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3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3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3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3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3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3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3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3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3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3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3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3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3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3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3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3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3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3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3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3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3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4" name="Google Shape;1544;p43"/>
          <p:cNvSpPr txBox="1">
            <a:spLocks noGrp="1"/>
          </p:cNvSpPr>
          <p:nvPr>
            <p:ph type="subTitle" idx="1"/>
          </p:nvPr>
        </p:nvSpPr>
        <p:spPr>
          <a:xfrm>
            <a:off x="6002500" y="2622475"/>
            <a:ext cx="2243400" cy="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Features provided by CitiSpirit</a:t>
            </a:r>
            <a:endParaRPr sz="12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KEY FEATURES</a:t>
            </a:r>
            <a:endParaRPr/>
          </a:p>
        </p:txBody>
      </p:sp>
      <p:sp>
        <p:nvSpPr>
          <p:cNvPr id="1550" name="Google Shape;1550;p44"/>
          <p:cNvSpPr txBox="1">
            <a:spLocks noGrp="1"/>
          </p:cNvSpPr>
          <p:nvPr>
            <p:ph type="title" idx="2"/>
          </p:nvPr>
        </p:nvSpPr>
        <p:spPr>
          <a:xfrm>
            <a:off x="2327063" y="2610783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Gamification</a:t>
            </a:r>
            <a:br>
              <a:rPr lang="en"/>
            </a:br>
            <a:r>
              <a:rPr lang="en"/>
              <a:t>Elements</a:t>
            </a:r>
            <a:endParaRPr/>
          </a:p>
        </p:txBody>
      </p:sp>
      <p:sp>
        <p:nvSpPr>
          <p:cNvPr id="1551" name="Google Shape;1551;p44"/>
          <p:cNvSpPr txBox="1">
            <a:spLocks noGrp="1"/>
          </p:cNvSpPr>
          <p:nvPr>
            <p:ph type="title" idx="3"/>
          </p:nvPr>
        </p:nvSpPr>
        <p:spPr>
          <a:xfrm>
            <a:off x="29963" y="2610787"/>
            <a:ext cx="2349600" cy="1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Identity Management</a:t>
            </a:r>
            <a:endParaRPr/>
          </a:p>
        </p:txBody>
      </p:sp>
      <p:sp>
        <p:nvSpPr>
          <p:cNvPr id="1552" name="Google Shape;1552;p44"/>
          <p:cNvSpPr txBox="1">
            <a:spLocks noGrp="1"/>
          </p:cNvSpPr>
          <p:nvPr>
            <p:ph type="subTitle" idx="4"/>
          </p:nvPr>
        </p:nvSpPr>
        <p:spPr>
          <a:xfrm>
            <a:off x="29975" y="3369102"/>
            <a:ext cx="23496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Utilizing Web3 OpenLogin authentication to decentralise the users identities so as to prevent potential data leakages.</a:t>
            </a:r>
            <a:endParaRPr sz="12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4"/>
          <p:cNvSpPr txBox="1">
            <a:spLocks noGrp="1"/>
          </p:cNvSpPr>
          <p:nvPr>
            <p:ph type="title" idx="5"/>
          </p:nvPr>
        </p:nvSpPr>
        <p:spPr>
          <a:xfrm>
            <a:off x="4579463" y="2610772"/>
            <a:ext cx="23496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 Portfolio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554" name="Google Shape;1554;p44"/>
          <p:cNvSpPr txBox="1">
            <a:spLocks noGrp="1"/>
          </p:cNvSpPr>
          <p:nvPr>
            <p:ph type="subTitle" idx="6"/>
          </p:nvPr>
        </p:nvSpPr>
        <p:spPr>
          <a:xfrm>
            <a:off x="4736375" y="3377450"/>
            <a:ext cx="20358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A dashboard platform to give an overview of the users’ target portfolio status and their investment details.</a:t>
            </a:r>
            <a:endParaRPr sz="12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4"/>
          <p:cNvSpPr txBox="1">
            <a:spLocks noGrp="1"/>
          </p:cNvSpPr>
          <p:nvPr>
            <p:ph type="title" idx="5"/>
          </p:nvPr>
        </p:nvSpPr>
        <p:spPr>
          <a:xfrm>
            <a:off x="6764438" y="2610772"/>
            <a:ext cx="23496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</a:t>
            </a:r>
            <a:br>
              <a:rPr lang="en"/>
            </a:br>
            <a:r>
              <a:rPr lang="en"/>
              <a:t>Channel</a:t>
            </a:r>
            <a:endParaRPr/>
          </a:p>
        </p:txBody>
      </p:sp>
      <p:sp>
        <p:nvSpPr>
          <p:cNvPr id="1556" name="Google Shape;1556;p44"/>
          <p:cNvSpPr txBox="1">
            <a:spLocks noGrp="1"/>
          </p:cNvSpPr>
          <p:nvPr>
            <p:ph type="subTitle" idx="6"/>
          </p:nvPr>
        </p:nvSpPr>
        <p:spPr>
          <a:xfrm>
            <a:off x="6929075" y="3377450"/>
            <a:ext cx="1982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A platform which educates users to be more financially literate through the use of online resources.</a:t>
            </a:r>
            <a:endParaRPr sz="12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</p:txBody>
      </p:sp>
      <p:sp>
        <p:nvSpPr>
          <p:cNvPr id="1557" name="Google Shape;1557;p44"/>
          <p:cNvSpPr txBox="1">
            <a:spLocks noGrp="1"/>
          </p:cNvSpPr>
          <p:nvPr>
            <p:ph type="subTitle" idx="4"/>
          </p:nvPr>
        </p:nvSpPr>
        <p:spPr>
          <a:xfrm>
            <a:off x="2327063" y="3369102"/>
            <a:ext cx="23496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Engage customers to embark on learning financial skills through the provision of mini quiz challenges and redemption of rewards.</a:t>
            </a:r>
            <a:endParaRPr sz="12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44"/>
          <p:cNvGrpSpPr/>
          <p:nvPr/>
        </p:nvGrpSpPr>
        <p:grpSpPr>
          <a:xfrm>
            <a:off x="3107454" y="1476471"/>
            <a:ext cx="788855" cy="937544"/>
            <a:chOff x="4030586" y="3805246"/>
            <a:chExt cx="286523" cy="340566"/>
          </a:xfrm>
        </p:grpSpPr>
        <p:sp>
          <p:nvSpPr>
            <p:cNvPr id="1559" name="Google Shape;1559;p44"/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4229374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4"/>
            <p:cNvSpPr/>
            <p:nvPr/>
          </p:nvSpPr>
          <p:spPr>
            <a:xfrm>
              <a:off x="4091903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4"/>
            <p:cNvSpPr/>
            <p:nvPr/>
          </p:nvSpPr>
          <p:spPr>
            <a:xfrm>
              <a:off x="4158498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4"/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4"/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72" name="Google Shape;15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575" y="1444538"/>
            <a:ext cx="1001400" cy="10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3" name="Google Shape;15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75" y="1509450"/>
            <a:ext cx="871600" cy="8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4" name="Google Shape;157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0475" y="1476475"/>
            <a:ext cx="937550" cy="9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45"/>
          <p:cNvSpPr txBox="1">
            <a:spLocks noGrp="1"/>
          </p:cNvSpPr>
          <p:nvPr>
            <p:ph type="title"/>
          </p:nvPr>
        </p:nvSpPr>
        <p:spPr>
          <a:xfrm>
            <a:off x="5027925" y="1782575"/>
            <a:ext cx="55287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03 TECHNOLOGY</a:t>
            </a:r>
            <a:endParaRPr sz="3500"/>
          </a:p>
        </p:txBody>
      </p:sp>
      <p:sp>
        <p:nvSpPr>
          <p:cNvPr id="1580" name="Google Shape;1580;p45"/>
          <p:cNvSpPr txBox="1">
            <a:spLocks noGrp="1"/>
          </p:cNvSpPr>
          <p:nvPr>
            <p:ph type="subTitle" idx="1"/>
          </p:nvPr>
        </p:nvSpPr>
        <p:spPr>
          <a:xfrm>
            <a:off x="5517575" y="2354575"/>
            <a:ext cx="3306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Our choice of technology in creating CitiSpirit </a:t>
            </a:r>
            <a:endParaRPr sz="1200" i="1"/>
          </a:p>
        </p:txBody>
      </p:sp>
      <p:grpSp>
        <p:nvGrpSpPr>
          <p:cNvPr id="1581" name="Google Shape;1581;p45"/>
          <p:cNvGrpSpPr/>
          <p:nvPr/>
        </p:nvGrpSpPr>
        <p:grpSpPr>
          <a:xfrm>
            <a:off x="481225" y="480644"/>
            <a:ext cx="4011828" cy="4055294"/>
            <a:chOff x="481225" y="480644"/>
            <a:chExt cx="4011828" cy="4055294"/>
          </a:xfrm>
        </p:grpSpPr>
        <p:sp>
          <p:nvSpPr>
            <p:cNvPr id="1582" name="Google Shape;1582;p45"/>
            <p:cNvSpPr/>
            <p:nvPr/>
          </p:nvSpPr>
          <p:spPr>
            <a:xfrm>
              <a:off x="875392" y="2335045"/>
              <a:ext cx="3406500" cy="1931622"/>
            </a:xfrm>
            <a:custGeom>
              <a:avLst/>
              <a:gdLst/>
              <a:ahLst/>
              <a:cxnLst/>
              <a:rect l="l" t="t" r="r" b="b"/>
              <a:pathLst>
                <a:path w="54005" h="30623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85"/>
                  </a:lnTo>
                  <a:cubicBezTo>
                    <a:pt x="37" y="20061"/>
                    <a:pt x="1" y="21814"/>
                    <a:pt x="1862" y="22890"/>
                  </a:cubicBezTo>
                  <a:lnTo>
                    <a:pt x="13912" y="29815"/>
                  </a:lnTo>
                  <a:cubicBezTo>
                    <a:pt x="14843" y="30353"/>
                    <a:pt x="16064" y="30622"/>
                    <a:pt x="17285" y="30622"/>
                  </a:cubicBezTo>
                  <a:cubicBezTo>
                    <a:pt x="18505" y="30622"/>
                    <a:pt x="19726" y="30353"/>
                    <a:pt x="20657" y="29815"/>
                  </a:cubicBezTo>
                  <a:lnTo>
                    <a:pt x="52143" y="11637"/>
                  </a:lnTo>
                  <a:cubicBezTo>
                    <a:pt x="54004" y="10561"/>
                    <a:pt x="54004" y="8820"/>
                    <a:pt x="52143" y="7745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1766665" y="3784871"/>
              <a:ext cx="513135" cy="215725"/>
            </a:xfrm>
            <a:custGeom>
              <a:avLst/>
              <a:gdLst/>
              <a:ahLst/>
              <a:cxnLst/>
              <a:rect l="l" t="t" r="r" b="b"/>
              <a:pathLst>
                <a:path w="8135" h="3420" extrusionOk="0">
                  <a:moveTo>
                    <a:pt x="3688" y="1"/>
                  </a:moveTo>
                  <a:cubicBezTo>
                    <a:pt x="2336" y="1"/>
                    <a:pt x="1002" y="395"/>
                    <a:pt x="0" y="1186"/>
                  </a:cubicBezTo>
                  <a:lnTo>
                    <a:pt x="12" y="2431"/>
                  </a:lnTo>
                  <a:lnTo>
                    <a:pt x="665" y="2830"/>
                  </a:lnTo>
                  <a:cubicBezTo>
                    <a:pt x="1366" y="3238"/>
                    <a:pt x="2197" y="3420"/>
                    <a:pt x="3066" y="3420"/>
                  </a:cubicBezTo>
                  <a:cubicBezTo>
                    <a:pt x="4203" y="3420"/>
                    <a:pt x="5405" y="3109"/>
                    <a:pt x="6466" y="2588"/>
                  </a:cubicBezTo>
                  <a:lnTo>
                    <a:pt x="8134" y="1621"/>
                  </a:lnTo>
                  <a:cubicBezTo>
                    <a:pt x="7796" y="1379"/>
                    <a:pt x="7458" y="1149"/>
                    <a:pt x="7131" y="944"/>
                  </a:cubicBezTo>
                  <a:cubicBezTo>
                    <a:pt x="6121" y="316"/>
                    <a:pt x="4898" y="1"/>
                    <a:pt x="368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870787" y="3191001"/>
              <a:ext cx="157126" cy="315703"/>
            </a:xfrm>
            <a:custGeom>
              <a:avLst/>
              <a:gdLst/>
              <a:ahLst/>
              <a:cxnLst/>
              <a:rect l="l" t="t" r="r" b="b"/>
              <a:pathLst>
                <a:path w="2491" h="5005" extrusionOk="0">
                  <a:moveTo>
                    <a:pt x="1814" y="1"/>
                  </a:moveTo>
                  <a:cubicBezTo>
                    <a:pt x="1" y="907"/>
                    <a:pt x="98" y="3699"/>
                    <a:pt x="1959" y="4775"/>
                  </a:cubicBezTo>
                  <a:lnTo>
                    <a:pt x="2491" y="5005"/>
                  </a:lnTo>
                  <a:lnTo>
                    <a:pt x="2491" y="5005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4159795" y="2587921"/>
              <a:ext cx="93859" cy="214337"/>
            </a:xfrm>
            <a:custGeom>
              <a:avLst/>
              <a:gdLst/>
              <a:ahLst/>
              <a:cxnLst/>
              <a:rect l="l" t="t" r="r" b="b"/>
              <a:pathLst>
                <a:path w="1488" h="3398" extrusionOk="0">
                  <a:moveTo>
                    <a:pt x="1463" y="1"/>
                  </a:moveTo>
                  <a:lnTo>
                    <a:pt x="1" y="37"/>
                  </a:lnTo>
                  <a:lnTo>
                    <a:pt x="1" y="3397"/>
                  </a:lnTo>
                  <a:lnTo>
                    <a:pt x="73" y="3349"/>
                  </a:lnTo>
                  <a:cubicBezTo>
                    <a:pt x="1197" y="2696"/>
                    <a:pt x="1487" y="2092"/>
                    <a:pt x="14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875392" y="1985094"/>
              <a:ext cx="3406500" cy="1930865"/>
            </a:xfrm>
            <a:custGeom>
              <a:avLst/>
              <a:gdLst/>
              <a:ahLst/>
              <a:cxnLst/>
              <a:rect l="l" t="t" r="r" b="b"/>
              <a:pathLst>
                <a:path w="54005" h="30611" extrusionOk="0">
                  <a:moveTo>
                    <a:pt x="36757" y="0"/>
                  </a:moveTo>
                  <a:cubicBezTo>
                    <a:pt x="35536" y="0"/>
                    <a:pt x="34315" y="269"/>
                    <a:pt x="33384" y="807"/>
                  </a:cubicBezTo>
                  <a:lnTo>
                    <a:pt x="1898" y="18974"/>
                  </a:lnTo>
                  <a:cubicBezTo>
                    <a:pt x="37" y="20049"/>
                    <a:pt x="1" y="21814"/>
                    <a:pt x="1862" y="22890"/>
                  </a:cubicBezTo>
                  <a:lnTo>
                    <a:pt x="13912" y="29803"/>
                  </a:lnTo>
                  <a:cubicBezTo>
                    <a:pt x="14843" y="30341"/>
                    <a:pt x="16064" y="30610"/>
                    <a:pt x="17285" y="30610"/>
                  </a:cubicBezTo>
                  <a:cubicBezTo>
                    <a:pt x="18505" y="30610"/>
                    <a:pt x="19726" y="30341"/>
                    <a:pt x="20657" y="29803"/>
                  </a:cubicBezTo>
                  <a:lnTo>
                    <a:pt x="52143" y="11637"/>
                  </a:lnTo>
                  <a:cubicBezTo>
                    <a:pt x="54004" y="10561"/>
                    <a:pt x="54004" y="8808"/>
                    <a:pt x="52143" y="7733"/>
                  </a:cubicBezTo>
                  <a:lnTo>
                    <a:pt x="40129" y="807"/>
                  </a:lnTo>
                  <a:cubicBezTo>
                    <a:pt x="39198" y="269"/>
                    <a:pt x="37977" y="0"/>
                    <a:pt x="367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1130789" y="2106076"/>
              <a:ext cx="2915505" cy="1683475"/>
            </a:xfrm>
            <a:custGeom>
              <a:avLst/>
              <a:gdLst/>
              <a:ahLst/>
              <a:cxnLst/>
              <a:rect l="l" t="t" r="r" b="b"/>
              <a:pathLst>
                <a:path w="46221" h="26689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689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ADC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1409840" y="3496735"/>
              <a:ext cx="228025" cy="131958"/>
            </a:xfrm>
            <a:custGeom>
              <a:avLst/>
              <a:gdLst/>
              <a:ahLst/>
              <a:cxnLst/>
              <a:rect l="l" t="t" r="r" b="b"/>
              <a:pathLst>
                <a:path w="3615" h="2092" extrusionOk="0">
                  <a:moveTo>
                    <a:pt x="1813" y="0"/>
                  </a:moveTo>
                  <a:cubicBezTo>
                    <a:pt x="810" y="0"/>
                    <a:pt x="0" y="472"/>
                    <a:pt x="0" y="1052"/>
                  </a:cubicBezTo>
                  <a:cubicBezTo>
                    <a:pt x="0" y="1620"/>
                    <a:pt x="810" y="2091"/>
                    <a:pt x="1813" y="2091"/>
                  </a:cubicBezTo>
                  <a:cubicBezTo>
                    <a:pt x="2805" y="2091"/>
                    <a:pt x="3614" y="1620"/>
                    <a:pt x="3614" y="1052"/>
                  </a:cubicBezTo>
                  <a:cubicBezTo>
                    <a:pt x="3614" y="472"/>
                    <a:pt x="2805" y="0"/>
                    <a:pt x="1813" y="0"/>
                  </a:cubicBezTo>
                  <a:close/>
                </a:path>
              </a:pathLst>
            </a:custGeom>
            <a:solidFill>
              <a:srgbClr val="FFFFFF"/>
            </a:solidFill>
            <a:ln w="3625" cap="flat" cmpd="sng">
              <a:solidFill>
                <a:srgbClr val="80808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3419527" y="2207504"/>
              <a:ext cx="44280" cy="25231"/>
            </a:xfrm>
            <a:custGeom>
              <a:avLst/>
              <a:gdLst/>
              <a:ahLst/>
              <a:cxnLst/>
              <a:rect l="l" t="t" r="r" b="b"/>
              <a:pathLst>
                <a:path w="702" h="400" extrusionOk="0">
                  <a:moveTo>
                    <a:pt x="351" y="0"/>
                  </a:moveTo>
                  <a:cubicBezTo>
                    <a:pt x="157" y="0"/>
                    <a:pt x="0" y="85"/>
                    <a:pt x="0" y="194"/>
                  </a:cubicBezTo>
                  <a:cubicBezTo>
                    <a:pt x="0" y="315"/>
                    <a:pt x="157" y="399"/>
                    <a:pt x="351" y="399"/>
                  </a:cubicBezTo>
                  <a:cubicBezTo>
                    <a:pt x="544" y="399"/>
                    <a:pt x="701" y="315"/>
                    <a:pt x="701" y="194"/>
                  </a:cubicBezTo>
                  <a:cubicBezTo>
                    <a:pt x="701" y="85"/>
                    <a:pt x="544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3532371" y="2273861"/>
              <a:ext cx="220393" cy="125840"/>
            </a:xfrm>
            <a:custGeom>
              <a:avLst/>
              <a:gdLst/>
              <a:ahLst/>
              <a:cxnLst/>
              <a:rect l="l" t="t" r="r" b="b"/>
              <a:pathLst>
                <a:path w="3494" h="1995" extrusionOk="0">
                  <a:moveTo>
                    <a:pt x="224" y="0"/>
                  </a:moveTo>
                  <a:cubicBezTo>
                    <a:pt x="175" y="0"/>
                    <a:pt x="127" y="12"/>
                    <a:pt x="85" y="36"/>
                  </a:cubicBezTo>
                  <a:cubicBezTo>
                    <a:pt x="0" y="60"/>
                    <a:pt x="0" y="169"/>
                    <a:pt x="85" y="206"/>
                  </a:cubicBezTo>
                  <a:lnTo>
                    <a:pt x="3131" y="1958"/>
                  </a:lnTo>
                  <a:cubicBezTo>
                    <a:pt x="3173" y="1982"/>
                    <a:pt x="3221" y="1994"/>
                    <a:pt x="3270" y="1994"/>
                  </a:cubicBezTo>
                  <a:cubicBezTo>
                    <a:pt x="3318" y="1994"/>
                    <a:pt x="3366" y="1982"/>
                    <a:pt x="3409" y="1958"/>
                  </a:cubicBezTo>
                  <a:cubicBezTo>
                    <a:pt x="3493" y="1910"/>
                    <a:pt x="3493" y="1837"/>
                    <a:pt x="3409" y="1801"/>
                  </a:cubicBezTo>
                  <a:lnTo>
                    <a:pt x="363" y="36"/>
                  </a:lnTo>
                  <a:cubicBezTo>
                    <a:pt x="320" y="12"/>
                    <a:pt x="27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3697001" y="2288495"/>
              <a:ext cx="35134" cy="18734"/>
            </a:xfrm>
            <a:custGeom>
              <a:avLst/>
              <a:gdLst/>
              <a:ahLst/>
              <a:cxnLst/>
              <a:rect l="l" t="t" r="r" b="b"/>
              <a:pathLst>
                <a:path w="557" h="297" extrusionOk="0">
                  <a:moveTo>
                    <a:pt x="285" y="1"/>
                  </a:moveTo>
                  <a:cubicBezTo>
                    <a:pt x="224" y="1"/>
                    <a:pt x="164" y="16"/>
                    <a:pt x="110" y="46"/>
                  </a:cubicBezTo>
                  <a:cubicBezTo>
                    <a:pt x="1" y="82"/>
                    <a:pt x="1" y="215"/>
                    <a:pt x="110" y="252"/>
                  </a:cubicBezTo>
                  <a:cubicBezTo>
                    <a:pt x="164" y="282"/>
                    <a:pt x="224" y="297"/>
                    <a:pt x="285" y="297"/>
                  </a:cubicBezTo>
                  <a:cubicBezTo>
                    <a:pt x="345" y="297"/>
                    <a:pt x="406" y="282"/>
                    <a:pt x="460" y="252"/>
                  </a:cubicBezTo>
                  <a:cubicBezTo>
                    <a:pt x="557" y="215"/>
                    <a:pt x="557" y="82"/>
                    <a:pt x="460" y="46"/>
                  </a:cubicBezTo>
                  <a:cubicBezTo>
                    <a:pt x="406" y="16"/>
                    <a:pt x="345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3292175" y="1867455"/>
              <a:ext cx="63" cy="820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994354" y="3429621"/>
              <a:ext cx="773898" cy="508594"/>
            </a:xfrm>
            <a:custGeom>
              <a:avLst/>
              <a:gdLst/>
              <a:ahLst/>
              <a:cxnLst/>
              <a:rect l="l" t="t" r="r" b="b"/>
              <a:pathLst>
                <a:path w="12269" h="8063" extrusionOk="0">
                  <a:moveTo>
                    <a:pt x="0" y="1"/>
                  </a:moveTo>
                  <a:lnTo>
                    <a:pt x="0" y="980"/>
                  </a:lnTo>
                  <a:lnTo>
                    <a:pt x="12268" y="8063"/>
                  </a:lnTo>
                  <a:lnTo>
                    <a:pt x="12256" y="70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2174519" y="2703857"/>
              <a:ext cx="2010532" cy="1244267"/>
            </a:xfrm>
            <a:custGeom>
              <a:avLst/>
              <a:gdLst/>
              <a:ahLst/>
              <a:cxnLst/>
              <a:rect l="l" t="t" r="r" b="b"/>
              <a:pathLst>
                <a:path w="31874" h="19726" extrusionOk="0">
                  <a:moveTo>
                    <a:pt x="31873" y="0"/>
                  </a:moveTo>
                  <a:lnTo>
                    <a:pt x="0" y="18445"/>
                  </a:lnTo>
                  <a:lnTo>
                    <a:pt x="0" y="19726"/>
                  </a:lnTo>
                  <a:lnTo>
                    <a:pt x="31873" y="1318"/>
                  </a:lnTo>
                  <a:lnTo>
                    <a:pt x="31873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5"/>
            <p:cNvSpPr/>
            <p:nvPr/>
          </p:nvSpPr>
          <p:spPr>
            <a:xfrm>
              <a:off x="2175276" y="3835206"/>
              <a:ext cx="53427" cy="112152"/>
            </a:xfrm>
            <a:custGeom>
              <a:avLst/>
              <a:gdLst/>
              <a:ahLst/>
              <a:cxnLst/>
              <a:rect l="l" t="t" r="r" b="b"/>
              <a:pathLst>
                <a:path w="847" h="1778" extrusionOk="0">
                  <a:moveTo>
                    <a:pt x="847" y="1"/>
                  </a:moveTo>
                  <a:lnTo>
                    <a:pt x="1" y="497"/>
                  </a:lnTo>
                  <a:lnTo>
                    <a:pt x="1" y="1778"/>
                  </a:lnTo>
                  <a:lnTo>
                    <a:pt x="847" y="1294"/>
                  </a:lnTo>
                  <a:lnTo>
                    <a:pt x="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5"/>
            <p:cNvSpPr/>
            <p:nvPr/>
          </p:nvSpPr>
          <p:spPr>
            <a:xfrm>
              <a:off x="4126995" y="2700009"/>
              <a:ext cx="58788" cy="119784"/>
            </a:xfrm>
            <a:custGeom>
              <a:avLst/>
              <a:gdLst/>
              <a:ahLst/>
              <a:cxnLst/>
              <a:rect l="l" t="t" r="r" b="b"/>
              <a:pathLst>
                <a:path w="932" h="1899" extrusionOk="0">
                  <a:moveTo>
                    <a:pt x="932" y="1"/>
                  </a:moveTo>
                  <a:lnTo>
                    <a:pt x="1" y="581"/>
                  </a:lnTo>
                  <a:lnTo>
                    <a:pt x="1" y="1898"/>
                  </a:lnTo>
                  <a:lnTo>
                    <a:pt x="932" y="1318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5"/>
            <p:cNvSpPr/>
            <p:nvPr/>
          </p:nvSpPr>
          <p:spPr>
            <a:xfrm>
              <a:off x="3788526" y="2861676"/>
              <a:ext cx="178446" cy="128867"/>
            </a:xfrm>
            <a:custGeom>
              <a:avLst/>
              <a:gdLst/>
              <a:ahLst/>
              <a:cxnLst/>
              <a:rect l="l" t="t" r="r" b="b"/>
              <a:pathLst>
                <a:path w="2829" h="2043" extrusionOk="0">
                  <a:moveTo>
                    <a:pt x="2599" y="0"/>
                  </a:moveTo>
                  <a:cubicBezTo>
                    <a:pt x="2539" y="0"/>
                    <a:pt x="2490" y="24"/>
                    <a:pt x="2442" y="48"/>
                  </a:cubicBezTo>
                  <a:lnTo>
                    <a:pt x="290" y="1293"/>
                  </a:lnTo>
                  <a:cubicBezTo>
                    <a:pt x="121" y="1402"/>
                    <a:pt x="12" y="1583"/>
                    <a:pt x="0" y="1789"/>
                  </a:cubicBezTo>
                  <a:cubicBezTo>
                    <a:pt x="0" y="1958"/>
                    <a:pt x="109" y="2043"/>
                    <a:pt x="218" y="2043"/>
                  </a:cubicBezTo>
                  <a:cubicBezTo>
                    <a:pt x="266" y="2043"/>
                    <a:pt x="327" y="2019"/>
                    <a:pt x="375" y="1994"/>
                  </a:cubicBezTo>
                  <a:lnTo>
                    <a:pt x="2514" y="749"/>
                  </a:lnTo>
                  <a:cubicBezTo>
                    <a:pt x="2696" y="641"/>
                    <a:pt x="2792" y="459"/>
                    <a:pt x="2804" y="254"/>
                  </a:cubicBezTo>
                  <a:cubicBezTo>
                    <a:pt x="2829" y="121"/>
                    <a:pt x="2732" y="12"/>
                    <a:pt x="2599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5"/>
            <p:cNvSpPr/>
            <p:nvPr/>
          </p:nvSpPr>
          <p:spPr>
            <a:xfrm>
              <a:off x="3800699" y="2870569"/>
              <a:ext cx="167786" cy="119532"/>
            </a:xfrm>
            <a:custGeom>
              <a:avLst/>
              <a:gdLst/>
              <a:ahLst/>
              <a:cxnLst/>
              <a:rect l="l" t="t" r="r" b="b"/>
              <a:pathLst>
                <a:path w="2660" h="1895" extrusionOk="0">
                  <a:moveTo>
                    <a:pt x="2509" y="0"/>
                  </a:moveTo>
                  <a:cubicBezTo>
                    <a:pt x="2471" y="0"/>
                    <a:pt x="2434" y="12"/>
                    <a:pt x="2406" y="40"/>
                  </a:cubicBezTo>
                  <a:lnTo>
                    <a:pt x="254" y="1273"/>
                  </a:lnTo>
                  <a:cubicBezTo>
                    <a:pt x="109" y="1370"/>
                    <a:pt x="13" y="1539"/>
                    <a:pt x="1" y="1708"/>
                  </a:cubicBezTo>
                  <a:cubicBezTo>
                    <a:pt x="1" y="1781"/>
                    <a:pt x="25" y="1841"/>
                    <a:pt x="73" y="1878"/>
                  </a:cubicBezTo>
                  <a:cubicBezTo>
                    <a:pt x="100" y="1888"/>
                    <a:pt x="130" y="1894"/>
                    <a:pt x="159" y="1894"/>
                  </a:cubicBezTo>
                  <a:cubicBezTo>
                    <a:pt x="194" y="1894"/>
                    <a:pt x="228" y="1885"/>
                    <a:pt x="254" y="1865"/>
                  </a:cubicBezTo>
                  <a:lnTo>
                    <a:pt x="2406" y="620"/>
                  </a:lnTo>
                  <a:cubicBezTo>
                    <a:pt x="2551" y="524"/>
                    <a:pt x="2648" y="355"/>
                    <a:pt x="2660" y="185"/>
                  </a:cubicBezTo>
                  <a:cubicBezTo>
                    <a:pt x="2660" y="125"/>
                    <a:pt x="2636" y="52"/>
                    <a:pt x="2587" y="16"/>
                  </a:cubicBezTo>
                  <a:cubicBezTo>
                    <a:pt x="2562" y="6"/>
                    <a:pt x="2535" y="0"/>
                    <a:pt x="2509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5"/>
            <p:cNvSpPr/>
            <p:nvPr/>
          </p:nvSpPr>
          <p:spPr>
            <a:xfrm>
              <a:off x="3801456" y="2870696"/>
              <a:ext cx="167029" cy="119469"/>
            </a:xfrm>
            <a:custGeom>
              <a:avLst/>
              <a:gdLst/>
              <a:ahLst/>
              <a:cxnLst/>
              <a:rect l="l" t="t" r="r" b="b"/>
              <a:pathLst>
                <a:path w="2648" h="1894" extrusionOk="0">
                  <a:moveTo>
                    <a:pt x="2514" y="0"/>
                  </a:moveTo>
                  <a:cubicBezTo>
                    <a:pt x="2479" y="0"/>
                    <a:pt x="2438" y="13"/>
                    <a:pt x="2394" y="38"/>
                  </a:cubicBezTo>
                  <a:lnTo>
                    <a:pt x="255" y="1271"/>
                  </a:lnTo>
                  <a:cubicBezTo>
                    <a:pt x="97" y="1368"/>
                    <a:pt x="13" y="1537"/>
                    <a:pt x="1" y="1706"/>
                  </a:cubicBezTo>
                  <a:cubicBezTo>
                    <a:pt x="1" y="1828"/>
                    <a:pt x="57" y="1894"/>
                    <a:pt x="143" y="1894"/>
                  </a:cubicBezTo>
                  <a:cubicBezTo>
                    <a:pt x="176" y="1894"/>
                    <a:pt x="214" y="1884"/>
                    <a:pt x="255" y="1863"/>
                  </a:cubicBezTo>
                  <a:lnTo>
                    <a:pt x="2394" y="618"/>
                  </a:lnTo>
                  <a:cubicBezTo>
                    <a:pt x="2551" y="522"/>
                    <a:pt x="2636" y="365"/>
                    <a:pt x="2648" y="183"/>
                  </a:cubicBezTo>
                  <a:cubicBezTo>
                    <a:pt x="2648" y="65"/>
                    <a:pt x="2595" y="0"/>
                    <a:pt x="251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5"/>
            <p:cNvSpPr/>
            <p:nvPr/>
          </p:nvSpPr>
          <p:spPr>
            <a:xfrm>
              <a:off x="2798158" y="3385783"/>
              <a:ext cx="264610" cy="172454"/>
            </a:xfrm>
            <a:custGeom>
              <a:avLst/>
              <a:gdLst/>
              <a:ahLst/>
              <a:cxnLst/>
              <a:rect l="l" t="t" r="r" b="b"/>
              <a:pathLst>
                <a:path w="4195" h="2734" extrusionOk="0">
                  <a:moveTo>
                    <a:pt x="4074" y="0"/>
                  </a:moveTo>
                  <a:cubicBezTo>
                    <a:pt x="4045" y="0"/>
                    <a:pt x="4012" y="10"/>
                    <a:pt x="3977" y="31"/>
                  </a:cubicBezTo>
                  <a:lnTo>
                    <a:pt x="218" y="2207"/>
                  </a:lnTo>
                  <a:cubicBezTo>
                    <a:pt x="97" y="2291"/>
                    <a:pt x="13" y="2424"/>
                    <a:pt x="0" y="2581"/>
                  </a:cubicBezTo>
                  <a:cubicBezTo>
                    <a:pt x="0" y="2675"/>
                    <a:pt x="49" y="2733"/>
                    <a:pt x="120" y="2733"/>
                  </a:cubicBezTo>
                  <a:cubicBezTo>
                    <a:pt x="149" y="2733"/>
                    <a:pt x="183" y="2723"/>
                    <a:pt x="218" y="2702"/>
                  </a:cubicBezTo>
                  <a:lnTo>
                    <a:pt x="3977" y="539"/>
                  </a:lnTo>
                  <a:cubicBezTo>
                    <a:pt x="4110" y="454"/>
                    <a:pt x="4195" y="309"/>
                    <a:pt x="4195" y="164"/>
                  </a:cubicBezTo>
                  <a:cubicBezTo>
                    <a:pt x="4195" y="61"/>
                    <a:pt x="4146" y="0"/>
                    <a:pt x="4074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5"/>
            <p:cNvSpPr/>
            <p:nvPr/>
          </p:nvSpPr>
          <p:spPr>
            <a:xfrm>
              <a:off x="2809575" y="3534834"/>
              <a:ext cx="7695" cy="10597"/>
            </a:xfrm>
            <a:custGeom>
              <a:avLst/>
              <a:gdLst/>
              <a:ahLst/>
              <a:cxnLst/>
              <a:rect l="l" t="t" r="r" b="b"/>
              <a:pathLst>
                <a:path w="122" h="168" extrusionOk="0">
                  <a:moveTo>
                    <a:pt x="93" y="1"/>
                  </a:moveTo>
                  <a:cubicBezTo>
                    <a:pt x="84" y="1"/>
                    <a:pt x="73" y="5"/>
                    <a:pt x="61" y="13"/>
                  </a:cubicBezTo>
                  <a:cubicBezTo>
                    <a:pt x="25" y="37"/>
                    <a:pt x="1" y="73"/>
                    <a:pt x="1" y="122"/>
                  </a:cubicBezTo>
                  <a:cubicBezTo>
                    <a:pt x="1" y="148"/>
                    <a:pt x="13" y="168"/>
                    <a:pt x="34" y="168"/>
                  </a:cubicBezTo>
                  <a:cubicBezTo>
                    <a:pt x="42" y="168"/>
                    <a:pt x="51" y="165"/>
                    <a:pt x="61" y="158"/>
                  </a:cubicBezTo>
                  <a:cubicBezTo>
                    <a:pt x="97" y="134"/>
                    <a:pt x="122" y="97"/>
                    <a:pt x="122" y="49"/>
                  </a:cubicBezTo>
                  <a:cubicBezTo>
                    <a:pt x="122" y="17"/>
                    <a:pt x="111" y="1"/>
                    <a:pt x="93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5"/>
            <p:cNvSpPr/>
            <p:nvPr/>
          </p:nvSpPr>
          <p:spPr>
            <a:xfrm>
              <a:off x="1130789" y="2106076"/>
              <a:ext cx="2915505" cy="1684232"/>
            </a:xfrm>
            <a:custGeom>
              <a:avLst/>
              <a:gdLst/>
              <a:ahLst/>
              <a:cxnLst/>
              <a:rect l="l" t="t" r="r" b="b"/>
              <a:pathLst>
                <a:path w="46221" h="26701" extrusionOk="0">
                  <a:moveTo>
                    <a:pt x="29517" y="1"/>
                  </a:moveTo>
                  <a:lnTo>
                    <a:pt x="1" y="17043"/>
                  </a:lnTo>
                  <a:lnTo>
                    <a:pt x="16705" y="26701"/>
                  </a:lnTo>
                  <a:lnTo>
                    <a:pt x="46221" y="9646"/>
                  </a:lnTo>
                  <a:lnTo>
                    <a:pt x="29517" y="1"/>
                  </a:ln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5"/>
            <p:cNvSpPr/>
            <p:nvPr/>
          </p:nvSpPr>
          <p:spPr>
            <a:xfrm>
              <a:off x="2925447" y="2106076"/>
              <a:ext cx="1120824" cy="647364"/>
            </a:xfrm>
            <a:custGeom>
              <a:avLst/>
              <a:gdLst/>
              <a:ahLst/>
              <a:cxnLst/>
              <a:rect l="l" t="t" r="r" b="b"/>
              <a:pathLst>
                <a:path w="17769" h="10263" extrusionOk="0">
                  <a:moveTo>
                    <a:pt x="1065" y="1"/>
                  </a:moveTo>
                  <a:lnTo>
                    <a:pt x="1" y="617"/>
                  </a:lnTo>
                  <a:lnTo>
                    <a:pt x="16717" y="10263"/>
                  </a:lnTo>
                  <a:lnTo>
                    <a:pt x="17769" y="9646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5"/>
            <p:cNvSpPr/>
            <p:nvPr/>
          </p:nvSpPr>
          <p:spPr>
            <a:xfrm>
              <a:off x="2733379" y="2144994"/>
              <a:ext cx="1246601" cy="719020"/>
            </a:xfrm>
            <a:custGeom>
              <a:avLst/>
              <a:gdLst/>
              <a:ahLst/>
              <a:cxnLst/>
              <a:rect l="l" t="t" r="r" b="b"/>
              <a:pathLst>
                <a:path w="19763" h="11399" extrusionOk="0">
                  <a:moveTo>
                    <a:pt x="3046" y="0"/>
                  </a:moveTo>
                  <a:lnTo>
                    <a:pt x="0" y="1753"/>
                  </a:lnTo>
                  <a:lnTo>
                    <a:pt x="16716" y="11398"/>
                  </a:lnTo>
                  <a:lnTo>
                    <a:pt x="19762" y="9646"/>
                  </a:lnTo>
                  <a:lnTo>
                    <a:pt x="30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2520621" y="2366836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27" y="1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5"/>
            <p:cNvSpPr/>
            <p:nvPr/>
          </p:nvSpPr>
          <p:spPr>
            <a:xfrm>
              <a:off x="2265223" y="2513995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0"/>
                  </a:moveTo>
                  <a:lnTo>
                    <a:pt x="1" y="194"/>
                  </a:lnTo>
                  <a:lnTo>
                    <a:pt x="16705" y="9839"/>
                  </a:lnTo>
                  <a:lnTo>
                    <a:pt x="17043" y="9646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5"/>
            <p:cNvSpPr/>
            <p:nvPr/>
          </p:nvSpPr>
          <p:spPr>
            <a:xfrm>
              <a:off x="1999923" y="2667209"/>
              <a:ext cx="1075093" cy="620683"/>
            </a:xfrm>
            <a:custGeom>
              <a:avLst/>
              <a:gdLst/>
              <a:ahLst/>
              <a:cxnLst/>
              <a:rect l="l" t="t" r="r" b="b"/>
              <a:pathLst>
                <a:path w="17044" h="9840" extrusionOk="0">
                  <a:moveTo>
                    <a:pt x="339" y="1"/>
                  </a:moveTo>
                  <a:lnTo>
                    <a:pt x="1" y="194"/>
                  </a:lnTo>
                  <a:lnTo>
                    <a:pt x="16705" y="9840"/>
                  </a:lnTo>
                  <a:lnTo>
                    <a:pt x="17043" y="9646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5"/>
            <p:cNvSpPr/>
            <p:nvPr/>
          </p:nvSpPr>
          <p:spPr>
            <a:xfrm>
              <a:off x="1393819" y="3233704"/>
              <a:ext cx="115180" cy="66358"/>
            </a:xfrm>
            <a:custGeom>
              <a:avLst/>
              <a:gdLst/>
              <a:ahLst/>
              <a:cxnLst/>
              <a:rect l="l" t="t" r="r" b="b"/>
              <a:pathLst>
                <a:path w="1826" h="1052" extrusionOk="0">
                  <a:moveTo>
                    <a:pt x="919" y="0"/>
                  </a:moveTo>
                  <a:cubicBezTo>
                    <a:pt x="412" y="0"/>
                    <a:pt x="1" y="242"/>
                    <a:pt x="1" y="532"/>
                  </a:cubicBezTo>
                  <a:cubicBezTo>
                    <a:pt x="1" y="822"/>
                    <a:pt x="412" y="1052"/>
                    <a:pt x="919" y="1052"/>
                  </a:cubicBezTo>
                  <a:cubicBezTo>
                    <a:pt x="1415" y="1052"/>
                    <a:pt x="1826" y="822"/>
                    <a:pt x="1826" y="532"/>
                  </a:cubicBezTo>
                  <a:cubicBezTo>
                    <a:pt x="1826" y="242"/>
                    <a:pt x="1415" y="0"/>
                    <a:pt x="919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5"/>
            <p:cNvSpPr/>
            <p:nvPr/>
          </p:nvSpPr>
          <p:spPr>
            <a:xfrm>
              <a:off x="1406813" y="3245121"/>
              <a:ext cx="83893" cy="44848"/>
            </a:xfrm>
            <a:custGeom>
              <a:avLst/>
              <a:gdLst/>
              <a:ahLst/>
              <a:cxnLst/>
              <a:rect l="l" t="t" r="r" b="b"/>
              <a:pathLst>
                <a:path w="1330" h="711" extrusionOk="0">
                  <a:moveTo>
                    <a:pt x="338" y="1"/>
                  </a:moveTo>
                  <a:cubicBezTo>
                    <a:pt x="302" y="13"/>
                    <a:pt x="278" y="25"/>
                    <a:pt x="254" y="49"/>
                  </a:cubicBezTo>
                  <a:cubicBezTo>
                    <a:pt x="0" y="194"/>
                    <a:pt x="24" y="448"/>
                    <a:pt x="302" y="593"/>
                  </a:cubicBezTo>
                  <a:cubicBezTo>
                    <a:pt x="453" y="672"/>
                    <a:pt x="616" y="711"/>
                    <a:pt x="780" y="711"/>
                  </a:cubicBezTo>
                  <a:cubicBezTo>
                    <a:pt x="943" y="711"/>
                    <a:pt x="1106" y="672"/>
                    <a:pt x="1257" y="593"/>
                  </a:cubicBezTo>
                  <a:cubicBezTo>
                    <a:pt x="1281" y="569"/>
                    <a:pt x="1305" y="557"/>
                    <a:pt x="1330" y="533"/>
                  </a:cubicBezTo>
                  <a:cubicBezTo>
                    <a:pt x="1197" y="424"/>
                    <a:pt x="1064" y="315"/>
                    <a:pt x="907" y="242"/>
                  </a:cubicBezTo>
                  <a:cubicBezTo>
                    <a:pt x="725" y="146"/>
                    <a:pt x="532" y="61"/>
                    <a:pt x="33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5"/>
            <p:cNvSpPr/>
            <p:nvPr/>
          </p:nvSpPr>
          <p:spPr>
            <a:xfrm>
              <a:off x="1410597" y="3262656"/>
              <a:ext cx="53427" cy="27249"/>
            </a:xfrm>
            <a:custGeom>
              <a:avLst/>
              <a:gdLst/>
              <a:ahLst/>
              <a:cxnLst/>
              <a:rect l="l" t="t" r="r" b="b"/>
              <a:pathLst>
                <a:path w="847" h="432" extrusionOk="0">
                  <a:moveTo>
                    <a:pt x="25" y="1"/>
                  </a:moveTo>
                  <a:cubicBezTo>
                    <a:pt x="0" y="122"/>
                    <a:pt x="73" y="230"/>
                    <a:pt x="242" y="327"/>
                  </a:cubicBezTo>
                  <a:cubicBezTo>
                    <a:pt x="386" y="394"/>
                    <a:pt x="554" y="431"/>
                    <a:pt x="720" y="431"/>
                  </a:cubicBezTo>
                  <a:cubicBezTo>
                    <a:pt x="762" y="431"/>
                    <a:pt x="805" y="429"/>
                    <a:pt x="847" y="424"/>
                  </a:cubicBezTo>
                  <a:cubicBezTo>
                    <a:pt x="786" y="303"/>
                    <a:pt x="689" y="194"/>
                    <a:pt x="569" y="146"/>
                  </a:cubicBezTo>
                  <a:cubicBezTo>
                    <a:pt x="399" y="49"/>
                    <a:pt x="206" y="1"/>
                    <a:pt x="25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5"/>
            <p:cNvSpPr/>
            <p:nvPr/>
          </p:nvSpPr>
          <p:spPr>
            <a:xfrm>
              <a:off x="1481496" y="3260385"/>
              <a:ext cx="20626" cy="12994"/>
            </a:xfrm>
            <a:custGeom>
              <a:avLst/>
              <a:gdLst/>
              <a:ahLst/>
              <a:cxnLst/>
              <a:rect l="l" t="t" r="r" b="b"/>
              <a:pathLst>
                <a:path w="327" h="206" extrusionOk="0">
                  <a:moveTo>
                    <a:pt x="13" y="0"/>
                  </a:moveTo>
                  <a:cubicBezTo>
                    <a:pt x="1" y="0"/>
                    <a:pt x="1" y="13"/>
                    <a:pt x="13" y="25"/>
                  </a:cubicBezTo>
                  <a:lnTo>
                    <a:pt x="206" y="194"/>
                  </a:lnTo>
                  <a:cubicBezTo>
                    <a:pt x="218" y="206"/>
                    <a:pt x="242" y="206"/>
                    <a:pt x="254" y="206"/>
                  </a:cubicBezTo>
                  <a:cubicBezTo>
                    <a:pt x="254" y="194"/>
                    <a:pt x="266" y="182"/>
                    <a:pt x="254" y="182"/>
                  </a:cubicBezTo>
                  <a:lnTo>
                    <a:pt x="109" y="49"/>
                  </a:lnTo>
                  <a:lnTo>
                    <a:pt x="279" y="85"/>
                  </a:lnTo>
                  <a:cubicBezTo>
                    <a:pt x="283" y="89"/>
                    <a:pt x="287" y="90"/>
                    <a:pt x="291" y="90"/>
                  </a:cubicBezTo>
                  <a:cubicBezTo>
                    <a:pt x="299" y="90"/>
                    <a:pt x="307" y="85"/>
                    <a:pt x="315" y="85"/>
                  </a:cubicBezTo>
                  <a:cubicBezTo>
                    <a:pt x="327" y="73"/>
                    <a:pt x="315" y="61"/>
                    <a:pt x="303" y="61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5"/>
            <p:cNvSpPr/>
            <p:nvPr/>
          </p:nvSpPr>
          <p:spPr>
            <a:xfrm>
              <a:off x="1438036" y="3238245"/>
              <a:ext cx="23717" cy="11543"/>
            </a:xfrm>
            <a:custGeom>
              <a:avLst/>
              <a:gdLst/>
              <a:ahLst/>
              <a:cxnLst/>
              <a:rect l="l" t="t" r="r" b="b"/>
              <a:pathLst>
                <a:path w="376" h="183" extrusionOk="0">
                  <a:moveTo>
                    <a:pt x="218" y="1"/>
                  </a:moveTo>
                  <a:cubicBezTo>
                    <a:pt x="206" y="13"/>
                    <a:pt x="194" y="13"/>
                    <a:pt x="206" y="25"/>
                  </a:cubicBezTo>
                  <a:lnTo>
                    <a:pt x="291" y="122"/>
                  </a:lnTo>
                  <a:lnTo>
                    <a:pt x="49" y="49"/>
                  </a:lnTo>
                  <a:cubicBezTo>
                    <a:pt x="43" y="43"/>
                    <a:pt x="37" y="40"/>
                    <a:pt x="31" y="40"/>
                  </a:cubicBezTo>
                  <a:cubicBezTo>
                    <a:pt x="25" y="40"/>
                    <a:pt x="19" y="43"/>
                    <a:pt x="13" y="49"/>
                  </a:cubicBezTo>
                  <a:cubicBezTo>
                    <a:pt x="1" y="49"/>
                    <a:pt x="1" y="73"/>
                    <a:pt x="13" y="73"/>
                  </a:cubicBezTo>
                  <a:lnTo>
                    <a:pt x="25" y="86"/>
                  </a:lnTo>
                  <a:lnTo>
                    <a:pt x="339" y="182"/>
                  </a:lnTo>
                  <a:lnTo>
                    <a:pt x="375" y="182"/>
                  </a:lnTo>
                  <a:lnTo>
                    <a:pt x="375" y="158"/>
                  </a:lnTo>
                  <a:lnTo>
                    <a:pt x="254" y="13"/>
                  </a:lnTo>
                  <a:cubicBezTo>
                    <a:pt x="242" y="1"/>
                    <a:pt x="230" y="1"/>
                    <a:pt x="21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5"/>
            <p:cNvSpPr/>
            <p:nvPr/>
          </p:nvSpPr>
          <p:spPr>
            <a:xfrm>
              <a:off x="1302358" y="3183558"/>
              <a:ext cx="122812" cy="65285"/>
            </a:xfrm>
            <a:custGeom>
              <a:avLst/>
              <a:gdLst/>
              <a:ahLst/>
              <a:cxnLst/>
              <a:rect l="l" t="t" r="r" b="b"/>
              <a:pathLst>
                <a:path w="1947" h="1035" extrusionOk="0">
                  <a:moveTo>
                    <a:pt x="972" y="1"/>
                  </a:moveTo>
                  <a:cubicBezTo>
                    <a:pt x="756" y="1"/>
                    <a:pt x="538" y="52"/>
                    <a:pt x="339" y="155"/>
                  </a:cubicBezTo>
                  <a:cubicBezTo>
                    <a:pt x="0" y="360"/>
                    <a:pt x="0" y="687"/>
                    <a:pt x="339" y="880"/>
                  </a:cubicBezTo>
                  <a:cubicBezTo>
                    <a:pt x="538" y="983"/>
                    <a:pt x="756" y="1034"/>
                    <a:pt x="972" y="1034"/>
                  </a:cubicBezTo>
                  <a:cubicBezTo>
                    <a:pt x="1188" y="1034"/>
                    <a:pt x="1402" y="983"/>
                    <a:pt x="1596" y="880"/>
                  </a:cubicBezTo>
                  <a:cubicBezTo>
                    <a:pt x="1946" y="675"/>
                    <a:pt x="1946" y="348"/>
                    <a:pt x="1596" y="155"/>
                  </a:cubicBezTo>
                  <a:cubicBezTo>
                    <a:pt x="1402" y="52"/>
                    <a:pt x="1188" y="1"/>
                    <a:pt x="97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5"/>
            <p:cNvSpPr/>
            <p:nvPr/>
          </p:nvSpPr>
          <p:spPr>
            <a:xfrm>
              <a:off x="1335851" y="3195101"/>
              <a:ext cx="72539" cy="37405"/>
            </a:xfrm>
            <a:custGeom>
              <a:avLst/>
              <a:gdLst/>
              <a:ahLst/>
              <a:cxnLst/>
              <a:rect l="l" t="t" r="r" b="b"/>
              <a:pathLst>
                <a:path w="1150" h="593" extrusionOk="0">
                  <a:moveTo>
                    <a:pt x="360" y="0"/>
                  </a:moveTo>
                  <a:cubicBezTo>
                    <a:pt x="179" y="0"/>
                    <a:pt x="13" y="115"/>
                    <a:pt x="13" y="274"/>
                  </a:cubicBezTo>
                  <a:cubicBezTo>
                    <a:pt x="1" y="371"/>
                    <a:pt x="25" y="467"/>
                    <a:pt x="73" y="552"/>
                  </a:cubicBezTo>
                  <a:cubicBezTo>
                    <a:pt x="200" y="579"/>
                    <a:pt x="321" y="593"/>
                    <a:pt x="444" y="593"/>
                  </a:cubicBezTo>
                  <a:cubicBezTo>
                    <a:pt x="485" y="593"/>
                    <a:pt x="527" y="591"/>
                    <a:pt x="569" y="588"/>
                  </a:cubicBezTo>
                  <a:cubicBezTo>
                    <a:pt x="920" y="588"/>
                    <a:pt x="1149" y="419"/>
                    <a:pt x="992" y="298"/>
                  </a:cubicBezTo>
                  <a:cubicBezTo>
                    <a:pt x="916" y="248"/>
                    <a:pt x="829" y="226"/>
                    <a:pt x="737" y="226"/>
                  </a:cubicBezTo>
                  <a:cubicBezTo>
                    <a:pt x="698" y="226"/>
                    <a:pt x="658" y="230"/>
                    <a:pt x="617" y="238"/>
                  </a:cubicBezTo>
                  <a:cubicBezTo>
                    <a:pt x="642" y="201"/>
                    <a:pt x="678" y="93"/>
                    <a:pt x="521" y="32"/>
                  </a:cubicBezTo>
                  <a:cubicBezTo>
                    <a:pt x="468" y="10"/>
                    <a:pt x="413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1210077" y="3131330"/>
              <a:ext cx="127417" cy="66042"/>
            </a:xfrm>
            <a:custGeom>
              <a:avLst/>
              <a:gdLst/>
              <a:ahLst/>
              <a:cxnLst/>
              <a:rect l="l" t="t" r="r" b="b"/>
              <a:pathLst>
                <a:path w="2020" h="1047" extrusionOk="0">
                  <a:moveTo>
                    <a:pt x="1013" y="0"/>
                  </a:moveTo>
                  <a:cubicBezTo>
                    <a:pt x="806" y="0"/>
                    <a:pt x="599" y="46"/>
                    <a:pt x="412" y="137"/>
                  </a:cubicBezTo>
                  <a:cubicBezTo>
                    <a:pt x="37" y="330"/>
                    <a:pt x="1" y="656"/>
                    <a:pt x="339" y="874"/>
                  </a:cubicBezTo>
                  <a:cubicBezTo>
                    <a:pt x="550" y="989"/>
                    <a:pt x="782" y="1047"/>
                    <a:pt x="1014" y="1047"/>
                  </a:cubicBezTo>
                  <a:cubicBezTo>
                    <a:pt x="1220" y="1047"/>
                    <a:pt x="1427" y="1001"/>
                    <a:pt x="1620" y="910"/>
                  </a:cubicBezTo>
                  <a:cubicBezTo>
                    <a:pt x="1995" y="717"/>
                    <a:pt x="2019" y="391"/>
                    <a:pt x="1693" y="173"/>
                  </a:cubicBezTo>
                  <a:cubicBezTo>
                    <a:pt x="1482" y="58"/>
                    <a:pt x="1247" y="0"/>
                    <a:pt x="101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1236001" y="3149622"/>
              <a:ext cx="32863" cy="17220"/>
            </a:xfrm>
            <a:custGeom>
              <a:avLst/>
              <a:gdLst/>
              <a:ahLst/>
              <a:cxnLst/>
              <a:rect l="l" t="t" r="r" b="b"/>
              <a:pathLst>
                <a:path w="521" h="273" extrusionOk="0">
                  <a:moveTo>
                    <a:pt x="375" y="1"/>
                  </a:moveTo>
                  <a:cubicBezTo>
                    <a:pt x="342" y="1"/>
                    <a:pt x="309" y="10"/>
                    <a:pt x="279" y="28"/>
                  </a:cubicBezTo>
                  <a:lnTo>
                    <a:pt x="61" y="137"/>
                  </a:lnTo>
                  <a:cubicBezTo>
                    <a:pt x="1" y="173"/>
                    <a:pt x="1" y="221"/>
                    <a:pt x="49" y="246"/>
                  </a:cubicBezTo>
                  <a:cubicBezTo>
                    <a:pt x="79" y="264"/>
                    <a:pt x="109" y="273"/>
                    <a:pt x="140" y="273"/>
                  </a:cubicBezTo>
                  <a:cubicBezTo>
                    <a:pt x="170" y="273"/>
                    <a:pt x="200" y="264"/>
                    <a:pt x="230" y="246"/>
                  </a:cubicBezTo>
                  <a:lnTo>
                    <a:pt x="460" y="137"/>
                  </a:lnTo>
                  <a:cubicBezTo>
                    <a:pt x="508" y="101"/>
                    <a:pt x="520" y="52"/>
                    <a:pt x="472" y="28"/>
                  </a:cubicBezTo>
                  <a:cubicBezTo>
                    <a:pt x="442" y="10"/>
                    <a:pt x="409" y="1"/>
                    <a:pt x="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1251266" y="3152398"/>
              <a:ext cx="56454" cy="30088"/>
            </a:xfrm>
            <a:custGeom>
              <a:avLst/>
              <a:gdLst/>
              <a:ahLst/>
              <a:cxnLst/>
              <a:rect l="l" t="t" r="r" b="b"/>
              <a:pathLst>
                <a:path w="895" h="477" extrusionOk="0">
                  <a:moveTo>
                    <a:pt x="810" y="0"/>
                  </a:moveTo>
                  <a:cubicBezTo>
                    <a:pt x="786" y="0"/>
                    <a:pt x="764" y="6"/>
                    <a:pt x="750" y="20"/>
                  </a:cubicBezTo>
                  <a:cubicBezTo>
                    <a:pt x="738" y="32"/>
                    <a:pt x="726" y="32"/>
                    <a:pt x="713" y="44"/>
                  </a:cubicBezTo>
                  <a:cubicBezTo>
                    <a:pt x="697" y="44"/>
                    <a:pt x="681" y="50"/>
                    <a:pt x="662" y="50"/>
                  </a:cubicBezTo>
                  <a:cubicBezTo>
                    <a:pt x="652" y="50"/>
                    <a:pt x="641" y="48"/>
                    <a:pt x="629" y="44"/>
                  </a:cubicBezTo>
                  <a:cubicBezTo>
                    <a:pt x="556" y="44"/>
                    <a:pt x="448" y="57"/>
                    <a:pt x="411" y="57"/>
                  </a:cubicBezTo>
                  <a:cubicBezTo>
                    <a:pt x="375" y="69"/>
                    <a:pt x="351" y="69"/>
                    <a:pt x="315" y="81"/>
                  </a:cubicBezTo>
                  <a:lnTo>
                    <a:pt x="302" y="81"/>
                  </a:lnTo>
                  <a:lnTo>
                    <a:pt x="24" y="226"/>
                  </a:lnTo>
                  <a:cubicBezTo>
                    <a:pt x="0" y="238"/>
                    <a:pt x="0" y="262"/>
                    <a:pt x="24" y="274"/>
                  </a:cubicBezTo>
                  <a:lnTo>
                    <a:pt x="315" y="468"/>
                  </a:lnTo>
                  <a:cubicBezTo>
                    <a:pt x="333" y="474"/>
                    <a:pt x="354" y="477"/>
                    <a:pt x="375" y="477"/>
                  </a:cubicBezTo>
                  <a:cubicBezTo>
                    <a:pt x="396" y="477"/>
                    <a:pt x="417" y="474"/>
                    <a:pt x="435" y="468"/>
                  </a:cubicBezTo>
                  <a:cubicBezTo>
                    <a:pt x="448" y="468"/>
                    <a:pt x="448" y="455"/>
                    <a:pt x="460" y="443"/>
                  </a:cubicBezTo>
                  <a:cubicBezTo>
                    <a:pt x="472" y="449"/>
                    <a:pt x="487" y="452"/>
                    <a:pt x="502" y="452"/>
                  </a:cubicBezTo>
                  <a:cubicBezTo>
                    <a:pt x="517" y="452"/>
                    <a:pt x="532" y="449"/>
                    <a:pt x="544" y="443"/>
                  </a:cubicBezTo>
                  <a:cubicBezTo>
                    <a:pt x="556" y="431"/>
                    <a:pt x="568" y="419"/>
                    <a:pt x="568" y="407"/>
                  </a:cubicBezTo>
                  <a:cubicBezTo>
                    <a:pt x="583" y="412"/>
                    <a:pt x="596" y="415"/>
                    <a:pt x="609" y="415"/>
                  </a:cubicBezTo>
                  <a:cubicBezTo>
                    <a:pt x="627" y="415"/>
                    <a:pt x="644" y="409"/>
                    <a:pt x="665" y="395"/>
                  </a:cubicBezTo>
                  <a:cubicBezTo>
                    <a:pt x="689" y="395"/>
                    <a:pt x="701" y="371"/>
                    <a:pt x="689" y="359"/>
                  </a:cubicBezTo>
                  <a:cubicBezTo>
                    <a:pt x="726" y="359"/>
                    <a:pt x="750" y="359"/>
                    <a:pt x="786" y="347"/>
                  </a:cubicBezTo>
                  <a:cubicBezTo>
                    <a:pt x="822" y="322"/>
                    <a:pt x="822" y="298"/>
                    <a:pt x="786" y="274"/>
                  </a:cubicBezTo>
                  <a:lnTo>
                    <a:pt x="617" y="165"/>
                  </a:lnTo>
                  <a:cubicBezTo>
                    <a:pt x="641" y="165"/>
                    <a:pt x="713" y="153"/>
                    <a:pt x="750" y="153"/>
                  </a:cubicBezTo>
                  <a:cubicBezTo>
                    <a:pt x="774" y="141"/>
                    <a:pt x="798" y="141"/>
                    <a:pt x="810" y="129"/>
                  </a:cubicBezTo>
                  <a:cubicBezTo>
                    <a:pt x="834" y="117"/>
                    <a:pt x="858" y="93"/>
                    <a:pt x="871" y="81"/>
                  </a:cubicBezTo>
                  <a:cubicBezTo>
                    <a:pt x="883" y="57"/>
                    <a:pt x="895" y="20"/>
                    <a:pt x="858" y="8"/>
                  </a:cubicBezTo>
                  <a:cubicBezTo>
                    <a:pt x="843" y="3"/>
                    <a:pt x="826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3890647" y="2664560"/>
              <a:ext cx="119027" cy="66421"/>
            </a:xfrm>
            <a:custGeom>
              <a:avLst/>
              <a:gdLst/>
              <a:ahLst/>
              <a:cxnLst/>
              <a:rect l="l" t="t" r="r" b="b"/>
              <a:pathLst>
                <a:path w="1887" h="1053" extrusionOk="0">
                  <a:moveTo>
                    <a:pt x="357" y="34"/>
                  </a:moveTo>
                  <a:cubicBezTo>
                    <a:pt x="418" y="34"/>
                    <a:pt x="478" y="49"/>
                    <a:pt x="533" y="79"/>
                  </a:cubicBezTo>
                  <a:lnTo>
                    <a:pt x="1729" y="768"/>
                  </a:lnTo>
                  <a:cubicBezTo>
                    <a:pt x="1826" y="804"/>
                    <a:pt x="1826" y="937"/>
                    <a:pt x="1729" y="974"/>
                  </a:cubicBezTo>
                  <a:lnTo>
                    <a:pt x="1717" y="974"/>
                  </a:lnTo>
                  <a:cubicBezTo>
                    <a:pt x="1663" y="1004"/>
                    <a:pt x="1602" y="1019"/>
                    <a:pt x="1542" y="1019"/>
                  </a:cubicBezTo>
                  <a:cubicBezTo>
                    <a:pt x="1482" y="1019"/>
                    <a:pt x="1421" y="1004"/>
                    <a:pt x="1367" y="974"/>
                  </a:cubicBezTo>
                  <a:lnTo>
                    <a:pt x="170" y="285"/>
                  </a:lnTo>
                  <a:cubicBezTo>
                    <a:pt x="73" y="260"/>
                    <a:pt x="73" y="115"/>
                    <a:pt x="170" y="91"/>
                  </a:cubicBezTo>
                  <a:lnTo>
                    <a:pt x="182" y="79"/>
                  </a:lnTo>
                  <a:cubicBezTo>
                    <a:pt x="237" y="49"/>
                    <a:pt x="297" y="34"/>
                    <a:pt x="357" y="34"/>
                  </a:cubicBezTo>
                  <a:close/>
                  <a:moveTo>
                    <a:pt x="359" y="1"/>
                  </a:moveTo>
                  <a:cubicBezTo>
                    <a:pt x="285" y="1"/>
                    <a:pt x="212" y="19"/>
                    <a:pt x="146" y="55"/>
                  </a:cubicBezTo>
                  <a:lnTo>
                    <a:pt x="134" y="67"/>
                  </a:lnTo>
                  <a:cubicBezTo>
                    <a:pt x="1" y="103"/>
                    <a:pt x="1" y="273"/>
                    <a:pt x="134" y="309"/>
                  </a:cubicBezTo>
                  <a:lnTo>
                    <a:pt x="1318" y="998"/>
                  </a:lnTo>
                  <a:cubicBezTo>
                    <a:pt x="1385" y="1034"/>
                    <a:pt x="1460" y="1052"/>
                    <a:pt x="1536" y="1052"/>
                  </a:cubicBezTo>
                  <a:cubicBezTo>
                    <a:pt x="1611" y="1052"/>
                    <a:pt x="1687" y="1034"/>
                    <a:pt x="1754" y="998"/>
                  </a:cubicBezTo>
                  <a:lnTo>
                    <a:pt x="1766" y="998"/>
                  </a:lnTo>
                  <a:cubicBezTo>
                    <a:pt x="1886" y="949"/>
                    <a:pt x="1886" y="780"/>
                    <a:pt x="1766" y="744"/>
                  </a:cubicBezTo>
                  <a:lnTo>
                    <a:pt x="581" y="55"/>
                  </a:lnTo>
                  <a:cubicBezTo>
                    <a:pt x="509" y="19"/>
                    <a:pt x="433" y="1"/>
                    <a:pt x="35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3937954" y="2690863"/>
              <a:ext cx="61059" cy="33620"/>
            </a:xfrm>
            <a:custGeom>
              <a:avLst/>
              <a:gdLst/>
              <a:ahLst/>
              <a:cxnLst/>
              <a:rect l="l" t="t" r="r" b="b"/>
              <a:pathLst>
                <a:path w="968" h="533" extrusionOk="0">
                  <a:moveTo>
                    <a:pt x="266" y="1"/>
                  </a:moveTo>
                  <a:lnTo>
                    <a:pt x="0" y="146"/>
                  </a:lnTo>
                  <a:lnTo>
                    <a:pt x="580" y="484"/>
                  </a:lnTo>
                  <a:cubicBezTo>
                    <a:pt x="628" y="518"/>
                    <a:pt x="687" y="533"/>
                    <a:pt x="749" y="533"/>
                  </a:cubicBezTo>
                  <a:cubicBezTo>
                    <a:pt x="797" y="533"/>
                    <a:pt x="847" y="524"/>
                    <a:pt x="895" y="508"/>
                  </a:cubicBezTo>
                  <a:cubicBezTo>
                    <a:pt x="967" y="472"/>
                    <a:pt x="943" y="387"/>
                    <a:pt x="834" y="327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3810602" y="2630624"/>
              <a:ext cx="14571" cy="8452"/>
            </a:xfrm>
            <a:custGeom>
              <a:avLst/>
              <a:gdLst/>
              <a:ahLst/>
              <a:cxnLst/>
              <a:rect l="l" t="t" r="r" b="b"/>
              <a:pathLst>
                <a:path w="231" h="134" extrusionOk="0">
                  <a:moveTo>
                    <a:pt x="97" y="1"/>
                  </a:moveTo>
                  <a:lnTo>
                    <a:pt x="1" y="49"/>
                  </a:lnTo>
                  <a:lnTo>
                    <a:pt x="134" y="134"/>
                  </a:lnTo>
                  <a:lnTo>
                    <a:pt x="230" y="7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3821326" y="2632138"/>
              <a:ext cx="22140" cy="12300"/>
            </a:xfrm>
            <a:custGeom>
              <a:avLst/>
              <a:gdLst/>
              <a:ahLst/>
              <a:cxnLst/>
              <a:rect l="l" t="t" r="r" b="b"/>
              <a:pathLst>
                <a:path w="351" h="195" extrusionOk="0">
                  <a:moveTo>
                    <a:pt x="218" y="1"/>
                  </a:moveTo>
                  <a:lnTo>
                    <a:pt x="0" y="122"/>
                  </a:lnTo>
                  <a:lnTo>
                    <a:pt x="133" y="194"/>
                  </a:lnTo>
                  <a:lnTo>
                    <a:pt x="351" y="73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3831985" y="2633715"/>
              <a:ext cx="29773" cy="17599"/>
            </a:xfrm>
            <a:custGeom>
              <a:avLst/>
              <a:gdLst/>
              <a:ahLst/>
              <a:cxnLst/>
              <a:rect l="l" t="t" r="r" b="b"/>
              <a:pathLst>
                <a:path w="472" h="279" extrusionOk="0">
                  <a:moveTo>
                    <a:pt x="327" y="0"/>
                  </a:moveTo>
                  <a:lnTo>
                    <a:pt x="0" y="193"/>
                  </a:lnTo>
                  <a:lnTo>
                    <a:pt x="133" y="278"/>
                  </a:lnTo>
                  <a:lnTo>
                    <a:pt x="472" y="85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3841132" y="2634472"/>
              <a:ext cx="39676" cy="22897"/>
            </a:xfrm>
            <a:custGeom>
              <a:avLst/>
              <a:gdLst/>
              <a:ahLst/>
              <a:cxnLst/>
              <a:rect l="l" t="t" r="r" b="b"/>
              <a:pathLst>
                <a:path w="629" h="363" extrusionOk="0">
                  <a:moveTo>
                    <a:pt x="472" y="12"/>
                  </a:moveTo>
                  <a:lnTo>
                    <a:pt x="593" y="85"/>
                  </a:lnTo>
                  <a:lnTo>
                    <a:pt x="157" y="339"/>
                  </a:lnTo>
                  <a:lnTo>
                    <a:pt x="37" y="278"/>
                  </a:lnTo>
                  <a:lnTo>
                    <a:pt x="472" y="12"/>
                  </a:lnTo>
                  <a:close/>
                  <a:moveTo>
                    <a:pt x="472" y="0"/>
                  </a:moveTo>
                  <a:lnTo>
                    <a:pt x="0" y="278"/>
                  </a:lnTo>
                  <a:lnTo>
                    <a:pt x="157" y="363"/>
                  </a:lnTo>
                  <a:lnTo>
                    <a:pt x="629" y="85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3851792" y="2636743"/>
              <a:ext cx="47308" cy="26745"/>
            </a:xfrm>
            <a:custGeom>
              <a:avLst/>
              <a:gdLst/>
              <a:ahLst/>
              <a:cxnLst/>
              <a:rect l="l" t="t" r="r" b="b"/>
              <a:pathLst>
                <a:path w="750" h="424" extrusionOk="0">
                  <a:moveTo>
                    <a:pt x="593" y="12"/>
                  </a:moveTo>
                  <a:lnTo>
                    <a:pt x="714" y="85"/>
                  </a:lnTo>
                  <a:lnTo>
                    <a:pt x="146" y="411"/>
                  </a:lnTo>
                  <a:lnTo>
                    <a:pt x="25" y="339"/>
                  </a:lnTo>
                  <a:lnTo>
                    <a:pt x="593" y="12"/>
                  </a:lnTo>
                  <a:close/>
                  <a:moveTo>
                    <a:pt x="593" y="0"/>
                  </a:moveTo>
                  <a:lnTo>
                    <a:pt x="0" y="339"/>
                  </a:lnTo>
                  <a:lnTo>
                    <a:pt x="158" y="423"/>
                  </a:lnTo>
                  <a:lnTo>
                    <a:pt x="750" y="85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3769476" y="2610440"/>
              <a:ext cx="15265" cy="8452"/>
            </a:xfrm>
            <a:custGeom>
              <a:avLst/>
              <a:gdLst/>
              <a:ahLst/>
              <a:cxnLst/>
              <a:rect l="l" t="t" r="r" b="b"/>
              <a:pathLst>
                <a:path w="242" h="134" extrusionOk="0">
                  <a:moveTo>
                    <a:pt x="121" y="0"/>
                  </a:moveTo>
                  <a:cubicBezTo>
                    <a:pt x="97" y="0"/>
                    <a:pt x="73" y="6"/>
                    <a:pt x="48" y="19"/>
                  </a:cubicBezTo>
                  <a:cubicBezTo>
                    <a:pt x="0" y="43"/>
                    <a:pt x="0" y="91"/>
                    <a:pt x="48" y="115"/>
                  </a:cubicBezTo>
                  <a:cubicBezTo>
                    <a:pt x="73" y="127"/>
                    <a:pt x="97" y="133"/>
                    <a:pt x="121" y="133"/>
                  </a:cubicBezTo>
                  <a:cubicBezTo>
                    <a:pt x="145" y="133"/>
                    <a:pt x="169" y="127"/>
                    <a:pt x="193" y="115"/>
                  </a:cubicBezTo>
                  <a:cubicBezTo>
                    <a:pt x="242" y="91"/>
                    <a:pt x="242" y="55"/>
                    <a:pt x="193" y="19"/>
                  </a:cubicBezTo>
                  <a:cubicBezTo>
                    <a:pt x="169" y="6"/>
                    <a:pt x="145" y="0"/>
                    <a:pt x="12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3770990" y="2600158"/>
              <a:ext cx="30530" cy="17409"/>
            </a:xfrm>
            <a:custGeom>
              <a:avLst/>
              <a:gdLst/>
              <a:ahLst/>
              <a:cxnLst/>
              <a:rect l="l" t="t" r="r" b="b"/>
              <a:pathLst>
                <a:path w="484" h="276" extrusionOk="0">
                  <a:moveTo>
                    <a:pt x="37" y="0"/>
                  </a:moveTo>
                  <a:cubicBezTo>
                    <a:pt x="12" y="0"/>
                    <a:pt x="0" y="12"/>
                    <a:pt x="0" y="24"/>
                  </a:cubicBezTo>
                  <a:cubicBezTo>
                    <a:pt x="0" y="36"/>
                    <a:pt x="12" y="36"/>
                    <a:pt x="37" y="36"/>
                  </a:cubicBezTo>
                  <a:cubicBezTo>
                    <a:pt x="133" y="36"/>
                    <a:pt x="230" y="61"/>
                    <a:pt x="315" y="109"/>
                  </a:cubicBezTo>
                  <a:cubicBezTo>
                    <a:pt x="375" y="133"/>
                    <a:pt x="411" y="194"/>
                    <a:pt x="423" y="254"/>
                  </a:cubicBezTo>
                  <a:cubicBezTo>
                    <a:pt x="423" y="266"/>
                    <a:pt x="423" y="266"/>
                    <a:pt x="435" y="266"/>
                  </a:cubicBezTo>
                  <a:cubicBezTo>
                    <a:pt x="435" y="272"/>
                    <a:pt x="438" y="275"/>
                    <a:pt x="443" y="275"/>
                  </a:cubicBezTo>
                  <a:cubicBezTo>
                    <a:pt x="447" y="275"/>
                    <a:pt x="454" y="272"/>
                    <a:pt x="460" y="266"/>
                  </a:cubicBezTo>
                  <a:cubicBezTo>
                    <a:pt x="472" y="266"/>
                    <a:pt x="484" y="266"/>
                    <a:pt x="484" y="254"/>
                  </a:cubicBezTo>
                  <a:cubicBezTo>
                    <a:pt x="472" y="169"/>
                    <a:pt x="423" y="109"/>
                    <a:pt x="351" y="85"/>
                  </a:cubicBezTo>
                  <a:cubicBezTo>
                    <a:pt x="254" y="24"/>
                    <a:pt x="145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3770990" y="2592526"/>
              <a:ext cx="45037" cy="25231"/>
            </a:xfrm>
            <a:custGeom>
              <a:avLst/>
              <a:gdLst/>
              <a:ahLst/>
              <a:cxnLst/>
              <a:rect l="l" t="t" r="r" b="b"/>
              <a:pathLst>
                <a:path w="714" h="400" extrusionOk="0">
                  <a:moveTo>
                    <a:pt x="37" y="0"/>
                  </a:moveTo>
                  <a:cubicBezTo>
                    <a:pt x="12" y="0"/>
                    <a:pt x="0" y="0"/>
                    <a:pt x="0" y="12"/>
                  </a:cubicBezTo>
                  <a:cubicBezTo>
                    <a:pt x="0" y="25"/>
                    <a:pt x="12" y="37"/>
                    <a:pt x="37" y="37"/>
                  </a:cubicBezTo>
                  <a:cubicBezTo>
                    <a:pt x="375" y="37"/>
                    <a:pt x="653" y="194"/>
                    <a:pt x="653" y="387"/>
                  </a:cubicBezTo>
                  <a:cubicBezTo>
                    <a:pt x="653" y="387"/>
                    <a:pt x="653" y="399"/>
                    <a:pt x="653" y="399"/>
                  </a:cubicBezTo>
                  <a:lnTo>
                    <a:pt x="677" y="399"/>
                  </a:lnTo>
                  <a:cubicBezTo>
                    <a:pt x="701" y="399"/>
                    <a:pt x="713" y="387"/>
                    <a:pt x="713" y="375"/>
                  </a:cubicBezTo>
                  <a:cubicBezTo>
                    <a:pt x="713" y="170"/>
                    <a:pt x="411" y="0"/>
                    <a:pt x="3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3770233" y="2583254"/>
              <a:ext cx="61816" cy="35260"/>
            </a:xfrm>
            <a:custGeom>
              <a:avLst/>
              <a:gdLst/>
              <a:ahLst/>
              <a:cxnLst/>
              <a:rect l="l" t="t" r="r" b="b"/>
              <a:pathLst>
                <a:path w="980" h="559" extrusionOk="0">
                  <a:moveTo>
                    <a:pt x="107" y="1"/>
                  </a:moveTo>
                  <a:cubicBezTo>
                    <a:pt x="88" y="1"/>
                    <a:pt x="68" y="1"/>
                    <a:pt x="49" y="2"/>
                  </a:cubicBezTo>
                  <a:lnTo>
                    <a:pt x="24" y="2"/>
                  </a:lnTo>
                  <a:cubicBezTo>
                    <a:pt x="12" y="2"/>
                    <a:pt x="0" y="14"/>
                    <a:pt x="0" y="14"/>
                  </a:cubicBezTo>
                  <a:cubicBezTo>
                    <a:pt x="0" y="26"/>
                    <a:pt x="0" y="26"/>
                    <a:pt x="12" y="26"/>
                  </a:cubicBezTo>
                  <a:cubicBezTo>
                    <a:pt x="12" y="33"/>
                    <a:pt x="15" y="36"/>
                    <a:pt x="20" y="36"/>
                  </a:cubicBezTo>
                  <a:cubicBezTo>
                    <a:pt x="24" y="36"/>
                    <a:pt x="30" y="33"/>
                    <a:pt x="36" y="26"/>
                  </a:cubicBezTo>
                  <a:lnTo>
                    <a:pt x="49" y="26"/>
                  </a:lnTo>
                  <a:cubicBezTo>
                    <a:pt x="266" y="26"/>
                    <a:pt x="472" y="75"/>
                    <a:pt x="665" y="184"/>
                  </a:cubicBezTo>
                  <a:cubicBezTo>
                    <a:pt x="810" y="244"/>
                    <a:pt x="907" y="377"/>
                    <a:pt x="919" y="534"/>
                  </a:cubicBezTo>
                  <a:cubicBezTo>
                    <a:pt x="919" y="546"/>
                    <a:pt x="931" y="558"/>
                    <a:pt x="955" y="558"/>
                  </a:cubicBezTo>
                  <a:cubicBezTo>
                    <a:pt x="967" y="558"/>
                    <a:pt x="979" y="546"/>
                    <a:pt x="979" y="534"/>
                  </a:cubicBezTo>
                  <a:cubicBezTo>
                    <a:pt x="967" y="365"/>
                    <a:pt x="858" y="220"/>
                    <a:pt x="713" y="147"/>
                  </a:cubicBezTo>
                  <a:cubicBezTo>
                    <a:pt x="525" y="59"/>
                    <a:pt x="317" y="1"/>
                    <a:pt x="10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3692460" y="2548309"/>
              <a:ext cx="61059" cy="34377"/>
            </a:xfrm>
            <a:custGeom>
              <a:avLst/>
              <a:gdLst/>
              <a:ahLst/>
              <a:cxnLst/>
              <a:rect l="l" t="t" r="r" b="b"/>
              <a:pathLst>
                <a:path w="968" h="545" extrusionOk="0">
                  <a:moveTo>
                    <a:pt x="798" y="109"/>
                  </a:moveTo>
                  <a:lnTo>
                    <a:pt x="895" y="315"/>
                  </a:lnTo>
                  <a:lnTo>
                    <a:pt x="532" y="266"/>
                  </a:lnTo>
                  <a:lnTo>
                    <a:pt x="798" y="109"/>
                  </a:lnTo>
                  <a:close/>
                  <a:moveTo>
                    <a:pt x="448" y="315"/>
                  </a:moveTo>
                  <a:lnTo>
                    <a:pt x="544" y="520"/>
                  </a:lnTo>
                  <a:lnTo>
                    <a:pt x="194" y="460"/>
                  </a:lnTo>
                  <a:lnTo>
                    <a:pt x="448" y="315"/>
                  </a:lnTo>
                  <a:close/>
                  <a:moveTo>
                    <a:pt x="351" y="0"/>
                  </a:moveTo>
                  <a:cubicBezTo>
                    <a:pt x="339" y="0"/>
                    <a:pt x="327" y="12"/>
                    <a:pt x="339" y="24"/>
                  </a:cubicBezTo>
                  <a:lnTo>
                    <a:pt x="448" y="254"/>
                  </a:lnTo>
                  <a:lnTo>
                    <a:pt x="37" y="194"/>
                  </a:lnTo>
                  <a:cubicBezTo>
                    <a:pt x="33" y="190"/>
                    <a:pt x="30" y="189"/>
                    <a:pt x="26" y="189"/>
                  </a:cubicBezTo>
                  <a:cubicBezTo>
                    <a:pt x="17" y="189"/>
                    <a:pt x="9" y="197"/>
                    <a:pt x="0" y="206"/>
                  </a:cubicBezTo>
                  <a:cubicBezTo>
                    <a:pt x="0" y="206"/>
                    <a:pt x="0" y="218"/>
                    <a:pt x="0" y="218"/>
                  </a:cubicBezTo>
                  <a:lnTo>
                    <a:pt x="12" y="218"/>
                  </a:lnTo>
                  <a:lnTo>
                    <a:pt x="411" y="278"/>
                  </a:lnTo>
                  <a:lnTo>
                    <a:pt x="109" y="460"/>
                  </a:lnTo>
                  <a:cubicBezTo>
                    <a:pt x="109" y="460"/>
                    <a:pt x="97" y="460"/>
                    <a:pt x="109" y="472"/>
                  </a:cubicBezTo>
                  <a:lnTo>
                    <a:pt x="121" y="472"/>
                  </a:lnTo>
                  <a:lnTo>
                    <a:pt x="568" y="544"/>
                  </a:lnTo>
                  <a:lnTo>
                    <a:pt x="593" y="544"/>
                  </a:lnTo>
                  <a:cubicBezTo>
                    <a:pt x="617" y="544"/>
                    <a:pt x="617" y="544"/>
                    <a:pt x="617" y="532"/>
                  </a:cubicBezTo>
                  <a:lnTo>
                    <a:pt x="508" y="290"/>
                  </a:lnTo>
                  <a:lnTo>
                    <a:pt x="931" y="363"/>
                  </a:lnTo>
                  <a:lnTo>
                    <a:pt x="955" y="363"/>
                  </a:lnTo>
                  <a:cubicBezTo>
                    <a:pt x="955" y="363"/>
                    <a:pt x="967" y="351"/>
                    <a:pt x="955" y="339"/>
                  </a:cubicBezTo>
                  <a:lnTo>
                    <a:pt x="834" y="85"/>
                  </a:lnTo>
                  <a:cubicBezTo>
                    <a:pt x="822" y="73"/>
                    <a:pt x="822" y="73"/>
                    <a:pt x="810" y="73"/>
                  </a:cubicBezTo>
                  <a:cubicBezTo>
                    <a:pt x="804" y="67"/>
                    <a:pt x="801" y="64"/>
                    <a:pt x="798" y="64"/>
                  </a:cubicBezTo>
                  <a:cubicBezTo>
                    <a:pt x="795" y="64"/>
                    <a:pt x="792" y="67"/>
                    <a:pt x="786" y="73"/>
                  </a:cubicBezTo>
                  <a:lnTo>
                    <a:pt x="496" y="242"/>
                  </a:lnTo>
                  <a:lnTo>
                    <a:pt x="387" y="12"/>
                  </a:lnTo>
                  <a:cubicBezTo>
                    <a:pt x="375" y="0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2962095" y="2129730"/>
              <a:ext cx="47308" cy="31350"/>
            </a:xfrm>
            <a:custGeom>
              <a:avLst/>
              <a:gdLst/>
              <a:ahLst/>
              <a:cxnLst/>
              <a:rect l="l" t="t" r="r" b="b"/>
              <a:pathLst>
                <a:path w="750" h="497" extrusionOk="0">
                  <a:moveTo>
                    <a:pt x="520" y="1"/>
                  </a:moveTo>
                  <a:lnTo>
                    <a:pt x="447" y="49"/>
                  </a:lnTo>
                  <a:lnTo>
                    <a:pt x="617" y="109"/>
                  </a:lnTo>
                  <a:lnTo>
                    <a:pt x="194" y="351"/>
                  </a:lnTo>
                  <a:lnTo>
                    <a:pt x="73" y="279"/>
                  </a:lnTo>
                  <a:lnTo>
                    <a:pt x="0" y="315"/>
                  </a:lnTo>
                  <a:lnTo>
                    <a:pt x="314" y="496"/>
                  </a:lnTo>
                  <a:lnTo>
                    <a:pt x="375" y="460"/>
                  </a:lnTo>
                  <a:lnTo>
                    <a:pt x="254" y="387"/>
                  </a:lnTo>
                  <a:lnTo>
                    <a:pt x="750" y="109"/>
                  </a:lnTo>
                  <a:lnTo>
                    <a:pt x="677" y="6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2995589" y="2145751"/>
              <a:ext cx="52670" cy="25988"/>
            </a:xfrm>
            <a:custGeom>
              <a:avLst/>
              <a:gdLst/>
              <a:ahLst/>
              <a:cxnLst/>
              <a:rect l="l" t="t" r="r" b="b"/>
              <a:pathLst>
                <a:path w="835" h="412" extrusionOk="0">
                  <a:moveTo>
                    <a:pt x="472" y="0"/>
                  </a:moveTo>
                  <a:lnTo>
                    <a:pt x="412" y="37"/>
                  </a:lnTo>
                  <a:lnTo>
                    <a:pt x="678" y="194"/>
                  </a:lnTo>
                  <a:lnTo>
                    <a:pt x="1" y="363"/>
                  </a:lnTo>
                  <a:lnTo>
                    <a:pt x="73" y="411"/>
                  </a:lnTo>
                  <a:lnTo>
                    <a:pt x="799" y="230"/>
                  </a:lnTo>
                  <a:lnTo>
                    <a:pt x="835" y="206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3022333" y="2170162"/>
              <a:ext cx="30530" cy="17599"/>
            </a:xfrm>
            <a:custGeom>
              <a:avLst/>
              <a:gdLst/>
              <a:ahLst/>
              <a:cxnLst/>
              <a:rect l="l" t="t" r="r" b="b"/>
              <a:pathLst>
                <a:path w="484" h="279" extrusionOk="0">
                  <a:moveTo>
                    <a:pt x="399" y="0"/>
                  </a:moveTo>
                  <a:lnTo>
                    <a:pt x="302" y="61"/>
                  </a:lnTo>
                  <a:lnTo>
                    <a:pt x="387" y="97"/>
                  </a:lnTo>
                  <a:lnTo>
                    <a:pt x="483" y="49"/>
                  </a:lnTo>
                  <a:lnTo>
                    <a:pt x="399" y="0"/>
                  </a:lnTo>
                  <a:close/>
                  <a:moveTo>
                    <a:pt x="97" y="169"/>
                  </a:moveTo>
                  <a:lnTo>
                    <a:pt x="0" y="230"/>
                  </a:lnTo>
                  <a:lnTo>
                    <a:pt x="85" y="278"/>
                  </a:lnTo>
                  <a:lnTo>
                    <a:pt x="181" y="218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3038291" y="2173947"/>
              <a:ext cx="51156" cy="29016"/>
            </a:xfrm>
            <a:custGeom>
              <a:avLst/>
              <a:gdLst/>
              <a:ahLst/>
              <a:cxnLst/>
              <a:rect l="l" t="t" r="r" b="b"/>
              <a:pathLst>
                <a:path w="811" h="460" extrusionOk="0">
                  <a:moveTo>
                    <a:pt x="533" y="1"/>
                  </a:moveTo>
                  <a:lnTo>
                    <a:pt x="472" y="37"/>
                  </a:lnTo>
                  <a:cubicBezTo>
                    <a:pt x="508" y="49"/>
                    <a:pt x="545" y="61"/>
                    <a:pt x="569" y="73"/>
                  </a:cubicBezTo>
                  <a:cubicBezTo>
                    <a:pt x="593" y="73"/>
                    <a:pt x="617" y="85"/>
                    <a:pt x="641" y="97"/>
                  </a:cubicBezTo>
                  <a:cubicBezTo>
                    <a:pt x="678" y="122"/>
                    <a:pt x="702" y="146"/>
                    <a:pt x="702" y="170"/>
                  </a:cubicBezTo>
                  <a:cubicBezTo>
                    <a:pt x="714" y="182"/>
                    <a:pt x="702" y="206"/>
                    <a:pt x="666" y="218"/>
                  </a:cubicBezTo>
                  <a:cubicBezTo>
                    <a:pt x="641" y="230"/>
                    <a:pt x="605" y="242"/>
                    <a:pt x="581" y="242"/>
                  </a:cubicBezTo>
                  <a:cubicBezTo>
                    <a:pt x="533" y="230"/>
                    <a:pt x="496" y="218"/>
                    <a:pt x="472" y="206"/>
                  </a:cubicBezTo>
                  <a:lnTo>
                    <a:pt x="400" y="170"/>
                  </a:lnTo>
                  <a:lnTo>
                    <a:pt x="339" y="206"/>
                  </a:lnTo>
                  <a:lnTo>
                    <a:pt x="400" y="242"/>
                  </a:lnTo>
                  <a:cubicBezTo>
                    <a:pt x="448" y="267"/>
                    <a:pt x="472" y="291"/>
                    <a:pt x="472" y="315"/>
                  </a:cubicBezTo>
                  <a:cubicBezTo>
                    <a:pt x="472" y="339"/>
                    <a:pt x="460" y="351"/>
                    <a:pt x="424" y="375"/>
                  </a:cubicBezTo>
                  <a:cubicBezTo>
                    <a:pt x="400" y="387"/>
                    <a:pt x="351" y="400"/>
                    <a:pt x="315" y="400"/>
                  </a:cubicBezTo>
                  <a:cubicBezTo>
                    <a:pt x="267" y="387"/>
                    <a:pt x="218" y="375"/>
                    <a:pt x="182" y="351"/>
                  </a:cubicBezTo>
                  <a:cubicBezTo>
                    <a:pt x="158" y="339"/>
                    <a:pt x="134" y="327"/>
                    <a:pt x="110" y="303"/>
                  </a:cubicBezTo>
                  <a:cubicBezTo>
                    <a:pt x="98" y="291"/>
                    <a:pt x="73" y="267"/>
                    <a:pt x="73" y="242"/>
                  </a:cubicBezTo>
                  <a:lnTo>
                    <a:pt x="1" y="291"/>
                  </a:lnTo>
                  <a:cubicBezTo>
                    <a:pt x="13" y="303"/>
                    <a:pt x="37" y="327"/>
                    <a:pt x="49" y="339"/>
                  </a:cubicBezTo>
                  <a:cubicBezTo>
                    <a:pt x="73" y="363"/>
                    <a:pt x="98" y="375"/>
                    <a:pt x="122" y="387"/>
                  </a:cubicBezTo>
                  <a:cubicBezTo>
                    <a:pt x="182" y="424"/>
                    <a:pt x="255" y="448"/>
                    <a:pt x="327" y="460"/>
                  </a:cubicBezTo>
                  <a:cubicBezTo>
                    <a:pt x="388" y="460"/>
                    <a:pt x="448" y="448"/>
                    <a:pt x="508" y="412"/>
                  </a:cubicBezTo>
                  <a:cubicBezTo>
                    <a:pt x="533" y="400"/>
                    <a:pt x="557" y="375"/>
                    <a:pt x="569" y="351"/>
                  </a:cubicBezTo>
                  <a:cubicBezTo>
                    <a:pt x="569" y="315"/>
                    <a:pt x="557" y="291"/>
                    <a:pt x="533" y="267"/>
                  </a:cubicBezTo>
                  <a:lnTo>
                    <a:pt x="533" y="267"/>
                  </a:lnTo>
                  <a:cubicBezTo>
                    <a:pt x="569" y="279"/>
                    <a:pt x="605" y="291"/>
                    <a:pt x="641" y="291"/>
                  </a:cubicBezTo>
                  <a:cubicBezTo>
                    <a:pt x="690" y="291"/>
                    <a:pt x="714" y="279"/>
                    <a:pt x="750" y="254"/>
                  </a:cubicBezTo>
                  <a:cubicBezTo>
                    <a:pt x="799" y="230"/>
                    <a:pt x="811" y="206"/>
                    <a:pt x="811" y="170"/>
                  </a:cubicBezTo>
                  <a:cubicBezTo>
                    <a:pt x="799" y="134"/>
                    <a:pt x="762" y="97"/>
                    <a:pt x="714" y="73"/>
                  </a:cubicBezTo>
                  <a:cubicBezTo>
                    <a:pt x="690" y="61"/>
                    <a:pt x="666" y="49"/>
                    <a:pt x="629" y="37"/>
                  </a:cubicBezTo>
                  <a:lnTo>
                    <a:pt x="53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3071848" y="2192996"/>
              <a:ext cx="48885" cy="28322"/>
            </a:xfrm>
            <a:custGeom>
              <a:avLst/>
              <a:gdLst/>
              <a:ahLst/>
              <a:cxnLst/>
              <a:rect l="l" t="t" r="r" b="b"/>
              <a:pathLst>
                <a:path w="775" h="449" extrusionOk="0">
                  <a:moveTo>
                    <a:pt x="520" y="61"/>
                  </a:moveTo>
                  <a:cubicBezTo>
                    <a:pt x="557" y="61"/>
                    <a:pt x="593" y="73"/>
                    <a:pt x="617" y="85"/>
                  </a:cubicBezTo>
                  <a:cubicBezTo>
                    <a:pt x="653" y="110"/>
                    <a:pt x="665" y="122"/>
                    <a:pt x="665" y="146"/>
                  </a:cubicBezTo>
                  <a:cubicBezTo>
                    <a:pt x="678" y="158"/>
                    <a:pt x="653" y="182"/>
                    <a:pt x="629" y="194"/>
                  </a:cubicBezTo>
                  <a:cubicBezTo>
                    <a:pt x="605" y="218"/>
                    <a:pt x="569" y="218"/>
                    <a:pt x="532" y="218"/>
                  </a:cubicBezTo>
                  <a:cubicBezTo>
                    <a:pt x="496" y="218"/>
                    <a:pt x="460" y="206"/>
                    <a:pt x="436" y="194"/>
                  </a:cubicBezTo>
                  <a:cubicBezTo>
                    <a:pt x="400" y="170"/>
                    <a:pt x="387" y="158"/>
                    <a:pt x="387" y="134"/>
                  </a:cubicBezTo>
                  <a:cubicBezTo>
                    <a:pt x="387" y="110"/>
                    <a:pt x="400" y="98"/>
                    <a:pt x="424" y="85"/>
                  </a:cubicBezTo>
                  <a:cubicBezTo>
                    <a:pt x="448" y="61"/>
                    <a:pt x="484" y="61"/>
                    <a:pt x="520" y="61"/>
                  </a:cubicBezTo>
                  <a:close/>
                  <a:moveTo>
                    <a:pt x="237" y="202"/>
                  </a:moveTo>
                  <a:cubicBezTo>
                    <a:pt x="247" y="202"/>
                    <a:pt x="257" y="203"/>
                    <a:pt x="267" y="206"/>
                  </a:cubicBezTo>
                  <a:cubicBezTo>
                    <a:pt x="303" y="206"/>
                    <a:pt x="339" y="206"/>
                    <a:pt x="375" y="230"/>
                  </a:cubicBezTo>
                  <a:cubicBezTo>
                    <a:pt x="412" y="255"/>
                    <a:pt x="436" y="279"/>
                    <a:pt x="436" y="303"/>
                  </a:cubicBezTo>
                  <a:cubicBezTo>
                    <a:pt x="436" y="315"/>
                    <a:pt x="424" y="339"/>
                    <a:pt x="387" y="363"/>
                  </a:cubicBezTo>
                  <a:cubicBezTo>
                    <a:pt x="351" y="376"/>
                    <a:pt x="315" y="388"/>
                    <a:pt x="279" y="388"/>
                  </a:cubicBezTo>
                  <a:cubicBezTo>
                    <a:pt x="230" y="388"/>
                    <a:pt x="194" y="376"/>
                    <a:pt x="158" y="351"/>
                  </a:cubicBezTo>
                  <a:cubicBezTo>
                    <a:pt x="134" y="339"/>
                    <a:pt x="109" y="315"/>
                    <a:pt x="109" y="291"/>
                  </a:cubicBezTo>
                  <a:cubicBezTo>
                    <a:pt x="109" y="267"/>
                    <a:pt x="122" y="243"/>
                    <a:pt x="158" y="230"/>
                  </a:cubicBezTo>
                  <a:cubicBezTo>
                    <a:pt x="184" y="213"/>
                    <a:pt x="211" y="202"/>
                    <a:pt x="237" y="202"/>
                  </a:cubicBezTo>
                  <a:close/>
                  <a:moveTo>
                    <a:pt x="508" y="1"/>
                  </a:moveTo>
                  <a:cubicBezTo>
                    <a:pt x="460" y="1"/>
                    <a:pt x="400" y="13"/>
                    <a:pt x="363" y="37"/>
                  </a:cubicBezTo>
                  <a:cubicBezTo>
                    <a:pt x="327" y="61"/>
                    <a:pt x="303" y="73"/>
                    <a:pt x="303" y="98"/>
                  </a:cubicBezTo>
                  <a:cubicBezTo>
                    <a:pt x="303" y="122"/>
                    <a:pt x="315" y="158"/>
                    <a:pt x="339" y="170"/>
                  </a:cubicBezTo>
                  <a:cubicBezTo>
                    <a:pt x="291" y="158"/>
                    <a:pt x="242" y="146"/>
                    <a:pt x="194" y="146"/>
                  </a:cubicBezTo>
                  <a:cubicBezTo>
                    <a:pt x="158" y="146"/>
                    <a:pt x="122" y="158"/>
                    <a:pt x="85" y="182"/>
                  </a:cubicBezTo>
                  <a:cubicBezTo>
                    <a:pt x="25" y="218"/>
                    <a:pt x="1" y="243"/>
                    <a:pt x="1" y="279"/>
                  </a:cubicBezTo>
                  <a:cubicBezTo>
                    <a:pt x="13" y="315"/>
                    <a:pt x="37" y="351"/>
                    <a:pt x="97" y="388"/>
                  </a:cubicBezTo>
                  <a:cubicBezTo>
                    <a:pt x="158" y="424"/>
                    <a:pt x="218" y="448"/>
                    <a:pt x="291" y="448"/>
                  </a:cubicBezTo>
                  <a:cubicBezTo>
                    <a:pt x="351" y="448"/>
                    <a:pt x="412" y="436"/>
                    <a:pt x="460" y="400"/>
                  </a:cubicBezTo>
                  <a:cubicBezTo>
                    <a:pt x="484" y="388"/>
                    <a:pt x="508" y="363"/>
                    <a:pt x="520" y="339"/>
                  </a:cubicBezTo>
                  <a:cubicBezTo>
                    <a:pt x="520" y="303"/>
                    <a:pt x="508" y="279"/>
                    <a:pt x="484" y="255"/>
                  </a:cubicBezTo>
                  <a:lnTo>
                    <a:pt x="484" y="255"/>
                  </a:lnTo>
                  <a:cubicBezTo>
                    <a:pt x="520" y="267"/>
                    <a:pt x="557" y="279"/>
                    <a:pt x="605" y="279"/>
                  </a:cubicBezTo>
                  <a:cubicBezTo>
                    <a:pt x="641" y="267"/>
                    <a:pt x="678" y="267"/>
                    <a:pt x="714" y="243"/>
                  </a:cubicBezTo>
                  <a:cubicBezTo>
                    <a:pt x="750" y="218"/>
                    <a:pt x="774" y="182"/>
                    <a:pt x="762" y="158"/>
                  </a:cubicBezTo>
                  <a:cubicBezTo>
                    <a:pt x="762" y="122"/>
                    <a:pt x="726" y="85"/>
                    <a:pt x="678" y="61"/>
                  </a:cubicBezTo>
                  <a:cubicBezTo>
                    <a:pt x="629" y="25"/>
                    <a:pt x="569" y="13"/>
                    <a:pt x="50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2892710" y="2241818"/>
              <a:ext cx="76261" cy="43523"/>
            </a:xfrm>
            <a:custGeom>
              <a:avLst/>
              <a:gdLst/>
              <a:ahLst/>
              <a:cxnLst/>
              <a:rect l="l" t="t" r="r" b="b"/>
              <a:pathLst>
                <a:path w="1209" h="690" extrusionOk="0">
                  <a:moveTo>
                    <a:pt x="605" y="0"/>
                  </a:moveTo>
                  <a:cubicBezTo>
                    <a:pt x="278" y="0"/>
                    <a:pt x="0" y="158"/>
                    <a:pt x="0" y="351"/>
                  </a:cubicBezTo>
                  <a:cubicBezTo>
                    <a:pt x="0" y="544"/>
                    <a:pt x="278" y="689"/>
                    <a:pt x="605" y="689"/>
                  </a:cubicBezTo>
                  <a:cubicBezTo>
                    <a:pt x="943" y="689"/>
                    <a:pt x="1209" y="544"/>
                    <a:pt x="1209" y="351"/>
                  </a:cubicBezTo>
                  <a:cubicBezTo>
                    <a:pt x="1209" y="158"/>
                    <a:pt x="943" y="0"/>
                    <a:pt x="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2829445" y="2206368"/>
              <a:ext cx="202857" cy="114423"/>
            </a:xfrm>
            <a:custGeom>
              <a:avLst/>
              <a:gdLst/>
              <a:ahLst/>
              <a:cxnLst/>
              <a:rect l="l" t="t" r="r" b="b"/>
              <a:pathLst>
                <a:path w="3216" h="1814" extrusionOk="0">
                  <a:moveTo>
                    <a:pt x="2683" y="907"/>
                  </a:moveTo>
                  <a:cubicBezTo>
                    <a:pt x="2707" y="907"/>
                    <a:pt x="2732" y="913"/>
                    <a:pt x="2756" y="925"/>
                  </a:cubicBezTo>
                  <a:cubicBezTo>
                    <a:pt x="2792" y="937"/>
                    <a:pt x="2792" y="998"/>
                    <a:pt x="2756" y="1010"/>
                  </a:cubicBezTo>
                  <a:cubicBezTo>
                    <a:pt x="2728" y="1024"/>
                    <a:pt x="2699" y="1030"/>
                    <a:pt x="2673" y="1030"/>
                  </a:cubicBezTo>
                  <a:cubicBezTo>
                    <a:pt x="2655" y="1030"/>
                    <a:pt x="2638" y="1027"/>
                    <a:pt x="2623" y="1022"/>
                  </a:cubicBezTo>
                  <a:lnTo>
                    <a:pt x="2611" y="1010"/>
                  </a:lnTo>
                  <a:cubicBezTo>
                    <a:pt x="2575" y="985"/>
                    <a:pt x="2575" y="949"/>
                    <a:pt x="2611" y="925"/>
                  </a:cubicBezTo>
                  <a:cubicBezTo>
                    <a:pt x="2635" y="913"/>
                    <a:pt x="2659" y="907"/>
                    <a:pt x="2683" y="907"/>
                  </a:cubicBezTo>
                  <a:close/>
                  <a:moveTo>
                    <a:pt x="1612" y="496"/>
                  </a:moveTo>
                  <a:cubicBezTo>
                    <a:pt x="1786" y="496"/>
                    <a:pt x="1958" y="538"/>
                    <a:pt x="2115" y="623"/>
                  </a:cubicBezTo>
                  <a:cubicBezTo>
                    <a:pt x="2393" y="780"/>
                    <a:pt x="2393" y="1034"/>
                    <a:pt x="2115" y="1203"/>
                  </a:cubicBezTo>
                  <a:cubicBezTo>
                    <a:pt x="1958" y="1282"/>
                    <a:pt x="1786" y="1321"/>
                    <a:pt x="1612" y="1321"/>
                  </a:cubicBezTo>
                  <a:cubicBezTo>
                    <a:pt x="1438" y="1321"/>
                    <a:pt x="1263" y="1282"/>
                    <a:pt x="1100" y="1203"/>
                  </a:cubicBezTo>
                  <a:cubicBezTo>
                    <a:pt x="822" y="1034"/>
                    <a:pt x="822" y="780"/>
                    <a:pt x="1100" y="623"/>
                  </a:cubicBezTo>
                  <a:cubicBezTo>
                    <a:pt x="1263" y="538"/>
                    <a:pt x="1438" y="496"/>
                    <a:pt x="1612" y="496"/>
                  </a:cubicBezTo>
                  <a:close/>
                  <a:moveTo>
                    <a:pt x="1354" y="0"/>
                  </a:moveTo>
                  <a:cubicBezTo>
                    <a:pt x="1275" y="0"/>
                    <a:pt x="1197" y="18"/>
                    <a:pt x="1124" y="55"/>
                  </a:cubicBezTo>
                  <a:lnTo>
                    <a:pt x="121" y="635"/>
                  </a:lnTo>
                  <a:cubicBezTo>
                    <a:pt x="0" y="671"/>
                    <a:pt x="0" y="852"/>
                    <a:pt x="121" y="889"/>
                  </a:cubicBezTo>
                  <a:lnTo>
                    <a:pt x="1632" y="1759"/>
                  </a:lnTo>
                  <a:cubicBezTo>
                    <a:pt x="1704" y="1795"/>
                    <a:pt x="1783" y="1813"/>
                    <a:pt x="1860" y="1813"/>
                  </a:cubicBezTo>
                  <a:cubicBezTo>
                    <a:pt x="1937" y="1813"/>
                    <a:pt x="2013" y="1795"/>
                    <a:pt x="2079" y="1759"/>
                  </a:cubicBezTo>
                  <a:lnTo>
                    <a:pt x="3082" y="1179"/>
                  </a:lnTo>
                  <a:cubicBezTo>
                    <a:pt x="3215" y="1143"/>
                    <a:pt x="3215" y="973"/>
                    <a:pt x="3094" y="925"/>
                  </a:cubicBezTo>
                  <a:lnTo>
                    <a:pt x="2840" y="780"/>
                  </a:lnTo>
                  <a:cubicBezTo>
                    <a:pt x="2949" y="707"/>
                    <a:pt x="2949" y="599"/>
                    <a:pt x="2828" y="526"/>
                  </a:cubicBezTo>
                  <a:lnTo>
                    <a:pt x="2272" y="212"/>
                  </a:lnTo>
                  <a:cubicBezTo>
                    <a:pt x="2194" y="173"/>
                    <a:pt x="2112" y="151"/>
                    <a:pt x="2030" y="151"/>
                  </a:cubicBezTo>
                  <a:cubicBezTo>
                    <a:pt x="1961" y="151"/>
                    <a:pt x="1892" y="167"/>
                    <a:pt x="1825" y="200"/>
                  </a:cubicBezTo>
                  <a:lnTo>
                    <a:pt x="1583" y="55"/>
                  </a:lnTo>
                  <a:cubicBezTo>
                    <a:pt x="1511" y="18"/>
                    <a:pt x="1432" y="0"/>
                    <a:pt x="1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3068064" y="2311202"/>
              <a:ext cx="90769" cy="91525"/>
            </a:xfrm>
            <a:custGeom>
              <a:avLst/>
              <a:gdLst/>
              <a:ahLst/>
              <a:cxnLst/>
              <a:rect l="l" t="t" r="r" b="b"/>
              <a:pathLst>
                <a:path w="1439" h="1451" extrusionOk="0">
                  <a:moveTo>
                    <a:pt x="725" y="24"/>
                  </a:moveTo>
                  <a:cubicBezTo>
                    <a:pt x="1076" y="24"/>
                    <a:pt x="1378" y="206"/>
                    <a:pt x="1378" y="411"/>
                  </a:cubicBezTo>
                  <a:cubicBezTo>
                    <a:pt x="1378" y="617"/>
                    <a:pt x="1076" y="798"/>
                    <a:pt x="725" y="798"/>
                  </a:cubicBezTo>
                  <a:cubicBezTo>
                    <a:pt x="363" y="798"/>
                    <a:pt x="61" y="617"/>
                    <a:pt x="61" y="411"/>
                  </a:cubicBezTo>
                  <a:cubicBezTo>
                    <a:pt x="61" y="206"/>
                    <a:pt x="363" y="24"/>
                    <a:pt x="725" y="24"/>
                  </a:cubicBezTo>
                  <a:close/>
                  <a:moveTo>
                    <a:pt x="713" y="0"/>
                  </a:moveTo>
                  <a:cubicBezTo>
                    <a:pt x="314" y="0"/>
                    <a:pt x="0" y="182"/>
                    <a:pt x="0" y="411"/>
                  </a:cubicBezTo>
                  <a:cubicBezTo>
                    <a:pt x="0" y="641"/>
                    <a:pt x="302" y="822"/>
                    <a:pt x="689" y="822"/>
                  </a:cubicBezTo>
                  <a:lnTo>
                    <a:pt x="665" y="1427"/>
                  </a:lnTo>
                  <a:cubicBezTo>
                    <a:pt x="665" y="1439"/>
                    <a:pt x="689" y="1451"/>
                    <a:pt x="713" y="1451"/>
                  </a:cubicBezTo>
                  <a:cubicBezTo>
                    <a:pt x="738" y="1451"/>
                    <a:pt x="762" y="1439"/>
                    <a:pt x="762" y="1427"/>
                  </a:cubicBezTo>
                  <a:lnTo>
                    <a:pt x="750" y="822"/>
                  </a:lnTo>
                  <a:cubicBezTo>
                    <a:pt x="1124" y="822"/>
                    <a:pt x="1439" y="629"/>
                    <a:pt x="1439" y="411"/>
                  </a:cubicBezTo>
                  <a:cubicBezTo>
                    <a:pt x="1439" y="182"/>
                    <a:pt x="1112" y="0"/>
                    <a:pt x="71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3678709" y="2690863"/>
              <a:ext cx="208219" cy="106223"/>
            </a:xfrm>
            <a:custGeom>
              <a:avLst/>
              <a:gdLst/>
              <a:ahLst/>
              <a:cxnLst/>
              <a:rect l="l" t="t" r="r" b="b"/>
              <a:pathLst>
                <a:path w="3301" h="1684" extrusionOk="0">
                  <a:moveTo>
                    <a:pt x="1710" y="1"/>
                  </a:moveTo>
                  <a:cubicBezTo>
                    <a:pt x="1358" y="1"/>
                    <a:pt x="1004" y="85"/>
                    <a:pt x="678" y="254"/>
                  </a:cubicBezTo>
                  <a:cubicBezTo>
                    <a:pt x="351" y="436"/>
                    <a:pt x="218" y="690"/>
                    <a:pt x="267" y="943"/>
                  </a:cubicBezTo>
                  <a:cubicBezTo>
                    <a:pt x="267" y="968"/>
                    <a:pt x="1" y="1040"/>
                    <a:pt x="13" y="1064"/>
                  </a:cubicBezTo>
                  <a:cubicBezTo>
                    <a:pt x="37" y="1100"/>
                    <a:pt x="315" y="1088"/>
                    <a:pt x="339" y="1113"/>
                  </a:cubicBezTo>
                  <a:cubicBezTo>
                    <a:pt x="424" y="1246"/>
                    <a:pt x="545" y="1354"/>
                    <a:pt x="678" y="1439"/>
                  </a:cubicBezTo>
                  <a:cubicBezTo>
                    <a:pt x="1004" y="1602"/>
                    <a:pt x="1358" y="1684"/>
                    <a:pt x="1710" y="1684"/>
                  </a:cubicBezTo>
                  <a:cubicBezTo>
                    <a:pt x="2062" y="1684"/>
                    <a:pt x="2412" y="1602"/>
                    <a:pt x="2732" y="1439"/>
                  </a:cubicBezTo>
                  <a:cubicBezTo>
                    <a:pt x="3300" y="1113"/>
                    <a:pt x="3300" y="581"/>
                    <a:pt x="2732" y="254"/>
                  </a:cubicBezTo>
                  <a:cubicBezTo>
                    <a:pt x="2412" y="85"/>
                    <a:pt x="2062" y="1"/>
                    <a:pt x="171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3717627" y="2730538"/>
              <a:ext cx="137257" cy="29773"/>
            </a:xfrm>
            <a:custGeom>
              <a:avLst/>
              <a:gdLst/>
              <a:ahLst/>
              <a:cxnLst/>
              <a:rect l="l" t="t" r="r" b="b"/>
              <a:pathLst>
                <a:path w="2176" h="472" extrusionOk="0">
                  <a:moveTo>
                    <a:pt x="1451" y="0"/>
                  </a:moveTo>
                  <a:lnTo>
                    <a:pt x="0" y="109"/>
                  </a:lnTo>
                  <a:lnTo>
                    <a:pt x="955" y="169"/>
                  </a:lnTo>
                  <a:lnTo>
                    <a:pt x="774" y="471"/>
                  </a:lnTo>
                  <a:lnTo>
                    <a:pt x="2176" y="387"/>
                  </a:lnTo>
                  <a:lnTo>
                    <a:pt x="1269" y="314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3825867" y="2721771"/>
              <a:ext cx="103006" cy="54184"/>
            </a:xfrm>
            <a:custGeom>
              <a:avLst/>
              <a:gdLst/>
              <a:ahLst/>
              <a:cxnLst/>
              <a:rect l="l" t="t" r="r" b="b"/>
              <a:pathLst>
                <a:path w="1633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32" y="562"/>
                    <a:pt x="1632" y="284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3857910" y="2732052"/>
              <a:ext cx="56454" cy="27502"/>
            </a:xfrm>
            <a:custGeom>
              <a:avLst/>
              <a:gdLst/>
              <a:ahLst/>
              <a:cxnLst/>
              <a:rect l="l" t="t" r="r" b="b"/>
              <a:pathLst>
                <a:path w="895" h="436" extrusionOk="0">
                  <a:moveTo>
                    <a:pt x="508" y="0"/>
                  </a:moveTo>
                  <a:lnTo>
                    <a:pt x="447" y="37"/>
                  </a:lnTo>
                  <a:lnTo>
                    <a:pt x="737" y="206"/>
                  </a:lnTo>
                  <a:lnTo>
                    <a:pt x="0" y="387"/>
                  </a:lnTo>
                  <a:lnTo>
                    <a:pt x="85" y="435"/>
                  </a:lnTo>
                  <a:lnTo>
                    <a:pt x="858" y="242"/>
                  </a:lnTo>
                  <a:lnTo>
                    <a:pt x="895" y="218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2647216" y="2317510"/>
              <a:ext cx="219636" cy="123380"/>
            </a:xfrm>
            <a:custGeom>
              <a:avLst/>
              <a:gdLst/>
              <a:ahLst/>
              <a:cxnLst/>
              <a:rect l="l" t="t" r="r" b="b"/>
              <a:pathLst>
                <a:path w="3482" h="1956" extrusionOk="0">
                  <a:moveTo>
                    <a:pt x="1705" y="0"/>
                  </a:moveTo>
                  <a:cubicBezTo>
                    <a:pt x="1593" y="0"/>
                    <a:pt x="1481" y="27"/>
                    <a:pt x="1378" y="82"/>
                  </a:cubicBezTo>
                  <a:lnTo>
                    <a:pt x="182" y="771"/>
                  </a:lnTo>
                  <a:cubicBezTo>
                    <a:pt x="0" y="831"/>
                    <a:pt x="0" y="1085"/>
                    <a:pt x="182" y="1145"/>
                  </a:cubicBezTo>
                  <a:lnTo>
                    <a:pt x="1451" y="1883"/>
                  </a:lnTo>
                  <a:cubicBezTo>
                    <a:pt x="1553" y="1931"/>
                    <a:pt x="1665" y="1955"/>
                    <a:pt x="1777" y="1955"/>
                  </a:cubicBezTo>
                  <a:cubicBezTo>
                    <a:pt x="1889" y="1955"/>
                    <a:pt x="2001" y="1931"/>
                    <a:pt x="2103" y="1883"/>
                  </a:cubicBezTo>
                  <a:lnTo>
                    <a:pt x="3300" y="1194"/>
                  </a:lnTo>
                  <a:cubicBezTo>
                    <a:pt x="3481" y="1133"/>
                    <a:pt x="3481" y="867"/>
                    <a:pt x="3300" y="807"/>
                  </a:cubicBezTo>
                  <a:lnTo>
                    <a:pt x="2031" y="82"/>
                  </a:lnTo>
                  <a:cubicBezTo>
                    <a:pt x="1928" y="27"/>
                    <a:pt x="1816" y="0"/>
                    <a:pt x="1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2642611" y="2313852"/>
              <a:ext cx="228782" cy="130444"/>
            </a:xfrm>
            <a:custGeom>
              <a:avLst/>
              <a:gdLst/>
              <a:ahLst/>
              <a:cxnLst/>
              <a:rect l="l" t="t" r="r" b="b"/>
              <a:pathLst>
                <a:path w="3627" h="2068" extrusionOk="0">
                  <a:moveTo>
                    <a:pt x="1711" y="297"/>
                  </a:moveTo>
                  <a:cubicBezTo>
                    <a:pt x="1771" y="297"/>
                    <a:pt x="1832" y="309"/>
                    <a:pt x="1886" y="333"/>
                  </a:cubicBezTo>
                  <a:cubicBezTo>
                    <a:pt x="1983" y="369"/>
                    <a:pt x="1983" y="502"/>
                    <a:pt x="1886" y="538"/>
                  </a:cubicBezTo>
                  <a:cubicBezTo>
                    <a:pt x="1826" y="569"/>
                    <a:pt x="1765" y="584"/>
                    <a:pt x="1707" y="584"/>
                  </a:cubicBezTo>
                  <a:cubicBezTo>
                    <a:pt x="1648" y="584"/>
                    <a:pt x="1590" y="569"/>
                    <a:pt x="1536" y="538"/>
                  </a:cubicBezTo>
                  <a:cubicBezTo>
                    <a:pt x="1439" y="502"/>
                    <a:pt x="1439" y="369"/>
                    <a:pt x="1536" y="333"/>
                  </a:cubicBezTo>
                  <a:cubicBezTo>
                    <a:pt x="1590" y="309"/>
                    <a:pt x="1651" y="297"/>
                    <a:pt x="1711" y="297"/>
                  </a:cubicBezTo>
                  <a:close/>
                  <a:moveTo>
                    <a:pt x="2176" y="526"/>
                  </a:moveTo>
                  <a:lnTo>
                    <a:pt x="3180" y="1107"/>
                  </a:lnTo>
                  <a:lnTo>
                    <a:pt x="3095" y="1155"/>
                  </a:lnTo>
                  <a:lnTo>
                    <a:pt x="2092" y="575"/>
                  </a:lnTo>
                  <a:lnTo>
                    <a:pt x="2176" y="526"/>
                  </a:lnTo>
                  <a:close/>
                  <a:moveTo>
                    <a:pt x="1947" y="659"/>
                  </a:moveTo>
                  <a:lnTo>
                    <a:pt x="2950" y="1240"/>
                  </a:lnTo>
                  <a:lnTo>
                    <a:pt x="2853" y="1288"/>
                  </a:lnTo>
                  <a:lnTo>
                    <a:pt x="1850" y="708"/>
                  </a:lnTo>
                  <a:lnTo>
                    <a:pt x="1947" y="659"/>
                  </a:lnTo>
                  <a:close/>
                  <a:moveTo>
                    <a:pt x="871" y="490"/>
                  </a:moveTo>
                  <a:lnTo>
                    <a:pt x="2769" y="1578"/>
                  </a:lnTo>
                  <a:lnTo>
                    <a:pt x="2031" y="2001"/>
                  </a:lnTo>
                  <a:cubicBezTo>
                    <a:pt x="1971" y="2031"/>
                    <a:pt x="1904" y="2046"/>
                    <a:pt x="1839" y="2046"/>
                  </a:cubicBezTo>
                  <a:cubicBezTo>
                    <a:pt x="1775" y="2046"/>
                    <a:pt x="1711" y="2031"/>
                    <a:pt x="1657" y="2001"/>
                  </a:cubicBezTo>
                  <a:lnTo>
                    <a:pt x="146" y="1131"/>
                  </a:lnTo>
                  <a:cubicBezTo>
                    <a:pt x="37" y="1094"/>
                    <a:pt x="37" y="949"/>
                    <a:pt x="146" y="913"/>
                  </a:cubicBezTo>
                  <a:lnTo>
                    <a:pt x="871" y="490"/>
                  </a:lnTo>
                  <a:close/>
                  <a:moveTo>
                    <a:pt x="1776" y="1"/>
                  </a:moveTo>
                  <a:cubicBezTo>
                    <a:pt x="1699" y="1"/>
                    <a:pt x="1620" y="19"/>
                    <a:pt x="1548" y="55"/>
                  </a:cubicBezTo>
                  <a:lnTo>
                    <a:pt x="122" y="889"/>
                  </a:lnTo>
                  <a:cubicBezTo>
                    <a:pt x="1" y="925"/>
                    <a:pt x="1" y="1107"/>
                    <a:pt x="122" y="1143"/>
                  </a:cubicBezTo>
                  <a:lnTo>
                    <a:pt x="1632" y="2013"/>
                  </a:lnTo>
                  <a:cubicBezTo>
                    <a:pt x="1699" y="2049"/>
                    <a:pt x="1775" y="2067"/>
                    <a:pt x="1850" y="2067"/>
                  </a:cubicBezTo>
                  <a:cubicBezTo>
                    <a:pt x="1926" y="2067"/>
                    <a:pt x="2001" y="2049"/>
                    <a:pt x="2068" y="2013"/>
                  </a:cubicBezTo>
                  <a:lnTo>
                    <a:pt x="3506" y="1191"/>
                  </a:lnTo>
                  <a:cubicBezTo>
                    <a:pt x="3627" y="1143"/>
                    <a:pt x="3627" y="974"/>
                    <a:pt x="3506" y="925"/>
                  </a:cubicBezTo>
                  <a:lnTo>
                    <a:pt x="1995" y="55"/>
                  </a:lnTo>
                  <a:cubicBezTo>
                    <a:pt x="1929" y="19"/>
                    <a:pt x="1853" y="1"/>
                    <a:pt x="1776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2930809" y="2450539"/>
              <a:ext cx="83956" cy="42262"/>
            </a:xfrm>
            <a:custGeom>
              <a:avLst/>
              <a:gdLst/>
              <a:ahLst/>
              <a:cxnLst/>
              <a:rect l="l" t="t" r="r" b="b"/>
              <a:pathLst>
                <a:path w="1331" h="670" extrusionOk="0">
                  <a:moveTo>
                    <a:pt x="688" y="21"/>
                  </a:moveTo>
                  <a:cubicBezTo>
                    <a:pt x="807" y="21"/>
                    <a:pt x="925" y="52"/>
                    <a:pt x="1028" y="112"/>
                  </a:cubicBezTo>
                  <a:cubicBezTo>
                    <a:pt x="1161" y="197"/>
                    <a:pt x="1330" y="342"/>
                    <a:pt x="1028" y="523"/>
                  </a:cubicBezTo>
                  <a:cubicBezTo>
                    <a:pt x="899" y="604"/>
                    <a:pt x="752" y="644"/>
                    <a:pt x="603" y="644"/>
                  </a:cubicBezTo>
                  <a:cubicBezTo>
                    <a:pt x="485" y="644"/>
                    <a:pt x="366" y="619"/>
                    <a:pt x="254" y="571"/>
                  </a:cubicBezTo>
                  <a:cubicBezTo>
                    <a:pt x="49" y="450"/>
                    <a:pt x="85" y="269"/>
                    <a:pt x="339" y="112"/>
                  </a:cubicBezTo>
                  <a:cubicBezTo>
                    <a:pt x="448" y="52"/>
                    <a:pt x="569" y="21"/>
                    <a:pt x="688" y="21"/>
                  </a:cubicBezTo>
                  <a:close/>
                  <a:moveTo>
                    <a:pt x="677" y="0"/>
                  </a:moveTo>
                  <a:cubicBezTo>
                    <a:pt x="548" y="0"/>
                    <a:pt x="418" y="33"/>
                    <a:pt x="303" y="100"/>
                  </a:cubicBezTo>
                  <a:cubicBezTo>
                    <a:pt x="25" y="257"/>
                    <a:pt x="1" y="450"/>
                    <a:pt x="230" y="583"/>
                  </a:cubicBezTo>
                  <a:cubicBezTo>
                    <a:pt x="347" y="642"/>
                    <a:pt x="470" y="670"/>
                    <a:pt x="593" y="670"/>
                  </a:cubicBezTo>
                  <a:cubicBezTo>
                    <a:pt x="751" y="670"/>
                    <a:pt x="909" y="623"/>
                    <a:pt x="1052" y="535"/>
                  </a:cubicBezTo>
                  <a:cubicBezTo>
                    <a:pt x="1294" y="402"/>
                    <a:pt x="1294" y="233"/>
                    <a:pt x="1052" y="100"/>
                  </a:cubicBezTo>
                  <a:cubicBezTo>
                    <a:pt x="937" y="33"/>
                    <a:pt x="807" y="0"/>
                    <a:pt x="67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2981901" y="2485043"/>
              <a:ext cx="56454" cy="29331"/>
            </a:xfrm>
            <a:custGeom>
              <a:avLst/>
              <a:gdLst/>
              <a:ahLst/>
              <a:cxnLst/>
              <a:rect l="l" t="t" r="r" b="b"/>
              <a:pathLst>
                <a:path w="895" h="465" extrusionOk="0">
                  <a:moveTo>
                    <a:pt x="475" y="23"/>
                  </a:moveTo>
                  <a:cubicBezTo>
                    <a:pt x="553" y="23"/>
                    <a:pt x="631" y="44"/>
                    <a:pt x="701" y="85"/>
                  </a:cubicBezTo>
                  <a:cubicBezTo>
                    <a:pt x="786" y="133"/>
                    <a:pt x="895" y="242"/>
                    <a:pt x="689" y="351"/>
                  </a:cubicBezTo>
                  <a:cubicBezTo>
                    <a:pt x="606" y="406"/>
                    <a:pt x="508" y="434"/>
                    <a:pt x="407" y="434"/>
                  </a:cubicBezTo>
                  <a:cubicBezTo>
                    <a:pt x="331" y="434"/>
                    <a:pt x="254" y="418"/>
                    <a:pt x="182" y="387"/>
                  </a:cubicBezTo>
                  <a:cubicBezTo>
                    <a:pt x="49" y="302"/>
                    <a:pt x="73" y="193"/>
                    <a:pt x="242" y="97"/>
                  </a:cubicBezTo>
                  <a:cubicBezTo>
                    <a:pt x="311" y="47"/>
                    <a:pt x="392" y="23"/>
                    <a:pt x="475" y="23"/>
                  </a:cubicBezTo>
                  <a:close/>
                  <a:moveTo>
                    <a:pt x="478" y="0"/>
                  </a:moveTo>
                  <a:cubicBezTo>
                    <a:pt x="387" y="0"/>
                    <a:pt x="297" y="24"/>
                    <a:pt x="218" y="73"/>
                  </a:cubicBezTo>
                  <a:cubicBezTo>
                    <a:pt x="25" y="181"/>
                    <a:pt x="0" y="314"/>
                    <a:pt x="158" y="399"/>
                  </a:cubicBezTo>
                  <a:cubicBezTo>
                    <a:pt x="240" y="443"/>
                    <a:pt x="330" y="465"/>
                    <a:pt x="420" y="465"/>
                  </a:cubicBezTo>
                  <a:cubicBezTo>
                    <a:pt x="527" y="465"/>
                    <a:pt x="634" y="434"/>
                    <a:pt x="726" y="375"/>
                  </a:cubicBezTo>
                  <a:cubicBezTo>
                    <a:pt x="895" y="278"/>
                    <a:pt x="895" y="169"/>
                    <a:pt x="738" y="73"/>
                  </a:cubicBezTo>
                  <a:cubicBezTo>
                    <a:pt x="659" y="24"/>
                    <a:pt x="568" y="0"/>
                    <a:pt x="47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2853035" y="2477726"/>
              <a:ext cx="151828" cy="63708"/>
            </a:xfrm>
            <a:custGeom>
              <a:avLst/>
              <a:gdLst/>
              <a:ahLst/>
              <a:cxnLst/>
              <a:rect l="l" t="t" r="r" b="b"/>
              <a:pathLst>
                <a:path w="2407" h="1010" extrusionOk="0">
                  <a:moveTo>
                    <a:pt x="656" y="21"/>
                  </a:moveTo>
                  <a:cubicBezTo>
                    <a:pt x="887" y="21"/>
                    <a:pt x="1140" y="94"/>
                    <a:pt x="1330" y="201"/>
                  </a:cubicBezTo>
                  <a:cubicBezTo>
                    <a:pt x="1632" y="382"/>
                    <a:pt x="1778" y="624"/>
                    <a:pt x="1475" y="805"/>
                  </a:cubicBezTo>
                  <a:lnTo>
                    <a:pt x="1451" y="817"/>
                  </a:lnTo>
                  <a:cubicBezTo>
                    <a:pt x="1402" y="840"/>
                    <a:pt x="1346" y="852"/>
                    <a:pt x="1284" y="852"/>
                  </a:cubicBezTo>
                  <a:cubicBezTo>
                    <a:pt x="1116" y="852"/>
                    <a:pt x="899" y="770"/>
                    <a:pt x="617" y="612"/>
                  </a:cubicBezTo>
                  <a:cubicBezTo>
                    <a:pt x="303" y="430"/>
                    <a:pt x="49" y="249"/>
                    <a:pt x="291" y="104"/>
                  </a:cubicBezTo>
                  <a:cubicBezTo>
                    <a:pt x="393" y="46"/>
                    <a:pt x="521" y="21"/>
                    <a:pt x="656" y="21"/>
                  </a:cubicBezTo>
                  <a:close/>
                  <a:moveTo>
                    <a:pt x="1632" y="430"/>
                  </a:moveTo>
                  <a:cubicBezTo>
                    <a:pt x="1862" y="430"/>
                    <a:pt x="2092" y="515"/>
                    <a:pt x="2261" y="672"/>
                  </a:cubicBezTo>
                  <a:cubicBezTo>
                    <a:pt x="2358" y="757"/>
                    <a:pt x="2333" y="902"/>
                    <a:pt x="2213" y="950"/>
                  </a:cubicBezTo>
                  <a:lnTo>
                    <a:pt x="2201" y="962"/>
                  </a:lnTo>
                  <a:cubicBezTo>
                    <a:pt x="2165" y="975"/>
                    <a:pt x="2126" y="982"/>
                    <a:pt x="2084" y="982"/>
                  </a:cubicBezTo>
                  <a:cubicBezTo>
                    <a:pt x="1970" y="982"/>
                    <a:pt x="1830" y="932"/>
                    <a:pt x="1645" y="817"/>
                  </a:cubicBezTo>
                  <a:lnTo>
                    <a:pt x="1572" y="781"/>
                  </a:lnTo>
                  <a:cubicBezTo>
                    <a:pt x="1693" y="708"/>
                    <a:pt x="1717" y="539"/>
                    <a:pt x="1632" y="430"/>
                  </a:cubicBezTo>
                  <a:close/>
                  <a:moveTo>
                    <a:pt x="655" y="0"/>
                  </a:moveTo>
                  <a:cubicBezTo>
                    <a:pt x="508" y="0"/>
                    <a:pt x="369" y="28"/>
                    <a:pt x="255" y="92"/>
                  </a:cubicBezTo>
                  <a:cubicBezTo>
                    <a:pt x="1" y="249"/>
                    <a:pt x="267" y="442"/>
                    <a:pt x="593" y="624"/>
                  </a:cubicBezTo>
                  <a:cubicBezTo>
                    <a:pt x="800" y="746"/>
                    <a:pt x="1059" y="876"/>
                    <a:pt x="1288" y="876"/>
                  </a:cubicBezTo>
                  <a:cubicBezTo>
                    <a:pt x="1354" y="876"/>
                    <a:pt x="1417" y="865"/>
                    <a:pt x="1475" y="841"/>
                  </a:cubicBezTo>
                  <a:lnTo>
                    <a:pt x="1512" y="817"/>
                  </a:lnTo>
                  <a:lnTo>
                    <a:pt x="1548" y="805"/>
                  </a:lnTo>
                  <a:lnTo>
                    <a:pt x="1608" y="841"/>
                  </a:lnTo>
                  <a:cubicBezTo>
                    <a:pt x="1758" y="926"/>
                    <a:pt x="1930" y="1010"/>
                    <a:pt x="2084" y="1010"/>
                  </a:cubicBezTo>
                  <a:cubicBezTo>
                    <a:pt x="2128" y="1010"/>
                    <a:pt x="2172" y="1003"/>
                    <a:pt x="2213" y="986"/>
                  </a:cubicBezTo>
                  <a:lnTo>
                    <a:pt x="2237" y="974"/>
                  </a:lnTo>
                  <a:cubicBezTo>
                    <a:pt x="2370" y="926"/>
                    <a:pt x="2406" y="757"/>
                    <a:pt x="2297" y="672"/>
                  </a:cubicBezTo>
                  <a:cubicBezTo>
                    <a:pt x="2126" y="501"/>
                    <a:pt x="1901" y="405"/>
                    <a:pt x="1663" y="405"/>
                  </a:cubicBezTo>
                  <a:cubicBezTo>
                    <a:pt x="1649" y="405"/>
                    <a:pt x="1635" y="406"/>
                    <a:pt x="1620" y="406"/>
                  </a:cubicBezTo>
                  <a:cubicBezTo>
                    <a:pt x="1548" y="322"/>
                    <a:pt x="1463" y="249"/>
                    <a:pt x="1354" y="189"/>
                  </a:cubicBezTo>
                  <a:cubicBezTo>
                    <a:pt x="1159" y="76"/>
                    <a:pt x="898" y="0"/>
                    <a:pt x="65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3055070" y="2547552"/>
              <a:ext cx="216608" cy="124515"/>
            </a:xfrm>
            <a:custGeom>
              <a:avLst/>
              <a:gdLst/>
              <a:ahLst/>
              <a:cxnLst/>
              <a:rect l="l" t="t" r="r" b="b"/>
              <a:pathLst>
                <a:path w="3434" h="1974" extrusionOk="0">
                  <a:moveTo>
                    <a:pt x="1838" y="49"/>
                  </a:moveTo>
                  <a:lnTo>
                    <a:pt x="3373" y="931"/>
                  </a:lnTo>
                  <a:lnTo>
                    <a:pt x="3119" y="1245"/>
                  </a:lnTo>
                  <a:lnTo>
                    <a:pt x="1294" y="182"/>
                  </a:lnTo>
                  <a:lnTo>
                    <a:pt x="1838" y="49"/>
                  </a:lnTo>
                  <a:close/>
                  <a:moveTo>
                    <a:pt x="1258" y="230"/>
                  </a:moveTo>
                  <a:lnTo>
                    <a:pt x="3083" y="1294"/>
                  </a:lnTo>
                  <a:lnTo>
                    <a:pt x="3035" y="1318"/>
                  </a:lnTo>
                  <a:lnTo>
                    <a:pt x="2998" y="1342"/>
                  </a:lnTo>
                  <a:lnTo>
                    <a:pt x="2974" y="1354"/>
                  </a:lnTo>
                  <a:cubicBezTo>
                    <a:pt x="2938" y="1378"/>
                    <a:pt x="2890" y="1390"/>
                    <a:pt x="2841" y="1390"/>
                  </a:cubicBezTo>
                  <a:cubicBezTo>
                    <a:pt x="2757" y="1414"/>
                    <a:pt x="2684" y="1426"/>
                    <a:pt x="2612" y="1426"/>
                  </a:cubicBezTo>
                  <a:cubicBezTo>
                    <a:pt x="2563" y="1426"/>
                    <a:pt x="2515" y="1426"/>
                    <a:pt x="2466" y="1414"/>
                  </a:cubicBezTo>
                  <a:lnTo>
                    <a:pt x="2442" y="1414"/>
                  </a:lnTo>
                  <a:cubicBezTo>
                    <a:pt x="2346" y="1402"/>
                    <a:pt x="2273" y="1366"/>
                    <a:pt x="2201" y="1318"/>
                  </a:cubicBezTo>
                  <a:lnTo>
                    <a:pt x="2188" y="1306"/>
                  </a:lnTo>
                  <a:lnTo>
                    <a:pt x="2164" y="1294"/>
                  </a:lnTo>
                  <a:cubicBezTo>
                    <a:pt x="2152" y="1281"/>
                    <a:pt x="2140" y="1269"/>
                    <a:pt x="2140" y="1257"/>
                  </a:cubicBezTo>
                  <a:cubicBezTo>
                    <a:pt x="2128" y="1245"/>
                    <a:pt x="2116" y="1233"/>
                    <a:pt x="2116" y="1221"/>
                  </a:cubicBezTo>
                  <a:lnTo>
                    <a:pt x="2116" y="1209"/>
                  </a:lnTo>
                  <a:lnTo>
                    <a:pt x="2104" y="1209"/>
                  </a:lnTo>
                  <a:cubicBezTo>
                    <a:pt x="2019" y="1197"/>
                    <a:pt x="1947" y="1173"/>
                    <a:pt x="1874" y="1136"/>
                  </a:cubicBezTo>
                  <a:cubicBezTo>
                    <a:pt x="1826" y="1112"/>
                    <a:pt x="1778" y="1064"/>
                    <a:pt x="1753" y="1016"/>
                  </a:cubicBezTo>
                  <a:lnTo>
                    <a:pt x="1753" y="1003"/>
                  </a:lnTo>
                  <a:lnTo>
                    <a:pt x="1729" y="1003"/>
                  </a:lnTo>
                  <a:cubicBezTo>
                    <a:pt x="1657" y="991"/>
                    <a:pt x="1584" y="967"/>
                    <a:pt x="1512" y="931"/>
                  </a:cubicBezTo>
                  <a:cubicBezTo>
                    <a:pt x="1451" y="895"/>
                    <a:pt x="1415" y="858"/>
                    <a:pt x="1379" y="798"/>
                  </a:cubicBezTo>
                  <a:lnTo>
                    <a:pt x="1379" y="786"/>
                  </a:lnTo>
                  <a:lnTo>
                    <a:pt x="1367" y="786"/>
                  </a:lnTo>
                  <a:cubicBezTo>
                    <a:pt x="1282" y="774"/>
                    <a:pt x="1197" y="750"/>
                    <a:pt x="1125" y="701"/>
                  </a:cubicBezTo>
                  <a:lnTo>
                    <a:pt x="1101" y="689"/>
                  </a:lnTo>
                  <a:lnTo>
                    <a:pt x="1076" y="665"/>
                  </a:lnTo>
                  <a:cubicBezTo>
                    <a:pt x="1064" y="653"/>
                    <a:pt x="1052" y="641"/>
                    <a:pt x="1052" y="641"/>
                  </a:cubicBezTo>
                  <a:lnTo>
                    <a:pt x="1040" y="629"/>
                  </a:lnTo>
                  <a:cubicBezTo>
                    <a:pt x="1016" y="592"/>
                    <a:pt x="1004" y="556"/>
                    <a:pt x="1004" y="520"/>
                  </a:cubicBezTo>
                  <a:cubicBezTo>
                    <a:pt x="992" y="460"/>
                    <a:pt x="1016" y="399"/>
                    <a:pt x="1064" y="351"/>
                  </a:cubicBezTo>
                  <a:cubicBezTo>
                    <a:pt x="1064" y="339"/>
                    <a:pt x="1161" y="290"/>
                    <a:pt x="1258" y="230"/>
                  </a:cubicBezTo>
                  <a:close/>
                  <a:moveTo>
                    <a:pt x="1246" y="1028"/>
                  </a:moveTo>
                  <a:lnTo>
                    <a:pt x="1669" y="1269"/>
                  </a:lnTo>
                  <a:lnTo>
                    <a:pt x="968" y="1680"/>
                  </a:lnTo>
                  <a:lnTo>
                    <a:pt x="545" y="1426"/>
                  </a:lnTo>
                  <a:lnTo>
                    <a:pt x="1246" y="1028"/>
                  </a:lnTo>
                  <a:close/>
                  <a:moveTo>
                    <a:pt x="956" y="605"/>
                  </a:moveTo>
                  <a:lnTo>
                    <a:pt x="980" y="629"/>
                  </a:lnTo>
                  <a:lnTo>
                    <a:pt x="980" y="641"/>
                  </a:lnTo>
                  <a:cubicBezTo>
                    <a:pt x="1004" y="665"/>
                    <a:pt x="1040" y="689"/>
                    <a:pt x="1076" y="713"/>
                  </a:cubicBezTo>
                  <a:lnTo>
                    <a:pt x="1089" y="725"/>
                  </a:lnTo>
                  <a:lnTo>
                    <a:pt x="1137" y="738"/>
                  </a:lnTo>
                  <a:lnTo>
                    <a:pt x="1185" y="762"/>
                  </a:lnTo>
                  <a:lnTo>
                    <a:pt x="1197" y="762"/>
                  </a:lnTo>
                  <a:cubicBezTo>
                    <a:pt x="1222" y="774"/>
                    <a:pt x="1258" y="774"/>
                    <a:pt x="1294" y="786"/>
                  </a:cubicBezTo>
                  <a:cubicBezTo>
                    <a:pt x="1330" y="846"/>
                    <a:pt x="1379" y="883"/>
                    <a:pt x="1439" y="919"/>
                  </a:cubicBezTo>
                  <a:cubicBezTo>
                    <a:pt x="1512" y="955"/>
                    <a:pt x="1596" y="991"/>
                    <a:pt x="1669" y="1003"/>
                  </a:cubicBezTo>
                  <a:cubicBezTo>
                    <a:pt x="1705" y="1052"/>
                    <a:pt x="1753" y="1100"/>
                    <a:pt x="1814" y="1136"/>
                  </a:cubicBezTo>
                  <a:cubicBezTo>
                    <a:pt x="1886" y="1173"/>
                    <a:pt x="1959" y="1197"/>
                    <a:pt x="2043" y="1221"/>
                  </a:cubicBezTo>
                  <a:lnTo>
                    <a:pt x="2068" y="1257"/>
                  </a:lnTo>
                  <a:cubicBezTo>
                    <a:pt x="2080" y="1257"/>
                    <a:pt x="2080" y="1269"/>
                    <a:pt x="2092" y="1281"/>
                  </a:cubicBezTo>
                  <a:cubicBezTo>
                    <a:pt x="2104" y="1281"/>
                    <a:pt x="2104" y="1294"/>
                    <a:pt x="2104" y="1294"/>
                  </a:cubicBezTo>
                  <a:lnTo>
                    <a:pt x="2128" y="1306"/>
                  </a:lnTo>
                  <a:lnTo>
                    <a:pt x="2152" y="1330"/>
                  </a:lnTo>
                  <a:cubicBezTo>
                    <a:pt x="2152" y="1330"/>
                    <a:pt x="2164" y="1330"/>
                    <a:pt x="2164" y="1342"/>
                  </a:cubicBezTo>
                  <a:lnTo>
                    <a:pt x="2176" y="1342"/>
                  </a:lnTo>
                  <a:cubicBezTo>
                    <a:pt x="2188" y="1354"/>
                    <a:pt x="2188" y="1354"/>
                    <a:pt x="2201" y="1354"/>
                  </a:cubicBezTo>
                  <a:cubicBezTo>
                    <a:pt x="2249" y="1378"/>
                    <a:pt x="2297" y="1402"/>
                    <a:pt x="2346" y="1414"/>
                  </a:cubicBezTo>
                  <a:lnTo>
                    <a:pt x="1536" y="1922"/>
                  </a:lnTo>
                  <a:cubicBezTo>
                    <a:pt x="1506" y="1934"/>
                    <a:pt x="1475" y="1940"/>
                    <a:pt x="1445" y="1940"/>
                  </a:cubicBezTo>
                  <a:cubicBezTo>
                    <a:pt x="1415" y="1940"/>
                    <a:pt x="1385" y="1934"/>
                    <a:pt x="1354" y="1922"/>
                  </a:cubicBezTo>
                  <a:lnTo>
                    <a:pt x="992" y="1717"/>
                  </a:lnTo>
                  <a:lnTo>
                    <a:pt x="1741" y="1269"/>
                  </a:lnTo>
                  <a:lnTo>
                    <a:pt x="1234" y="967"/>
                  </a:lnTo>
                  <a:lnTo>
                    <a:pt x="484" y="1414"/>
                  </a:lnTo>
                  <a:lnTo>
                    <a:pt x="110" y="1197"/>
                  </a:lnTo>
                  <a:cubicBezTo>
                    <a:pt x="61" y="1173"/>
                    <a:pt x="61" y="1124"/>
                    <a:pt x="110" y="1100"/>
                  </a:cubicBezTo>
                  <a:lnTo>
                    <a:pt x="956" y="605"/>
                  </a:lnTo>
                  <a:close/>
                  <a:moveTo>
                    <a:pt x="1850" y="0"/>
                  </a:moveTo>
                  <a:lnTo>
                    <a:pt x="1246" y="157"/>
                  </a:lnTo>
                  <a:lnTo>
                    <a:pt x="1222" y="169"/>
                  </a:lnTo>
                  <a:cubicBezTo>
                    <a:pt x="1161" y="218"/>
                    <a:pt x="1004" y="302"/>
                    <a:pt x="992" y="314"/>
                  </a:cubicBezTo>
                  <a:cubicBezTo>
                    <a:pt x="944" y="363"/>
                    <a:pt x="919" y="435"/>
                    <a:pt x="919" y="508"/>
                  </a:cubicBezTo>
                  <a:cubicBezTo>
                    <a:pt x="931" y="532"/>
                    <a:pt x="931" y="556"/>
                    <a:pt x="944" y="580"/>
                  </a:cubicBezTo>
                  <a:lnTo>
                    <a:pt x="73" y="1076"/>
                  </a:lnTo>
                  <a:cubicBezTo>
                    <a:pt x="1" y="1112"/>
                    <a:pt x="1" y="1185"/>
                    <a:pt x="73" y="1233"/>
                  </a:cubicBezTo>
                  <a:lnTo>
                    <a:pt x="1318" y="1946"/>
                  </a:lnTo>
                  <a:cubicBezTo>
                    <a:pt x="1361" y="1964"/>
                    <a:pt x="1406" y="1973"/>
                    <a:pt x="1451" y="1973"/>
                  </a:cubicBezTo>
                  <a:cubicBezTo>
                    <a:pt x="1496" y="1973"/>
                    <a:pt x="1542" y="1964"/>
                    <a:pt x="1584" y="1946"/>
                  </a:cubicBezTo>
                  <a:lnTo>
                    <a:pt x="2442" y="1451"/>
                  </a:lnTo>
                  <a:cubicBezTo>
                    <a:pt x="2503" y="1463"/>
                    <a:pt x="2551" y="1463"/>
                    <a:pt x="2612" y="1463"/>
                  </a:cubicBezTo>
                  <a:cubicBezTo>
                    <a:pt x="2696" y="1463"/>
                    <a:pt x="2793" y="1451"/>
                    <a:pt x="2865" y="1426"/>
                  </a:cubicBezTo>
                  <a:cubicBezTo>
                    <a:pt x="2914" y="1402"/>
                    <a:pt x="2962" y="1390"/>
                    <a:pt x="3010" y="1366"/>
                  </a:cubicBezTo>
                  <a:lnTo>
                    <a:pt x="3035" y="1354"/>
                  </a:lnTo>
                  <a:lnTo>
                    <a:pt x="3071" y="1330"/>
                  </a:lnTo>
                  <a:lnTo>
                    <a:pt x="3167" y="1269"/>
                  </a:lnTo>
                  <a:lnTo>
                    <a:pt x="3433" y="919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3254077" y="2677995"/>
              <a:ext cx="179960" cy="100987"/>
            </a:xfrm>
            <a:custGeom>
              <a:avLst/>
              <a:gdLst/>
              <a:ahLst/>
              <a:cxnLst/>
              <a:rect l="l" t="t" r="r" b="b"/>
              <a:pathLst>
                <a:path w="2853" h="1601" extrusionOk="0">
                  <a:moveTo>
                    <a:pt x="2280" y="44"/>
                  </a:moveTo>
                  <a:cubicBezTo>
                    <a:pt x="2318" y="44"/>
                    <a:pt x="2357" y="53"/>
                    <a:pt x="2394" y="72"/>
                  </a:cubicBezTo>
                  <a:cubicBezTo>
                    <a:pt x="2466" y="96"/>
                    <a:pt x="2502" y="156"/>
                    <a:pt x="2466" y="180"/>
                  </a:cubicBezTo>
                  <a:lnTo>
                    <a:pt x="2454" y="180"/>
                  </a:lnTo>
                  <a:cubicBezTo>
                    <a:pt x="2430" y="168"/>
                    <a:pt x="2406" y="156"/>
                    <a:pt x="2382" y="144"/>
                  </a:cubicBezTo>
                  <a:cubicBezTo>
                    <a:pt x="2309" y="120"/>
                    <a:pt x="2236" y="96"/>
                    <a:pt x="2164" y="72"/>
                  </a:cubicBezTo>
                  <a:lnTo>
                    <a:pt x="2176" y="72"/>
                  </a:lnTo>
                  <a:cubicBezTo>
                    <a:pt x="2206" y="53"/>
                    <a:pt x="2243" y="44"/>
                    <a:pt x="2280" y="44"/>
                  </a:cubicBezTo>
                  <a:close/>
                  <a:moveTo>
                    <a:pt x="218" y="954"/>
                  </a:moveTo>
                  <a:lnTo>
                    <a:pt x="218" y="954"/>
                  </a:lnTo>
                  <a:cubicBezTo>
                    <a:pt x="266" y="978"/>
                    <a:pt x="327" y="1002"/>
                    <a:pt x="351" y="1014"/>
                  </a:cubicBezTo>
                  <a:lnTo>
                    <a:pt x="750" y="1172"/>
                  </a:lnTo>
                  <a:cubicBezTo>
                    <a:pt x="699" y="1187"/>
                    <a:pt x="646" y="1193"/>
                    <a:pt x="593" y="1193"/>
                  </a:cubicBezTo>
                  <a:cubicBezTo>
                    <a:pt x="520" y="1193"/>
                    <a:pt x="445" y="1180"/>
                    <a:pt x="375" y="1159"/>
                  </a:cubicBezTo>
                  <a:cubicBezTo>
                    <a:pt x="254" y="1111"/>
                    <a:pt x="182" y="1026"/>
                    <a:pt x="218" y="954"/>
                  </a:cubicBezTo>
                  <a:close/>
                  <a:moveTo>
                    <a:pt x="1762" y="76"/>
                  </a:moveTo>
                  <a:cubicBezTo>
                    <a:pt x="1941" y="76"/>
                    <a:pt x="2113" y="111"/>
                    <a:pt x="2285" y="168"/>
                  </a:cubicBezTo>
                  <a:lnTo>
                    <a:pt x="2333" y="192"/>
                  </a:lnTo>
                  <a:cubicBezTo>
                    <a:pt x="2720" y="362"/>
                    <a:pt x="2792" y="676"/>
                    <a:pt x="2514" y="918"/>
                  </a:cubicBezTo>
                  <a:lnTo>
                    <a:pt x="2382" y="1039"/>
                  </a:lnTo>
                  <a:cubicBezTo>
                    <a:pt x="2297" y="1111"/>
                    <a:pt x="2261" y="1220"/>
                    <a:pt x="2285" y="1329"/>
                  </a:cubicBezTo>
                  <a:cubicBezTo>
                    <a:pt x="2297" y="1413"/>
                    <a:pt x="2285" y="1437"/>
                    <a:pt x="2212" y="1510"/>
                  </a:cubicBezTo>
                  <a:cubicBezTo>
                    <a:pt x="2167" y="1544"/>
                    <a:pt x="2110" y="1562"/>
                    <a:pt x="2035" y="1562"/>
                  </a:cubicBezTo>
                  <a:cubicBezTo>
                    <a:pt x="1949" y="1562"/>
                    <a:pt x="1841" y="1538"/>
                    <a:pt x="1705" y="1486"/>
                  </a:cubicBezTo>
                  <a:lnTo>
                    <a:pt x="871" y="1159"/>
                  </a:lnTo>
                  <a:lnTo>
                    <a:pt x="399" y="978"/>
                  </a:lnTo>
                  <a:cubicBezTo>
                    <a:pt x="339" y="954"/>
                    <a:pt x="278" y="930"/>
                    <a:pt x="230" y="906"/>
                  </a:cubicBezTo>
                  <a:lnTo>
                    <a:pt x="206" y="894"/>
                  </a:lnTo>
                  <a:cubicBezTo>
                    <a:pt x="121" y="833"/>
                    <a:pt x="109" y="773"/>
                    <a:pt x="170" y="712"/>
                  </a:cubicBezTo>
                  <a:cubicBezTo>
                    <a:pt x="254" y="652"/>
                    <a:pt x="351" y="616"/>
                    <a:pt x="448" y="603"/>
                  </a:cubicBezTo>
                  <a:cubicBezTo>
                    <a:pt x="593" y="579"/>
                    <a:pt x="726" y="531"/>
                    <a:pt x="859" y="446"/>
                  </a:cubicBezTo>
                  <a:lnTo>
                    <a:pt x="1004" y="313"/>
                  </a:lnTo>
                  <a:cubicBezTo>
                    <a:pt x="1185" y="180"/>
                    <a:pt x="1402" y="96"/>
                    <a:pt x="1620" y="84"/>
                  </a:cubicBezTo>
                  <a:cubicBezTo>
                    <a:pt x="1668" y="79"/>
                    <a:pt x="1715" y="76"/>
                    <a:pt x="1762" y="76"/>
                  </a:cubicBezTo>
                  <a:close/>
                  <a:moveTo>
                    <a:pt x="2282" y="0"/>
                  </a:moveTo>
                  <a:cubicBezTo>
                    <a:pt x="2224" y="0"/>
                    <a:pt x="2167" y="16"/>
                    <a:pt x="2116" y="47"/>
                  </a:cubicBezTo>
                  <a:lnTo>
                    <a:pt x="2091" y="60"/>
                  </a:lnTo>
                  <a:cubicBezTo>
                    <a:pt x="1976" y="42"/>
                    <a:pt x="1855" y="31"/>
                    <a:pt x="1736" y="31"/>
                  </a:cubicBezTo>
                  <a:cubicBezTo>
                    <a:pt x="1693" y="31"/>
                    <a:pt x="1650" y="32"/>
                    <a:pt x="1608" y="35"/>
                  </a:cubicBezTo>
                  <a:cubicBezTo>
                    <a:pt x="1366" y="60"/>
                    <a:pt x="1137" y="144"/>
                    <a:pt x="943" y="289"/>
                  </a:cubicBezTo>
                  <a:lnTo>
                    <a:pt x="798" y="422"/>
                  </a:lnTo>
                  <a:cubicBezTo>
                    <a:pt x="677" y="495"/>
                    <a:pt x="544" y="543"/>
                    <a:pt x="411" y="567"/>
                  </a:cubicBezTo>
                  <a:cubicBezTo>
                    <a:pt x="303" y="579"/>
                    <a:pt x="194" y="616"/>
                    <a:pt x="109" y="688"/>
                  </a:cubicBezTo>
                  <a:cubicBezTo>
                    <a:pt x="0" y="785"/>
                    <a:pt x="61" y="869"/>
                    <a:pt x="158" y="918"/>
                  </a:cubicBezTo>
                  <a:cubicBezTo>
                    <a:pt x="97" y="1014"/>
                    <a:pt x="158" y="1123"/>
                    <a:pt x="327" y="1196"/>
                  </a:cubicBezTo>
                  <a:cubicBezTo>
                    <a:pt x="405" y="1226"/>
                    <a:pt x="487" y="1241"/>
                    <a:pt x="568" y="1241"/>
                  </a:cubicBezTo>
                  <a:cubicBezTo>
                    <a:pt x="650" y="1241"/>
                    <a:pt x="732" y="1226"/>
                    <a:pt x="810" y="1196"/>
                  </a:cubicBezTo>
                  <a:lnTo>
                    <a:pt x="1668" y="1522"/>
                  </a:lnTo>
                  <a:cubicBezTo>
                    <a:pt x="1729" y="1545"/>
                    <a:pt x="1880" y="1601"/>
                    <a:pt x="2028" y="1601"/>
                  </a:cubicBezTo>
                  <a:cubicBezTo>
                    <a:pt x="2117" y="1601"/>
                    <a:pt x="2205" y="1581"/>
                    <a:pt x="2273" y="1522"/>
                  </a:cubicBezTo>
                  <a:cubicBezTo>
                    <a:pt x="2357" y="1450"/>
                    <a:pt x="2382" y="1413"/>
                    <a:pt x="2357" y="1317"/>
                  </a:cubicBezTo>
                  <a:cubicBezTo>
                    <a:pt x="2333" y="1220"/>
                    <a:pt x="2369" y="1123"/>
                    <a:pt x="2454" y="1063"/>
                  </a:cubicBezTo>
                  <a:lnTo>
                    <a:pt x="2587" y="942"/>
                  </a:lnTo>
                  <a:cubicBezTo>
                    <a:pt x="2853" y="712"/>
                    <a:pt x="2805" y="410"/>
                    <a:pt x="2514" y="217"/>
                  </a:cubicBezTo>
                  <a:lnTo>
                    <a:pt x="2527" y="205"/>
                  </a:lnTo>
                  <a:cubicBezTo>
                    <a:pt x="2587" y="156"/>
                    <a:pt x="2551" y="72"/>
                    <a:pt x="2430" y="35"/>
                  </a:cubicBezTo>
                  <a:cubicBezTo>
                    <a:pt x="2384" y="13"/>
                    <a:pt x="2333" y="0"/>
                    <a:pt x="228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3552934" y="2787686"/>
              <a:ext cx="111395" cy="64087"/>
            </a:xfrm>
            <a:custGeom>
              <a:avLst/>
              <a:gdLst/>
              <a:ahLst/>
              <a:cxnLst/>
              <a:rect l="l" t="t" r="r" b="b"/>
              <a:pathLst>
                <a:path w="1766" h="1016" extrusionOk="0">
                  <a:moveTo>
                    <a:pt x="49" y="1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65" y="992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3508717" y="2812854"/>
              <a:ext cx="111395" cy="64844"/>
            </a:xfrm>
            <a:custGeom>
              <a:avLst/>
              <a:gdLst/>
              <a:ahLst/>
              <a:cxnLst/>
              <a:rect l="l" t="t" r="r" b="b"/>
              <a:pathLst>
                <a:path w="1766" h="1028" extrusionOk="0">
                  <a:moveTo>
                    <a:pt x="49" y="0"/>
                  </a:moveTo>
                  <a:lnTo>
                    <a:pt x="0" y="37"/>
                  </a:lnTo>
                  <a:lnTo>
                    <a:pt x="1705" y="1028"/>
                  </a:lnTo>
                  <a:lnTo>
                    <a:pt x="1765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3464501" y="2838779"/>
              <a:ext cx="110575" cy="64087"/>
            </a:xfrm>
            <a:custGeom>
              <a:avLst/>
              <a:gdLst/>
              <a:ahLst/>
              <a:cxnLst/>
              <a:rect l="l" t="t" r="r" b="b"/>
              <a:pathLst>
                <a:path w="1753" h="1016" extrusionOk="0">
                  <a:moveTo>
                    <a:pt x="49" y="0"/>
                  </a:moveTo>
                  <a:lnTo>
                    <a:pt x="0" y="25"/>
                  </a:lnTo>
                  <a:lnTo>
                    <a:pt x="1705" y="1016"/>
                  </a:lnTo>
                  <a:lnTo>
                    <a:pt x="1753" y="99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3000950" y="2364565"/>
              <a:ext cx="613050" cy="353802"/>
            </a:xfrm>
            <a:custGeom>
              <a:avLst/>
              <a:gdLst/>
              <a:ahLst/>
              <a:cxnLst/>
              <a:rect l="l" t="t" r="r" b="b"/>
              <a:pathLst>
                <a:path w="9719" h="5609" extrusionOk="0">
                  <a:moveTo>
                    <a:pt x="25" y="0"/>
                  </a:moveTo>
                  <a:lnTo>
                    <a:pt x="1" y="12"/>
                  </a:lnTo>
                  <a:lnTo>
                    <a:pt x="9694" y="5609"/>
                  </a:lnTo>
                  <a:lnTo>
                    <a:pt x="9718" y="559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C0D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2380338" y="2439059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62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2458112" y="2470724"/>
              <a:ext cx="118270" cy="62384"/>
            </a:xfrm>
            <a:custGeom>
              <a:avLst/>
              <a:gdLst/>
              <a:ahLst/>
              <a:cxnLst/>
              <a:rect l="l" t="t" r="r" b="b"/>
              <a:pathLst>
                <a:path w="1875" h="989" extrusionOk="0">
                  <a:moveTo>
                    <a:pt x="939" y="0"/>
                  </a:moveTo>
                  <a:cubicBezTo>
                    <a:pt x="732" y="0"/>
                    <a:pt x="527" y="52"/>
                    <a:pt x="339" y="155"/>
                  </a:cubicBezTo>
                  <a:cubicBezTo>
                    <a:pt x="1" y="336"/>
                    <a:pt x="1" y="650"/>
                    <a:pt x="339" y="844"/>
                  </a:cubicBezTo>
                  <a:cubicBezTo>
                    <a:pt x="527" y="940"/>
                    <a:pt x="732" y="989"/>
                    <a:pt x="939" y="989"/>
                  </a:cubicBezTo>
                  <a:cubicBezTo>
                    <a:pt x="1146" y="989"/>
                    <a:pt x="1354" y="940"/>
                    <a:pt x="1548" y="844"/>
                  </a:cubicBezTo>
                  <a:cubicBezTo>
                    <a:pt x="1874" y="650"/>
                    <a:pt x="1874" y="336"/>
                    <a:pt x="1548" y="155"/>
                  </a:cubicBezTo>
                  <a:cubicBezTo>
                    <a:pt x="1354" y="52"/>
                    <a:pt x="114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2393332" y="2516896"/>
              <a:ext cx="100672" cy="56644"/>
            </a:xfrm>
            <a:custGeom>
              <a:avLst/>
              <a:gdLst/>
              <a:ahLst/>
              <a:cxnLst/>
              <a:rect l="l" t="t" r="r" b="b"/>
              <a:pathLst>
                <a:path w="1596" h="898" extrusionOk="0">
                  <a:moveTo>
                    <a:pt x="241" y="0"/>
                  </a:moveTo>
                  <a:cubicBezTo>
                    <a:pt x="160" y="0"/>
                    <a:pt x="80" y="5"/>
                    <a:pt x="0" y="15"/>
                  </a:cubicBezTo>
                  <a:cubicBezTo>
                    <a:pt x="97" y="269"/>
                    <a:pt x="278" y="474"/>
                    <a:pt x="520" y="595"/>
                  </a:cubicBezTo>
                  <a:cubicBezTo>
                    <a:pt x="834" y="764"/>
                    <a:pt x="1173" y="861"/>
                    <a:pt x="1535" y="897"/>
                  </a:cubicBezTo>
                  <a:cubicBezTo>
                    <a:pt x="1596" y="655"/>
                    <a:pt x="1475" y="414"/>
                    <a:pt x="1161" y="232"/>
                  </a:cubicBezTo>
                  <a:cubicBezTo>
                    <a:pt x="880" y="78"/>
                    <a:pt x="561" y="0"/>
                    <a:pt x="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2108163" y="2596121"/>
              <a:ext cx="257041" cy="134860"/>
            </a:xfrm>
            <a:custGeom>
              <a:avLst/>
              <a:gdLst/>
              <a:ahLst/>
              <a:cxnLst/>
              <a:rect l="l" t="t" r="r" b="b"/>
              <a:pathLst>
                <a:path w="4075" h="2138" extrusionOk="0">
                  <a:moveTo>
                    <a:pt x="2038" y="1"/>
                  </a:moveTo>
                  <a:cubicBezTo>
                    <a:pt x="1563" y="1"/>
                    <a:pt x="1089" y="107"/>
                    <a:pt x="726" y="318"/>
                  </a:cubicBezTo>
                  <a:cubicBezTo>
                    <a:pt x="1" y="729"/>
                    <a:pt x="13" y="1406"/>
                    <a:pt x="726" y="1829"/>
                  </a:cubicBezTo>
                  <a:cubicBezTo>
                    <a:pt x="1089" y="2034"/>
                    <a:pt x="1563" y="2137"/>
                    <a:pt x="2038" y="2137"/>
                  </a:cubicBezTo>
                  <a:cubicBezTo>
                    <a:pt x="2512" y="2137"/>
                    <a:pt x="2986" y="2034"/>
                    <a:pt x="3349" y="1829"/>
                  </a:cubicBezTo>
                  <a:cubicBezTo>
                    <a:pt x="4074" y="1406"/>
                    <a:pt x="4074" y="729"/>
                    <a:pt x="3349" y="318"/>
                  </a:cubicBezTo>
                  <a:cubicBezTo>
                    <a:pt x="2986" y="107"/>
                    <a:pt x="2512" y="1"/>
                    <a:pt x="2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2191298" y="2627597"/>
              <a:ext cx="107547" cy="62573"/>
            </a:xfrm>
            <a:custGeom>
              <a:avLst/>
              <a:gdLst/>
              <a:ahLst/>
              <a:cxnLst/>
              <a:rect l="l" t="t" r="r" b="b"/>
              <a:pathLst>
                <a:path w="1705" h="992" extrusionOk="0">
                  <a:moveTo>
                    <a:pt x="859" y="0"/>
                  </a:moveTo>
                  <a:cubicBezTo>
                    <a:pt x="387" y="0"/>
                    <a:pt x="0" y="218"/>
                    <a:pt x="0" y="496"/>
                  </a:cubicBezTo>
                  <a:cubicBezTo>
                    <a:pt x="0" y="762"/>
                    <a:pt x="387" y="991"/>
                    <a:pt x="859" y="991"/>
                  </a:cubicBezTo>
                  <a:cubicBezTo>
                    <a:pt x="1330" y="991"/>
                    <a:pt x="1705" y="762"/>
                    <a:pt x="1705" y="496"/>
                  </a:cubicBezTo>
                  <a:cubicBezTo>
                    <a:pt x="1705" y="218"/>
                    <a:pt x="1330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2121913" y="2673958"/>
              <a:ext cx="99915" cy="56644"/>
            </a:xfrm>
            <a:custGeom>
              <a:avLst/>
              <a:gdLst/>
              <a:ahLst/>
              <a:cxnLst/>
              <a:rect l="l" t="t" r="r" b="b"/>
              <a:pathLst>
                <a:path w="1584" h="898" extrusionOk="0">
                  <a:moveTo>
                    <a:pt x="235" y="0"/>
                  </a:moveTo>
                  <a:cubicBezTo>
                    <a:pt x="156" y="0"/>
                    <a:pt x="78" y="5"/>
                    <a:pt x="0" y="15"/>
                  </a:cubicBezTo>
                  <a:cubicBezTo>
                    <a:pt x="85" y="269"/>
                    <a:pt x="266" y="474"/>
                    <a:pt x="508" y="595"/>
                  </a:cubicBezTo>
                  <a:cubicBezTo>
                    <a:pt x="822" y="764"/>
                    <a:pt x="1161" y="861"/>
                    <a:pt x="1523" y="897"/>
                  </a:cubicBezTo>
                  <a:cubicBezTo>
                    <a:pt x="1584" y="655"/>
                    <a:pt x="1463" y="414"/>
                    <a:pt x="1149" y="232"/>
                  </a:cubicBezTo>
                  <a:cubicBezTo>
                    <a:pt x="868" y="78"/>
                    <a:pt x="549" y="0"/>
                    <a:pt x="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2584707" y="2549633"/>
              <a:ext cx="728924" cy="422682"/>
            </a:xfrm>
            <a:custGeom>
              <a:avLst/>
              <a:gdLst/>
              <a:ahLst/>
              <a:cxnLst/>
              <a:rect l="l" t="t" r="r" b="b"/>
              <a:pathLst>
                <a:path w="11556" h="6701" extrusionOk="0">
                  <a:moveTo>
                    <a:pt x="1649" y="70"/>
                  </a:moveTo>
                  <a:cubicBezTo>
                    <a:pt x="2034" y="70"/>
                    <a:pt x="2418" y="161"/>
                    <a:pt x="2768" y="342"/>
                  </a:cubicBezTo>
                  <a:lnTo>
                    <a:pt x="11023" y="5104"/>
                  </a:lnTo>
                  <a:cubicBezTo>
                    <a:pt x="11326" y="5273"/>
                    <a:pt x="11483" y="5491"/>
                    <a:pt x="11483" y="5733"/>
                  </a:cubicBezTo>
                  <a:cubicBezTo>
                    <a:pt x="11483" y="5962"/>
                    <a:pt x="11326" y="6192"/>
                    <a:pt x="11023" y="6361"/>
                  </a:cubicBezTo>
                  <a:cubicBezTo>
                    <a:pt x="10673" y="6536"/>
                    <a:pt x="10289" y="6624"/>
                    <a:pt x="9905" y="6624"/>
                  </a:cubicBezTo>
                  <a:cubicBezTo>
                    <a:pt x="9522" y="6624"/>
                    <a:pt x="9138" y="6536"/>
                    <a:pt x="8787" y="6361"/>
                  </a:cubicBezTo>
                  <a:lnTo>
                    <a:pt x="520" y="1599"/>
                  </a:lnTo>
                  <a:cubicBezTo>
                    <a:pt x="230" y="1418"/>
                    <a:pt x="73" y="1200"/>
                    <a:pt x="73" y="970"/>
                  </a:cubicBezTo>
                  <a:cubicBezTo>
                    <a:pt x="73" y="729"/>
                    <a:pt x="230" y="511"/>
                    <a:pt x="520" y="342"/>
                  </a:cubicBezTo>
                  <a:cubicBezTo>
                    <a:pt x="876" y="161"/>
                    <a:pt x="1263" y="70"/>
                    <a:pt x="1649" y="70"/>
                  </a:cubicBezTo>
                  <a:close/>
                  <a:moveTo>
                    <a:pt x="1650" y="0"/>
                  </a:moveTo>
                  <a:cubicBezTo>
                    <a:pt x="1254" y="0"/>
                    <a:pt x="858" y="94"/>
                    <a:pt x="496" y="281"/>
                  </a:cubicBezTo>
                  <a:cubicBezTo>
                    <a:pt x="169" y="463"/>
                    <a:pt x="0" y="705"/>
                    <a:pt x="0" y="970"/>
                  </a:cubicBezTo>
                  <a:cubicBezTo>
                    <a:pt x="0" y="1224"/>
                    <a:pt x="169" y="1478"/>
                    <a:pt x="496" y="1659"/>
                  </a:cubicBezTo>
                  <a:lnTo>
                    <a:pt x="8751" y="6422"/>
                  </a:lnTo>
                  <a:cubicBezTo>
                    <a:pt x="9082" y="6604"/>
                    <a:pt x="9456" y="6701"/>
                    <a:pt x="9843" y="6701"/>
                  </a:cubicBezTo>
                  <a:cubicBezTo>
                    <a:pt x="9866" y="6701"/>
                    <a:pt x="9888" y="6700"/>
                    <a:pt x="9911" y="6700"/>
                  </a:cubicBezTo>
                  <a:cubicBezTo>
                    <a:pt x="9934" y="6700"/>
                    <a:pt x="9956" y="6701"/>
                    <a:pt x="9978" y="6701"/>
                  </a:cubicBezTo>
                  <a:cubicBezTo>
                    <a:pt x="10355" y="6701"/>
                    <a:pt x="10729" y="6604"/>
                    <a:pt x="11060" y="6422"/>
                  </a:cubicBezTo>
                  <a:cubicBezTo>
                    <a:pt x="11386" y="6240"/>
                    <a:pt x="11555" y="5999"/>
                    <a:pt x="11555" y="5733"/>
                  </a:cubicBezTo>
                  <a:cubicBezTo>
                    <a:pt x="11555" y="5467"/>
                    <a:pt x="11374" y="5225"/>
                    <a:pt x="11060" y="5044"/>
                  </a:cubicBezTo>
                  <a:lnTo>
                    <a:pt x="2804" y="281"/>
                  </a:lnTo>
                  <a:cubicBezTo>
                    <a:pt x="2442" y="94"/>
                    <a:pt x="2046" y="0"/>
                    <a:pt x="16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3280758" y="2952380"/>
              <a:ext cx="208219" cy="117640"/>
            </a:xfrm>
            <a:custGeom>
              <a:avLst/>
              <a:gdLst/>
              <a:ahLst/>
              <a:cxnLst/>
              <a:rect l="l" t="t" r="r" b="b"/>
              <a:pathLst>
                <a:path w="3301" h="1865" extrusionOk="0">
                  <a:moveTo>
                    <a:pt x="1918" y="64"/>
                  </a:moveTo>
                  <a:cubicBezTo>
                    <a:pt x="1992" y="64"/>
                    <a:pt x="2067" y="79"/>
                    <a:pt x="2140" y="109"/>
                  </a:cubicBezTo>
                  <a:lnTo>
                    <a:pt x="3071" y="653"/>
                  </a:lnTo>
                  <a:cubicBezTo>
                    <a:pt x="3191" y="701"/>
                    <a:pt x="3191" y="859"/>
                    <a:pt x="3071" y="907"/>
                  </a:cubicBezTo>
                  <a:lnTo>
                    <a:pt x="2406" y="1282"/>
                  </a:lnTo>
                  <a:lnTo>
                    <a:pt x="2406" y="871"/>
                  </a:lnTo>
                  <a:lnTo>
                    <a:pt x="1403" y="871"/>
                  </a:lnTo>
                  <a:lnTo>
                    <a:pt x="1403" y="665"/>
                  </a:lnTo>
                  <a:lnTo>
                    <a:pt x="762" y="665"/>
                  </a:lnTo>
                  <a:lnTo>
                    <a:pt x="1705" y="109"/>
                  </a:lnTo>
                  <a:cubicBezTo>
                    <a:pt x="1771" y="79"/>
                    <a:pt x="1844" y="64"/>
                    <a:pt x="1918" y="64"/>
                  </a:cubicBezTo>
                  <a:close/>
                  <a:moveTo>
                    <a:pt x="1294" y="726"/>
                  </a:moveTo>
                  <a:lnTo>
                    <a:pt x="1294" y="1124"/>
                  </a:lnTo>
                  <a:lnTo>
                    <a:pt x="1390" y="1124"/>
                  </a:lnTo>
                  <a:lnTo>
                    <a:pt x="1390" y="931"/>
                  </a:lnTo>
                  <a:lnTo>
                    <a:pt x="2297" y="931"/>
                  </a:lnTo>
                  <a:lnTo>
                    <a:pt x="2297" y="1342"/>
                  </a:lnTo>
                  <a:lnTo>
                    <a:pt x="1596" y="1753"/>
                  </a:lnTo>
                  <a:cubicBezTo>
                    <a:pt x="1529" y="1789"/>
                    <a:pt x="1457" y="1807"/>
                    <a:pt x="1384" y="1807"/>
                  </a:cubicBezTo>
                  <a:cubicBezTo>
                    <a:pt x="1312" y="1807"/>
                    <a:pt x="1239" y="1789"/>
                    <a:pt x="1173" y="1753"/>
                  </a:cubicBezTo>
                  <a:lnTo>
                    <a:pt x="218" y="1209"/>
                  </a:lnTo>
                  <a:cubicBezTo>
                    <a:pt x="109" y="1173"/>
                    <a:pt x="109" y="1004"/>
                    <a:pt x="218" y="967"/>
                  </a:cubicBezTo>
                  <a:lnTo>
                    <a:pt x="641" y="726"/>
                  </a:lnTo>
                  <a:close/>
                  <a:moveTo>
                    <a:pt x="1922" y="0"/>
                  </a:moveTo>
                  <a:cubicBezTo>
                    <a:pt x="1823" y="0"/>
                    <a:pt x="1723" y="25"/>
                    <a:pt x="1632" y="73"/>
                  </a:cubicBezTo>
                  <a:lnTo>
                    <a:pt x="158" y="919"/>
                  </a:lnTo>
                  <a:cubicBezTo>
                    <a:pt x="0" y="979"/>
                    <a:pt x="0" y="1197"/>
                    <a:pt x="158" y="1257"/>
                  </a:cubicBezTo>
                  <a:lnTo>
                    <a:pt x="1088" y="1801"/>
                  </a:lnTo>
                  <a:cubicBezTo>
                    <a:pt x="1179" y="1844"/>
                    <a:pt x="1279" y="1865"/>
                    <a:pt x="1378" y="1865"/>
                  </a:cubicBezTo>
                  <a:cubicBezTo>
                    <a:pt x="1478" y="1865"/>
                    <a:pt x="1578" y="1844"/>
                    <a:pt x="1668" y="1801"/>
                  </a:cubicBezTo>
                  <a:lnTo>
                    <a:pt x="3143" y="943"/>
                  </a:lnTo>
                  <a:cubicBezTo>
                    <a:pt x="3300" y="883"/>
                    <a:pt x="3300" y="665"/>
                    <a:pt x="3143" y="617"/>
                  </a:cubicBezTo>
                  <a:lnTo>
                    <a:pt x="2212" y="73"/>
                  </a:lnTo>
                  <a:cubicBezTo>
                    <a:pt x="2122" y="25"/>
                    <a:pt x="2022" y="0"/>
                    <a:pt x="192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3382122" y="2969916"/>
              <a:ext cx="24474" cy="13751"/>
            </a:xfrm>
            <a:custGeom>
              <a:avLst/>
              <a:gdLst/>
              <a:ahLst/>
              <a:cxnLst/>
              <a:rect l="l" t="t" r="r" b="b"/>
              <a:pathLst>
                <a:path w="388" h="218" extrusionOk="0">
                  <a:moveTo>
                    <a:pt x="194" y="0"/>
                  </a:moveTo>
                  <a:cubicBezTo>
                    <a:pt x="86" y="0"/>
                    <a:pt x="1" y="49"/>
                    <a:pt x="1" y="109"/>
                  </a:cubicBezTo>
                  <a:cubicBezTo>
                    <a:pt x="1" y="170"/>
                    <a:pt x="86" y="218"/>
                    <a:pt x="194" y="218"/>
                  </a:cubicBezTo>
                  <a:cubicBezTo>
                    <a:pt x="303" y="218"/>
                    <a:pt x="388" y="170"/>
                    <a:pt x="388" y="109"/>
                  </a:cubicBezTo>
                  <a:cubicBezTo>
                    <a:pt x="388" y="49"/>
                    <a:pt x="303" y="0"/>
                    <a:pt x="19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3262466" y="2940648"/>
              <a:ext cx="133472" cy="84965"/>
            </a:xfrm>
            <a:custGeom>
              <a:avLst/>
              <a:gdLst/>
              <a:ahLst/>
              <a:cxnLst/>
              <a:rect l="l" t="t" r="r" b="b"/>
              <a:pathLst>
                <a:path w="2116" h="1347" extrusionOk="0">
                  <a:moveTo>
                    <a:pt x="1705" y="1"/>
                  </a:moveTo>
                  <a:cubicBezTo>
                    <a:pt x="1680" y="1"/>
                    <a:pt x="1656" y="2"/>
                    <a:pt x="1632" y="5"/>
                  </a:cubicBezTo>
                  <a:cubicBezTo>
                    <a:pt x="1535" y="5"/>
                    <a:pt x="1439" y="29"/>
                    <a:pt x="1366" y="90"/>
                  </a:cubicBezTo>
                  <a:lnTo>
                    <a:pt x="121" y="1008"/>
                  </a:lnTo>
                  <a:cubicBezTo>
                    <a:pt x="0" y="1105"/>
                    <a:pt x="25" y="1226"/>
                    <a:pt x="157" y="1310"/>
                  </a:cubicBezTo>
                  <a:cubicBezTo>
                    <a:pt x="170" y="1323"/>
                    <a:pt x="182" y="1323"/>
                    <a:pt x="194" y="1335"/>
                  </a:cubicBezTo>
                  <a:lnTo>
                    <a:pt x="218" y="1347"/>
                  </a:lnTo>
                  <a:cubicBezTo>
                    <a:pt x="218" y="1310"/>
                    <a:pt x="218" y="1286"/>
                    <a:pt x="230" y="1262"/>
                  </a:cubicBezTo>
                  <a:cubicBezTo>
                    <a:pt x="133" y="1226"/>
                    <a:pt x="121" y="1105"/>
                    <a:pt x="206" y="1045"/>
                  </a:cubicBezTo>
                  <a:lnTo>
                    <a:pt x="1451" y="126"/>
                  </a:lnTo>
                  <a:cubicBezTo>
                    <a:pt x="1499" y="90"/>
                    <a:pt x="1572" y="65"/>
                    <a:pt x="1644" y="53"/>
                  </a:cubicBezTo>
                  <a:cubicBezTo>
                    <a:pt x="1717" y="53"/>
                    <a:pt x="1789" y="65"/>
                    <a:pt x="1850" y="90"/>
                  </a:cubicBezTo>
                  <a:lnTo>
                    <a:pt x="2007" y="162"/>
                  </a:lnTo>
                  <a:cubicBezTo>
                    <a:pt x="2043" y="150"/>
                    <a:pt x="2079" y="138"/>
                    <a:pt x="2116" y="138"/>
                  </a:cubicBezTo>
                  <a:lnTo>
                    <a:pt x="1922" y="41"/>
                  </a:lnTo>
                  <a:cubicBezTo>
                    <a:pt x="1850" y="14"/>
                    <a:pt x="1777" y="1"/>
                    <a:pt x="170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2352900" y="2738738"/>
              <a:ext cx="256221" cy="134797"/>
            </a:xfrm>
            <a:custGeom>
              <a:avLst/>
              <a:gdLst/>
              <a:ahLst/>
              <a:cxnLst/>
              <a:rect l="l" t="t" r="r" b="b"/>
              <a:pathLst>
                <a:path w="4062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6"/>
                    <a:pt x="2037" y="2136"/>
                  </a:cubicBezTo>
                  <a:cubicBezTo>
                    <a:pt x="2512" y="2136"/>
                    <a:pt x="2986" y="2034"/>
                    <a:pt x="3349" y="1828"/>
                  </a:cubicBezTo>
                  <a:cubicBezTo>
                    <a:pt x="4062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1940442" y="2756463"/>
              <a:ext cx="141104" cy="80865"/>
            </a:xfrm>
            <a:custGeom>
              <a:avLst/>
              <a:gdLst/>
              <a:ahLst/>
              <a:cxnLst/>
              <a:rect l="l" t="t" r="r" b="b"/>
              <a:pathLst>
                <a:path w="2237" h="1282" extrusionOk="0">
                  <a:moveTo>
                    <a:pt x="1125" y="0"/>
                  </a:moveTo>
                  <a:cubicBezTo>
                    <a:pt x="508" y="0"/>
                    <a:pt x="1" y="290"/>
                    <a:pt x="1" y="641"/>
                  </a:cubicBezTo>
                  <a:cubicBezTo>
                    <a:pt x="1" y="991"/>
                    <a:pt x="508" y="1281"/>
                    <a:pt x="1125" y="1281"/>
                  </a:cubicBezTo>
                  <a:cubicBezTo>
                    <a:pt x="1741" y="1281"/>
                    <a:pt x="2237" y="991"/>
                    <a:pt x="2237" y="641"/>
                  </a:cubicBezTo>
                  <a:cubicBezTo>
                    <a:pt x="2237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2598395" y="2880536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6"/>
                    <a:pt x="726" y="317"/>
                  </a:cubicBezTo>
                  <a:cubicBezTo>
                    <a:pt x="1" y="728"/>
                    <a:pt x="1" y="1405"/>
                    <a:pt x="726" y="1828"/>
                  </a:cubicBezTo>
                  <a:cubicBezTo>
                    <a:pt x="1089" y="2034"/>
                    <a:pt x="1563" y="2137"/>
                    <a:pt x="2037" y="2137"/>
                  </a:cubicBezTo>
                  <a:cubicBezTo>
                    <a:pt x="2512" y="2137"/>
                    <a:pt x="2986" y="2034"/>
                    <a:pt x="3349" y="1828"/>
                  </a:cubicBezTo>
                  <a:cubicBezTo>
                    <a:pt x="4074" y="1405"/>
                    <a:pt x="4062" y="728"/>
                    <a:pt x="3349" y="317"/>
                  </a:cubicBezTo>
                  <a:cubicBezTo>
                    <a:pt x="2986" y="106"/>
                    <a:pt x="2512" y="0"/>
                    <a:pt x="2037" y="0"/>
                  </a:cubicBezTo>
                  <a:close/>
                </a:path>
              </a:pathLst>
            </a:custGeom>
            <a:solidFill>
              <a:srgbClr val="C2D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2843889" y="3022900"/>
              <a:ext cx="256978" cy="134797"/>
            </a:xfrm>
            <a:custGeom>
              <a:avLst/>
              <a:gdLst/>
              <a:ahLst/>
              <a:cxnLst/>
              <a:rect l="l" t="t" r="r" b="b"/>
              <a:pathLst>
                <a:path w="4074" h="2137" extrusionOk="0">
                  <a:moveTo>
                    <a:pt x="2037" y="0"/>
                  </a:moveTo>
                  <a:cubicBezTo>
                    <a:pt x="1563" y="0"/>
                    <a:pt x="1089" y="103"/>
                    <a:pt x="726" y="309"/>
                  </a:cubicBezTo>
                  <a:cubicBezTo>
                    <a:pt x="1" y="732"/>
                    <a:pt x="1" y="1396"/>
                    <a:pt x="726" y="1819"/>
                  </a:cubicBezTo>
                  <a:cubicBezTo>
                    <a:pt x="1089" y="2031"/>
                    <a:pt x="1563" y="2137"/>
                    <a:pt x="2037" y="2137"/>
                  </a:cubicBezTo>
                  <a:cubicBezTo>
                    <a:pt x="2512" y="2137"/>
                    <a:pt x="2986" y="2031"/>
                    <a:pt x="3349" y="1819"/>
                  </a:cubicBezTo>
                  <a:cubicBezTo>
                    <a:pt x="4074" y="1396"/>
                    <a:pt x="4062" y="732"/>
                    <a:pt x="3349" y="309"/>
                  </a:cubicBezTo>
                  <a:cubicBezTo>
                    <a:pt x="2986" y="103"/>
                    <a:pt x="2512" y="0"/>
                    <a:pt x="20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3092474" y="3164004"/>
              <a:ext cx="170057" cy="93418"/>
            </a:xfrm>
            <a:custGeom>
              <a:avLst/>
              <a:gdLst/>
              <a:ahLst/>
              <a:cxnLst/>
              <a:rect l="l" t="t" r="r" b="b"/>
              <a:pathLst>
                <a:path w="2696" h="1481" extrusionOk="0">
                  <a:moveTo>
                    <a:pt x="2004" y="1"/>
                  </a:moveTo>
                  <a:cubicBezTo>
                    <a:pt x="1524" y="1"/>
                    <a:pt x="1041" y="105"/>
                    <a:pt x="677" y="308"/>
                  </a:cubicBezTo>
                  <a:cubicBezTo>
                    <a:pt x="133" y="622"/>
                    <a:pt x="0" y="1093"/>
                    <a:pt x="278" y="1480"/>
                  </a:cubicBezTo>
                  <a:lnTo>
                    <a:pt x="2695" y="78"/>
                  </a:lnTo>
                  <a:cubicBezTo>
                    <a:pt x="2476" y="26"/>
                    <a:pt x="2240" y="1"/>
                    <a:pt x="2004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2310197" y="2629867"/>
              <a:ext cx="99221" cy="57274"/>
            </a:xfrm>
            <a:custGeom>
              <a:avLst/>
              <a:gdLst/>
              <a:ahLst/>
              <a:cxnLst/>
              <a:rect l="l" t="t" r="r" b="b"/>
              <a:pathLst>
                <a:path w="1573" h="908" extrusionOk="0">
                  <a:moveTo>
                    <a:pt x="787" y="1"/>
                  </a:moveTo>
                  <a:cubicBezTo>
                    <a:pt x="351" y="1"/>
                    <a:pt x="1" y="206"/>
                    <a:pt x="1" y="448"/>
                  </a:cubicBezTo>
                  <a:cubicBezTo>
                    <a:pt x="1" y="702"/>
                    <a:pt x="351" y="907"/>
                    <a:pt x="787" y="907"/>
                  </a:cubicBezTo>
                  <a:cubicBezTo>
                    <a:pt x="1222" y="907"/>
                    <a:pt x="1572" y="702"/>
                    <a:pt x="1572" y="448"/>
                  </a:cubicBezTo>
                  <a:cubicBezTo>
                    <a:pt x="1572" y="206"/>
                    <a:pt x="1222" y="1"/>
                    <a:pt x="7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2337699" y="2645132"/>
              <a:ext cx="45037" cy="25988"/>
            </a:xfrm>
            <a:custGeom>
              <a:avLst/>
              <a:gdLst/>
              <a:ahLst/>
              <a:cxnLst/>
              <a:rect l="l" t="t" r="r" b="b"/>
              <a:pathLst>
                <a:path w="714" h="412" extrusionOk="0">
                  <a:moveTo>
                    <a:pt x="12" y="0"/>
                  </a:moveTo>
                  <a:lnTo>
                    <a:pt x="0" y="12"/>
                  </a:lnTo>
                  <a:lnTo>
                    <a:pt x="338" y="206"/>
                  </a:lnTo>
                  <a:lnTo>
                    <a:pt x="0" y="411"/>
                  </a:lnTo>
                  <a:lnTo>
                    <a:pt x="12" y="411"/>
                  </a:lnTo>
                  <a:lnTo>
                    <a:pt x="351" y="218"/>
                  </a:lnTo>
                  <a:lnTo>
                    <a:pt x="689" y="411"/>
                  </a:lnTo>
                  <a:lnTo>
                    <a:pt x="713" y="411"/>
                  </a:lnTo>
                  <a:lnTo>
                    <a:pt x="375" y="206"/>
                  </a:lnTo>
                  <a:lnTo>
                    <a:pt x="713" y="12"/>
                  </a:lnTo>
                  <a:lnTo>
                    <a:pt x="689" y="0"/>
                  </a:lnTo>
                  <a:lnTo>
                    <a:pt x="351" y="19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2130302" y="2820486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2092204" y="2842563"/>
              <a:ext cx="690762" cy="398839"/>
            </a:xfrm>
            <a:custGeom>
              <a:avLst/>
              <a:gdLst/>
              <a:ahLst/>
              <a:cxnLst/>
              <a:rect l="l" t="t" r="r" b="b"/>
              <a:pathLst>
                <a:path w="10951" h="6323" extrusionOk="0">
                  <a:moveTo>
                    <a:pt x="302" y="1"/>
                  </a:moveTo>
                  <a:lnTo>
                    <a:pt x="0" y="170"/>
                  </a:lnTo>
                  <a:lnTo>
                    <a:pt x="10649" y="6322"/>
                  </a:lnTo>
                  <a:lnTo>
                    <a:pt x="10951" y="614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2054043" y="2864703"/>
              <a:ext cx="690825" cy="398776"/>
            </a:xfrm>
            <a:custGeom>
              <a:avLst/>
              <a:gdLst/>
              <a:ahLst/>
              <a:cxnLst/>
              <a:rect l="l" t="t" r="r" b="b"/>
              <a:pathLst>
                <a:path w="10952" h="6322" extrusionOk="0">
                  <a:moveTo>
                    <a:pt x="303" y="0"/>
                  </a:moveTo>
                  <a:lnTo>
                    <a:pt x="1" y="170"/>
                  </a:lnTo>
                  <a:lnTo>
                    <a:pt x="10649" y="6322"/>
                  </a:lnTo>
                  <a:lnTo>
                    <a:pt x="10951" y="6140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2891954" y="3260953"/>
              <a:ext cx="19869" cy="10345"/>
            </a:xfrm>
            <a:custGeom>
              <a:avLst/>
              <a:gdLst/>
              <a:ahLst/>
              <a:cxnLst/>
              <a:rect l="l" t="t" r="r" b="b"/>
              <a:pathLst>
                <a:path w="315" h="164" extrusionOk="0">
                  <a:moveTo>
                    <a:pt x="159" y="1"/>
                  </a:moveTo>
                  <a:cubicBezTo>
                    <a:pt x="124" y="1"/>
                    <a:pt x="91" y="10"/>
                    <a:pt x="61" y="28"/>
                  </a:cubicBezTo>
                  <a:cubicBezTo>
                    <a:pt x="0" y="40"/>
                    <a:pt x="0" y="112"/>
                    <a:pt x="61" y="136"/>
                  </a:cubicBezTo>
                  <a:cubicBezTo>
                    <a:pt x="91" y="155"/>
                    <a:pt x="124" y="164"/>
                    <a:pt x="159" y="164"/>
                  </a:cubicBezTo>
                  <a:cubicBezTo>
                    <a:pt x="194" y="164"/>
                    <a:pt x="230" y="155"/>
                    <a:pt x="266" y="136"/>
                  </a:cubicBezTo>
                  <a:cubicBezTo>
                    <a:pt x="314" y="112"/>
                    <a:pt x="314" y="40"/>
                    <a:pt x="266" y="28"/>
                  </a:cubicBezTo>
                  <a:cubicBezTo>
                    <a:pt x="230" y="10"/>
                    <a:pt x="194" y="1"/>
                    <a:pt x="1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2916301" y="3274704"/>
              <a:ext cx="19932" cy="10345"/>
            </a:xfrm>
            <a:custGeom>
              <a:avLst/>
              <a:gdLst/>
              <a:ahLst/>
              <a:cxnLst/>
              <a:rect l="l" t="t" r="r" b="b"/>
              <a:pathLst>
                <a:path w="316" h="164" extrusionOk="0">
                  <a:moveTo>
                    <a:pt x="158" y="0"/>
                  </a:moveTo>
                  <a:cubicBezTo>
                    <a:pt x="125" y="0"/>
                    <a:pt x="92" y="9"/>
                    <a:pt x="61" y="27"/>
                  </a:cubicBezTo>
                  <a:cubicBezTo>
                    <a:pt x="1" y="39"/>
                    <a:pt x="1" y="112"/>
                    <a:pt x="61" y="136"/>
                  </a:cubicBezTo>
                  <a:cubicBezTo>
                    <a:pt x="92" y="154"/>
                    <a:pt x="125" y="163"/>
                    <a:pt x="158" y="163"/>
                  </a:cubicBezTo>
                  <a:cubicBezTo>
                    <a:pt x="191" y="163"/>
                    <a:pt x="225" y="154"/>
                    <a:pt x="255" y="136"/>
                  </a:cubicBezTo>
                  <a:cubicBezTo>
                    <a:pt x="315" y="112"/>
                    <a:pt x="315" y="39"/>
                    <a:pt x="255" y="27"/>
                  </a:cubicBezTo>
                  <a:cubicBezTo>
                    <a:pt x="225" y="9"/>
                    <a:pt x="191" y="0"/>
                    <a:pt x="15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2939955" y="3288392"/>
              <a:ext cx="19869" cy="10534"/>
            </a:xfrm>
            <a:custGeom>
              <a:avLst/>
              <a:gdLst/>
              <a:ahLst/>
              <a:cxnLst/>
              <a:rect l="l" t="t" r="r" b="b"/>
              <a:pathLst>
                <a:path w="315" h="167" extrusionOk="0">
                  <a:moveTo>
                    <a:pt x="152" y="1"/>
                  </a:moveTo>
                  <a:cubicBezTo>
                    <a:pt x="115" y="1"/>
                    <a:pt x="79" y="10"/>
                    <a:pt x="49" y="28"/>
                  </a:cubicBezTo>
                  <a:cubicBezTo>
                    <a:pt x="1" y="64"/>
                    <a:pt x="1" y="112"/>
                    <a:pt x="49" y="149"/>
                  </a:cubicBezTo>
                  <a:cubicBezTo>
                    <a:pt x="79" y="161"/>
                    <a:pt x="115" y="167"/>
                    <a:pt x="152" y="167"/>
                  </a:cubicBezTo>
                  <a:cubicBezTo>
                    <a:pt x="188" y="167"/>
                    <a:pt x="224" y="161"/>
                    <a:pt x="254" y="149"/>
                  </a:cubicBezTo>
                  <a:cubicBezTo>
                    <a:pt x="315" y="112"/>
                    <a:pt x="315" y="52"/>
                    <a:pt x="254" y="28"/>
                  </a:cubicBezTo>
                  <a:cubicBezTo>
                    <a:pt x="224" y="10"/>
                    <a:pt x="188" y="1"/>
                    <a:pt x="152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1284822" y="2799103"/>
              <a:ext cx="1558393" cy="899737"/>
            </a:xfrm>
            <a:custGeom>
              <a:avLst/>
              <a:gdLst/>
              <a:ahLst/>
              <a:cxnLst/>
              <a:rect l="l" t="t" r="r" b="b"/>
              <a:pathLst>
                <a:path w="24706" h="14264" extrusionOk="0">
                  <a:moveTo>
                    <a:pt x="8038" y="1"/>
                  </a:moveTo>
                  <a:lnTo>
                    <a:pt x="0" y="4642"/>
                  </a:lnTo>
                  <a:lnTo>
                    <a:pt x="16668" y="14263"/>
                  </a:lnTo>
                  <a:lnTo>
                    <a:pt x="24706" y="9622"/>
                  </a:lnTo>
                  <a:lnTo>
                    <a:pt x="80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3386727" y="2696603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2" y="0"/>
                  </a:moveTo>
                  <a:cubicBezTo>
                    <a:pt x="641" y="0"/>
                    <a:pt x="460" y="43"/>
                    <a:pt x="291" y="127"/>
                  </a:cubicBezTo>
                  <a:cubicBezTo>
                    <a:pt x="1" y="284"/>
                    <a:pt x="1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3"/>
                    <a:pt x="1004" y="0"/>
                    <a:pt x="8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3404262" y="2704614"/>
              <a:ext cx="44280" cy="29016"/>
            </a:xfrm>
            <a:custGeom>
              <a:avLst/>
              <a:gdLst/>
              <a:ahLst/>
              <a:cxnLst/>
              <a:rect l="l" t="t" r="r" b="b"/>
              <a:pathLst>
                <a:path w="702" h="460" extrusionOk="0">
                  <a:moveTo>
                    <a:pt x="484" y="0"/>
                  </a:moveTo>
                  <a:lnTo>
                    <a:pt x="424" y="36"/>
                  </a:lnTo>
                  <a:lnTo>
                    <a:pt x="569" y="97"/>
                  </a:lnTo>
                  <a:lnTo>
                    <a:pt x="182" y="326"/>
                  </a:lnTo>
                  <a:lnTo>
                    <a:pt x="61" y="254"/>
                  </a:lnTo>
                  <a:lnTo>
                    <a:pt x="1" y="290"/>
                  </a:lnTo>
                  <a:lnTo>
                    <a:pt x="303" y="459"/>
                  </a:lnTo>
                  <a:lnTo>
                    <a:pt x="363" y="423"/>
                  </a:lnTo>
                  <a:lnTo>
                    <a:pt x="242" y="363"/>
                  </a:lnTo>
                  <a:lnTo>
                    <a:pt x="702" y="97"/>
                  </a:lnTo>
                  <a:lnTo>
                    <a:pt x="641" y="6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3430944" y="2720572"/>
              <a:ext cx="48128" cy="29079"/>
            </a:xfrm>
            <a:custGeom>
              <a:avLst/>
              <a:gdLst/>
              <a:ahLst/>
              <a:cxnLst/>
              <a:rect l="l" t="t" r="r" b="b"/>
              <a:pathLst>
                <a:path w="763" h="461" extrusionOk="0">
                  <a:moveTo>
                    <a:pt x="496" y="1"/>
                  </a:moveTo>
                  <a:lnTo>
                    <a:pt x="424" y="37"/>
                  </a:lnTo>
                  <a:cubicBezTo>
                    <a:pt x="460" y="49"/>
                    <a:pt x="496" y="49"/>
                    <a:pt x="532" y="61"/>
                  </a:cubicBezTo>
                  <a:cubicBezTo>
                    <a:pt x="569" y="73"/>
                    <a:pt x="593" y="86"/>
                    <a:pt x="617" y="98"/>
                  </a:cubicBezTo>
                  <a:cubicBezTo>
                    <a:pt x="641" y="110"/>
                    <a:pt x="665" y="134"/>
                    <a:pt x="665" y="158"/>
                  </a:cubicBezTo>
                  <a:cubicBezTo>
                    <a:pt x="665" y="170"/>
                    <a:pt x="653" y="194"/>
                    <a:pt x="629" y="206"/>
                  </a:cubicBezTo>
                  <a:cubicBezTo>
                    <a:pt x="605" y="219"/>
                    <a:pt x="593" y="231"/>
                    <a:pt x="557" y="231"/>
                  </a:cubicBezTo>
                  <a:cubicBezTo>
                    <a:pt x="532" y="231"/>
                    <a:pt x="496" y="243"/>
                    <a:pt x="448" y="243"/>
                  </a:cubicBezTo>
                  <a:lnTo>
                    <a:pt x="61" y="243"/>
                  </a:lnTo>
                  <a:lnTo>
                    <a:pt x="1" y="279"/>
                  </a:lnTo>
                  <a:lnTo>
                    <a:pt x="327" y="460"/>
                  </a:lnTo>
                  <a:lnTo>
                    <a:pt x="387" y="436"/>
                  </a:lnTo>
                  <a:lnTo>
                    <a:pt x="146" y="291"/>
                  </a:lnTo>
                  <a:lnTo>
                    <a:pt x="520" y="291"/>
                  </a:lnTo>
                  <a:cubicBezTo>
                    <a:pt x="569" y="279"/>
                    <a:pt x="605" y="279"/>
                    <a:pt x="629" y="279"/>
                  </a:cubicBezTo>
                  <a:cubicBezTo>
                    <a:pt x="653" y="267"/>
                    <a:pt x="677" y="255"/>
                    <a:pt x="702" y="243"/>
                  </a:cubicBezTo>
                  <a:cubicBezTo>
                    <a:pt x="750" y="219"/>
                    <a:pt x="762" y="194"/>
                    <a:pt x="762" y="158"/>
                  </a:cubicBezTo>
                  <a:cubicBezTo>
                    <a:pt x="750" y="122"/>
                    <a:pt x="726" y="86"/>
                    <a:pt x="677" y="61"/>
                  </a:cubicBezTo>
                  <a:cubicBezTo>
                    <a:pt x="653" y="49"/>
                    <a:pt x="629" y="37"/>
                    <a:pt x="593" y="25"/>
                  </a:cubicBezTo>
                  <a:cubicBezTo>
                    <a:pt x="569" y="13"/>
                    <a:pt x="532" y="1"/>
                    <a:pt x="49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3618471" y="2830011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23" y="0"/>
                  </a:moveTo>
                  <a:cubicBezTo>
                    <a:pt x="642" y="0"/>
                    <a:pt x="460" y="43"/>
                    <a:pt x="291" y="127"/>
                  </a:cubicBezTo>
                  <a:cubicBezTo>
                    <a:pt x="1" y="297"/>
                    <a:pt x="1" y="562"/>
                    <a:pt x="291" y="732"/>
                  </a:cubicBezTo>
                  <a:cubicBezTo>
                    <a:pt x="460" y="816"/>
                    <a:pt x="642" y="859"/>
                    <a:pt x="823" y="859"/>
                  </a:cubicBezTo>
                  <a:cubicBezTo>
                    <a:pt x="1004" y="859"/>
                    <a:pt x="1185" y="816"/>
                    <a:pt x="1355" y="732"/>
                  </a:cubicBezTo>
                  <a:cubicBezTo>
                    <a:pt x="1645" y="562"/>
                    <a:pt x="1645" y="297"/>
                    <a:pt x="1355" y="127"/>
                  </a:cubicBezTo>
                  <a:cubicBezTo>
                    <a:pt x="1185" y="43"/>
                    <a:pt x="1004" y="0"/>
                    <a:pt x="82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3652785" y="2848682"/>
              <a:ext cx="51156" cy="25231"/>
            </a:xfrm>
            <a:custGeom>
              <a:avLst/>
              <a:gdLst/>
              <a:ahLst/>
              <a:cxnLst/>
              <a:rect l="l" t="t" r="r" b="b"/>
              <a:pathLst>
                <a:path w="811" h="400" extrusionOk="0">
                  <a:moveTo>
                    <a:pt x="654" y="49"/>
                  </a:moveTo>
                  <a:lnTo>
                    <a:pt x="339" y="230"/>
                  </a:lnTo>
                  <a:lnTo>
                    <a:pt x="134" y="121"/>
                  </a:lnTo>
                  <a:lnTo>
                    <a:pt x="654" y="49"/>
                  </a:lnTo>
                  <a:close/>
                  <a:moveTo>
                    <a:pt x="702" y="1"/>
                  </a:moveTo>
                  <a:lnTo>
                    <a:pt x="73" y="73"/>
                  </a:lnTo>
                  <a:lnTo>
                    <a:pt x="1" y="121"/>
                  </a:lnTo>
                  <a:lnTo>
                    <a:pt x="267" y="266"/>
                  </a:lnTo>
                  <a:lnTo>
                    <a:pt x="134" y="351"/>
                  </a:lnTo>
                  <a:lnTo>
                    <a:pt x="206" y="399"/>
                  </a:lnTo>
                  <a:lnTo>
                    <a:pt x="351" y="315"/>
                  </a:lnTo>
                  <a:lnTo>
                    <a:pt x="436" y="363"/>
                  </a:lnTo>
                  <a:lnTo>
                    <a:pt x="508" y="327"/>
                  </a:lnTo>
                  <a:lnTo>
                    <a:pt x="412" y="279"/>
                  </a:lnTo>
                  <a:lnTo>
                    <a:pt x="811" y="61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2991047" y="246788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8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0" y="284"/>
                    <a:pt x="0" y="562"/>
                    <a:pt x="291" y="731"/>
                  </a:cubicBezTo>
                  <a:cubicBezTo>
                    <a:pt x="460" y="816"/>
                    <a:pt x="641" y="858"/>
                    <a:pt x="822" y="858"/>
                  </a:cubicBezTo>
                  <a:cubicBezTo>
                    <a:pt x="1004" y="858"/>
                    <a:pt x="1185" y="816"/>
                    <a:pt x="1354" y="731"/>
                  </a:cubicBezTo>
                  <a:cubicBezTo>
                    <a:pt x="1644" y="562"/>
                    <a:pt x="1644" y="284"/>
                    <a:pt x="1354" y="127"/>
                  </a:cubicBezTo>
                  <a:cubicBezTo>
                    <a:pt x="1185" y="42"/>
                    <a:pt x="1001" y="0"/>
                    <a:pt x="818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3018485" y="2478924"/>
              <a:ext cx="55697" cy="31286"/>
            </a:xfrm>
            <a:custGeom>
              <a:avLst/>
              <a:gdLst/>
              <a:ahLst/>
              <a:cxnLst/>
              <a:rect l="l" t="t" r="r" b="b"/>
              <a:pathLst>
                <a:path w="883" h="496" extrusionOk="0">
                  <a:moveTo>
                    <a:pt x="593" y="0"/>
                  </a:moveTo>
                  <a:lnTo>
                    <a:pt x="520" y="49"/>
                  </a:lnTo>
                  <a:cubicBezTo>
                    <a:pt x="557" y="61"/>
                    <a:pt x="593" y="61"/>
                    <a:pt x="617" y="73"/>
                  </a:cubicBezTo>
                  <a:cubicBezTo>
                    <a:pt x="653" y="85"/>
                    <a:pt x="677" y="97"/>
                    <a:pt x="702" y="121"/>
                  </a:cubicBezTo>
                  <a:cubicBezTo>
                    <a:pt x="738" y="133"/>
                    <a:pt x="762" y="158"/>
                    <a:pt x="774" y="182"/>
                  </a:cubicBezTo>
                  <a:cubicBezTo>
                    <a:pt x="774" y="206"/>
                    <a:pt x="762" y="230"/>
                    <a:pt x="726" y="242"/>
                  </a:cubicBezTo>
                  <a:cubicBezTo>
                    <a:pt x="702" y="254"/>
                    <a:pt x="665" y="266"/>
                    <a:pt x="629" y="266"/>
                  </a:cubicBezTo>
                  <a:cubicBezTo>
                    <a:pt x="593" y="266"/>
                    <a:pt x="557" y="242"/>
                    <a:pt x="520" y="230"/>
                  </a:cubicBezTo>
                  <a:lnTo>
                    <a:pt x="448" y="182"/>
                  </a:lnTo>
                  <a:lnTo>
                    <a:pt x="375" y="218"/>
                  </a:lnTo>
                  <a:lnTo>
                    <a:pt x="448" y="266"/>
                  </a:lnTo>
                  <a:cubicBezTo>
                    <a:pt x="484" y="290"/>
                    <a:pt x="520" y="315"/>
                    <a:pt x="520" y="339"/>
                  </a:cubicBezTo>
                  <a:cubicBezTo>
                    <a:pt x="520" y="363"/>
                    <a:pt x="508" y="387"/>
                    <a:pt x="472" y="411"/>
                  </a:cubicBezTo>
                  <a:cubicBezTo>
                    <a:pt x="436" y="423"/>
                    <a:pt x="387" y="436"/>
                    <a:pt x="351" y="436"/>
                  </a:cubicBezTo>
                  <a:cubicBezTo>
                    <a:pt x="303" y="436"/>
                    <a:pt x="254" y="411"/>
                    <a:pt x="206" y="387"/>
                  </a:cubicBezTo>
                  <a:cubicBezTo>
                    <a:pt x="170" y="363"/>
                    <a:pt x="146" y="351"/>
                    <a:pt x="121" y="327"/>
                  </a:cubicBezTo>
                  <a:cubicBezTo>
                    <a:pt x="109" y="315"/>
                    <a:pt x="97" y="290"/>
                    <a:pt x="85" y="266"/>
                  </a:cubicBezTo>
                  <a:lnTo>
                    <a:pt x="1" y="315"/>
                  </a:lnTo>
                  <a:cubicBezTo>
                    <a:pt x="25" y="339"/>
                    <a:pt x="49" y="363"/>
                    <a:pt x="61" y="375"/>
                  </a:cubicBezTo>
                  <a:cubicBezTo>
                    <a:pt x="85" y="399"/>
                    <a:pt x="109" y="411"/>
                    <a:pt x="134" y="423"/>
                  </a:cubicBezTo>
                  <a:cubicBezTo>
                    <a:pt x="206" y="472"/>
                    <a:pt x="279" y="496"/>
                    <a:pt x="351" y="496"/>
                  </a:cubicBezTo>
                  <a:cubicBezTo>
                    <a:pt x="424" y="496"/>
                    <a:pt x="496" y="484"/>
                    <a:pt x="557" y="448"/>
                  </a:cubicBezTo>
                  <a:cubicBezTo>
                    <a:pt x="593" y="436"/>
                    <a:pt x="617" y="411"/>
                    <a:pt x="617" y="375"/>
                  </a:cubicBezTo>
                  <a:cubicBezTo>
                    <a:pt x="617" y="351"/>
                    <a:pt x="605" y="327"/>
                    <a:pt x="581" y="290"/>
                  </a:cubicBezTo>
                  <a:lnTo>
                    <a:pt x="581" y="290"/>
                  </a:lnTo>
                  <a:cubicBezTo>
                    <a:pt x="617" y="315"/>
                    <a:pt x="665" y="315"/>
                    <a:pt x="702" y="315"/>
                  </a:cubicBezTo>
                  <a:cubicBezTo>
                    <a:pt x="750" y="315"/>
                    <a:pt x="786" y="303"/>
                    <a:pt x="822" y="278"/>
                  </a:cubicBezTo>
                  <a:cubicBezTo>
                    <a:pt x="871" y="254"/>
                    <a:pt x="883" y="230"/>
                    <a:pt x="883" y="194"/>
                  </a:cubicBezTo>
                  <a:cubicBezTo>
                    <a:pt x="871" y="158"/>
                    <a:pt x="835" y="121"/>
                    <a:pt x="774" y="85"/>
                  </a:cubicBezTo>
                  <a:cubicBezTo>
                    <a:pt x="750" y="61"/>
                    <a:pt x="726" y="49"/>
                    <a:pt x="690" y="37"/>
                  </a:cubicBezTo>
                  <a:cubicBezTo>
                    <a:pt x="665" y="25"/>
                    <a:pt x="629" y="13"/>
                    <a:pt x="59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2808062" y="2361916"/>
              <a:ext cx="103762" cy="54184"/>
            </a:xfrm>
            <a:custGeom>
              <a:avLst/>
              <a:gdLst/>
              <a:ahLst/>
              <a:cxnLst/>
              <a:rect l="l" t="t" r="r" b="b"/>
              <a:pathLst>
                <a:path w="1645" h="859" extrusionOk="0">
                  <a:moveTo>
                    <a:pt x="816" y="0"/>
                  </a:moveTo>
                  <a:cubicBezTo>
                    <a:pt x="635" y="0"/>
                    <a:pt x="454" y="42"/>
                    <a:pt x="291" y="127"/>
                  </a:cubicBezTo>
                  <a:cubicBezTo>
                    <a:pt x="1" y="296"/>
                    <a:pt x="1" y="562"/>
                    <a:pt x="291" y="731"/>
                  </a:cubicBezTo>
                  <a:cubicBezTo>
                    <a:pt x="454" y="816"/>
                    <a:pt x="635" y="858"/>
                    <a:pt x="816" y="858"/>
                  </a:cubicBezTo>
                  <a:cubicBezTo>
                    <a:pt x="998" y="858"/>
                    <a:pt x="1179" y="816"/>
                    <a:pt x="1342" y="731"/>
                  </a:cubicBezTo>
                  <a:cubicBezTo>
                    <a:pt x="1644" y="562"/>
                    <a:pt x="1644" y="296"/>
                    <a:pt x="1342" y="127"/>
                  </a:cubicBezTo>
                  <a:cubicBezTo>
                    <a:pt x="1179" y="42"/>
                    <a:pt x="998" y="0"/>
                    <a:pt x="81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2839348" y="2375225"/>
              <a:ext cx="52670" cy="30025"/>
            </a:xfrm>
            <a:custGeom>
              <a:avLst/>
              <a:gdLst/>
              <a:ahLst/>
              <a:cxnLst/>
              <a:rect l="l" t="t" r="r" b="b"/>
              <a:pathLst>
                <a:path w="835" h="476" extrusionOk="0">
                  <a:moveTo>
                    <a:pt x="556" y="61"/>
                  </a:moveTo>
                  <a:cubicBezTo>
                    <a:pt x="592" y="61"/>
                    <a:pt x="629" y="73"/>
                    <a:pt x="665" y="97"/>
                  </a:cubicBezTo>
                  <a:cubicBezTo>
                    <a:pt x="701" y="121"/>
                    <a:pt x="713" y="134"/>
                    <a:pt x="725" y="158"/>
                  </a:cubicBezTo>
                  <a:cubicBezTo>
                    <a:pt x="725" y="182"/>
                    <a:pt x="713" y="194"/>
                    <a:pt x="677" y="218"/>
                  </a:cubicBezTo>
                  <a:cubicBezTo>
                    <a:pt x="641" y="230"/>
                    <a:pt x="617" y="242"/>
                    <a:pt x="580" y="242"/>
                  </a:cubicBezTo>
                  <a:cubicBezTo>
                    <a:pt x="544" y="242"/>
                    <a:pt x="508" y="230"/>
                    <a:pt x="472" y="206"/>
                  </a:cubicBezTo>
                  <a:cubicBezTo>
                    <a:pt x="435" y="194"/>
                    <a:pt x="411" y="170"/>
                    <a:pt x="411" y="146"/>
                  </a:cubicBezTo>
                  <a:cubicBezTo>
                    <a:pt x="411" y="121"/>
                    <a:pt x="423" y="109"/>
                    <a:pt x="459" y="85"/>
                  </a:cubicBezTo>
                  <a:cubicBezTo>
                    <a:pt x="484" y="73"/>
                    <a:pt x="520" y="61"/>
                    <a:pt x="556" y="61"/>
                  </a:cubicBezTo>
                  <a:close/>
                  <a:moveTo>
                    <a:pt x="278" y="206"/>
                  </a:moveTo>
                  <a:cubicBezTo>
                    <a:pt x="327" y="206"/>
                    <a:pt x="363" y="218"/>
                    <a:pt x="399" y="242"/>
                  </a:cubicBezTo>
                  <a:cubicBezTo>
                    <a:pt x="447" y="267"/>
                    <a:pt x="459" y="291"/>
                    <a:pt x="459" y="315"/>
                  </a:cubicBezTo>
                  <a:cubicBezTo>
                    <a:pt x="472" y="339"/>
                    <a:pt x="447" y="363"/>
                    <a:pt x="411" y="387"/>
                  </a:cubicBezTo>
                  <a:cubicBezTo>
                    <a:pt x="375" y="399"/>
                    <a:pt x="339" y="412"/>
                    <a:pt x="290" y="412"/>
                  </a:cubicBezTo>
                  <a:cubicBezTo>
                    <a:pt x="254" y="412"/>
                    <a:pt x="218" y="399"/>
                    <a:pt x="169" y="375"/>
                  </a:cubicBezTo>
                  <a:cubicBezTo>
                    <a:pt x="133" y="351"/>
                    <a:pt x="121" y="339"/>
                    <a:pt x="109" y="303"/>
                  </a:cubicBezTo>
                  <a:cubicBezTo>
                    <a:pt x="109" y="279"/>
                    <a:pt x="133" y="267"/>
                    <a:pt x="169" y="242"/>
                  </a:cubicBezTo>
                  <a:cubicBezTo>
                    <a:pt x="206" y="218"/>
                    <a:pt x="242" y="206"/>
                    <a:pt x="278" y="206"/>
                  </a:cubicBezTo>
                  <a:close/>
                  <a:moveTo>
                    <a:pt x="544" y="1"/>
                  </a:moveTo>
                  <a:cubicBezTo>
                    <a:pt x="484" y="1"/>
                    <a:pt x="435" y="13"/>
                    <a:pt x="387" y="37"/>
                  </a:cubicBezTo>
                  <a:cubicBezTo>
                    <a:pt x="351" y="61"/>
                    <a:pt x="327" y="85"/>
                    <a:pt x="327" y="109"/>
                  </a:cubicBezTo>
                  <a:cubicBezTo>
                    <a:pt x="327" y="134"/>
                    <a:pt x="327" y="158"/>
                    <a:pt x="363" y="182"/>
                  </a:cubicBezTo>
                  <a:cubicBezTo>
                    <a:pt x="314" y="158"/>
                    <a:pt x="266" y="158"/>
                    <a:pt x="218" y="158"/>
                  </a:cubicBezTo>
                  <a:cubicBezTo>
                    <a:pt x="169" y="158"/>
                    <a:pt x="121" y="170"/>
                    <a:pt x="85" y="194"/>
                  </a:cubicBezTo>
                  <a:cubicBezTo>
                    <a:pt x="24" y="230"/>
                    <a:pt x="0" y="267"/>
                    <a:pt x="0" y="303"/>
                  </a:cubicBezTo>
                  <a:cubicBezTo>
                    <a:pt x="12" y="339"/>
                    <a:pt x="49" y="375"/>
                    <a:pt x="109" y="412"/>
                  </a:cubicBezTo>
                  <a:cubicBezTo>
                    <a:pt x="181" y="448"/>
                    <a:pt x="242" y="472"/>
                    <a:pt x="302" y="472"/>
                  </a:cubicBezTo>
                  <a:cubicBezTo>
                    <a:pt x="316" y="474"/>
                    <a:pt x="329" y="475"/>
                    <a:pt x="341" y="475"/>
                  </a:cubicBezTo>
                  <a:cubicBezTo>
                    <a:pt x="397" y="475"/>
                    <a:pt x="446" y="455"/>
                    <a:pt x="496" y="436"/>
                  </a:cubicBezTo>
                  <a:cubicBezTo>
                    <a:pt x="532" y="412"/>
                    <a:pt x="556" y="387"/>
                    <a:pt x="556" y="351"/>
                  </a:cubicBezTo>
                  <a:cubicBezTo>
                    <a:pt x="568" y="327"/>
                    <a:pt x="556" y="303"/>
                    <a:pt x="520" y="267"/>
                  </a:cubicBezTo>
                  <a:lnTo>
                    <a:pt x="520" y="267"/>
                  </a:lnTo>
                  <a:cubicBezTo>
                    <a:pt x="568" y="291"/>
                    <a:pt x="605" y="291"/>
                    <a:pt x="653" y="291"/>
                  </a:cubicBezTo>
                  <a:cubicBezTo>
                    <a:pt x="689" y="291"/>
                    <a:pt x="725" y="279"/>
                    <a:pt x="762" y="254"/>
                  </a:cubicBezTo>
                  <a:cubicBezTo>
                    <a:pt x="810" y="230"/>
                    <a:pt x="834" y="194"/>
                    <a:pt x="822" y="158"/>
                  </a:cubicBezTo>
                  <a:cubicBezTo>
                    <a:pt x="822" y="134"/>
                    <a:pt x="786" y="97"/>
                    <a:pt x="725" y="61"/>
                  </a:cubicBezTo>
                  <a:cubicBezTo>
                    <a:pt x="665" y="25"/>
                    <a:pt x="605" y="1"/>
                    <a:pt x="54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1569172" y="3338979"/>
              <a:ext cx="126597" cy="66231"/>
            </a:xfrm>
            <a:custGeom>
              <a:avLst/>
              <a:gdLst/>
              <a:ahLst/>
              <a:cxnLst/>
              <a:rect l="l" t="t" r="r" b="b"/>
              <a:pathLst>
                <a:path w="2007" h="1050" extrusionOk="0">
                  <a:moveTo>
                    <a:pt x="1002" y="1"/>
                  </a:moveTo>
                  <a:cubicBezTo>
                    <a:pt x="778" y="1"/>
                    <a:pt x="553" y="52"/>
                    <a:pt x="351" y="157"/>
                  </a:cubicBezTo>
                  <a:cubicBezTo>
                    <a:pt x="1" y="374"/>
                    <a:pt x="13" y="700"/>
                    <a:pt x="375" y="906"/>
                  </a:cubicBezTo>
                  <a:cubicBezTo>
                    <a:pt x="572" y="1001"/>
                    <a:pt x="789" y="1049"/>
                    <a:pt x="1006" y="1049"/>
                  </a:cubicBezTo>
                  <a:cubicBezTo>
                    <a:pt x="1230" y="1049"/>
                    <a:pt x="1454" y="998"/>
                    <a:pt x="1656" y="894"/>
                  </a:cubicBezTo>
                  <a:cubicBezTo>
                    <a:pt x="2007" y="676"/>
                    <a:pt x="1995" y="350"/>
                    <a:pt x="1632" y="144"/>
                  </a:cubicBezTo>
                  <a:cubicBezTo>
                    <a:pt x="1436" y="49"/>
                    <a:pt x="1219" y="1"/>
                    <a:pt x="1002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1593583" y="3378970"/>
              <a:ext cx="28259" cy="14886"/>
            </a:xfrm>
            <a:custGeom>
              <a:avLst/>
              <a:gdLst/>
              <a:ahLst/>
              <a:cxnLst/>
              <a:rect l="l" t="t" r="r" b="b"/>
              <a:pathLst>
                <a:path w="448" h="236" extrusionOk="0">
                  <a:moveTo>
                    <a:pt x="54" y="1"/>
                  </a:moveTo>
                  <a:cubicBezTo>
                    <a:pt x="41" y="1"/>
                    <a:pt x="29" y="10"/>
                    <a:pt x="12" y="18"/>
                  </a:cubicBezTo>
                  <a:cubicBezTo>
                    <a:pt x="0" y="18"/>
                    <a:pt x="12" y="42"/>
                    <a:pt x="12" y="42"/>
                  </a:cubicBezTo>
                  <a:lnTo>
                    <a:pt x="37" y="42"/>
                  </a:lnTo>
                  <a:cubicBezTo>
                    <a:pt x="157" y="79"/>
                    <a:pt x="278" y="139"/>
                    <a:pt x="375" y="224"/>
                  </a:cubicBezTo>
                  <a:cubicBezTo>
                    <a:pt x="387" y="236"/>
                    <a:pt x="411" y="236"/>
                    <a:pt x="423" y="236"/>
                  </a:cubicBezTo>
                  <a:cubicBezTo>
                    <a:pt x="435" y="224"/>
                    <a:pt x="448" y="211"/>
                    <a:pt x="435" y="199"/>
                  </a:cubicBezTo>
                  <a:cubicBezTo>
                    <a:pt x="327" y="115"/>
                    <a:pt x="206" y="42"/>
                    <a:pt x="73" y="6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1595854" y="3355695"/>
              <a:ext cx="20626" cy="19869"/>
            </a:xfrm>
            <a:custGeom>
              <a:avLst/>
              <a:gdLst/>
              <a:ahLst/>
              <a:cxnLst/>
              <a:rect l="l" t="t" r="r" b="b"/>
              <a:pathLst>
                <a:path w="327" h="315" extrusionOk="0">
                  <a:moveTo>
                    <a:pt x="121" y="0"/>
                  </a:moveTo>
                  <a:cubicBezTo>
                    <a:pt x="109" y="0"/>
                    <a:pt x="97" y="12"/>
                    <a:pt x="97" y="24"/>
                  </a:cubicBezTo>
                  <a:cubicBezTo>
                    <a:pt x="109" y="61"/>
                    <a:pt x="121" y="85"/>
                    <a:pt x="134" y="121"/>
                  </a:cubicBezTo>
                  <a:cubicBezTo>
                    <a:pt x="109" y="121"/>
                    <a:pt x="97" y="121"/>
                    <a:pt x="73" y="133"/>
                  </a:cubicBezTo>
                  <a:cubicBezTo>
                    <a:pt x="25" y="145"/>
                    <a:pt x="1" y="194"/>
                    <a:pt x="37" y="218"/>
                  </a:cubicBezTo>
                  <a:cubicBezTo>
                    <a:pt x="67" y="241"/>
                    <a:pt x="98" y="249"/>
                    <a:pt x="132" y="249"/>
                  </a:cubicBezTo>
                  <a:cubicBezTo>
                    <a:pt x="151" y="249"/>
                    <a:pt x="172" y="246"/>
                    <a:pt x="194" y="242"/>
                  </a:cubicBezTo>
                  <a:lnTo>
                    <a:pt x="206" y="242"/>
                  </a:lnTo>
                  <a:cubicBezTo>
                    <a:pt x="218" y="266"/>
                    <a:pt x="230" y="278"/>
                    <a:pt x="254" y="290"/>
                  </a:cubicBezTo>
                  <a:lnTo>
                    <a:pt x="279" y="315"/>
                  </a:lnTo>
                  <a:lnTo>
                    <a:pt x="315" y="315"/>
                  </a:lnTo>
                  <a:cubicBezTo>
                    <a:pt x="327" y="302"/>
                    <a:pt x="327" y="302"/>
                    <a:pt x="327" y="290"/>
                  </a:cubicBezTo>
                  <a:cubicBezTo>
                    <a:pt x="242" y="218"/>
                    <a:pt x="182" y="121"/>
                    <a:pt x="158" y="24"/>
                  </a:cubicBezTo>
                  <a:cubicBezTo>
                    <a:pt x="158" y="12"/>
                    <a:pt x="146" y="0"/>
                    <a:pt x="12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1626383" y="3380863"/>
              <a:ext cx="34314" cy="11039"/>
            </a:xfrm>
            <a:custGeom>
              <a:avLst/>
              <a:gdLst/>
              <a:ahLst/>
              <a:cxnLst/>
              <a:rect l="l" t="t" r="r" b="b"/>
              <a:pathLst>
                <a:path w="544" h="175" extrusionOk="0">
                  <a:moveTo>
                    <a:pt x="36" y="0"/>
                  </a:moveTo>
                  <a:cubicBezTo>
                    <a:pt x="24" y="0"/>
                    <a:pt x="12" y="0"/>
                    <a:pt x="0" y="12"/>
                  </a:cubicBezTo>
                  <a:cubicBezTo>
                    <a:pt x="0" y="12"/>
                    <a:pt x="0" y="36"/>
                    <a:pt x="12" y="36"/>
                  </a:cubicBezTo>
                  <a:lnTo>
                    <a:pt x="48" y="49"/>
                  </a:lnTo>
                  <a:lnTo>
                    <a:pt x="145" y="73"/>
                  </a:lnTo>
                  <a:lnTo>
                    <a:pt x="133" y="73"/>
                  </a:lnTo>
                  <a:cubicBezTo>
                    <a:pt x="97" y="109"/>
                    <a:pt x="121" y="145"/>
                    <a:pt x="169" y="169"/>
                  </a:cubicBezTo>
                  <a:cubicBezTo>
                    <a:pt x="185" y="173"/>
                    <a:pt x="201" y="174"/>
                    <a:pt x="215" y="174"/>
                  </a:cubicBezTo>
                  <a:cubicBezTo>
                    <a:pt x="256" y="174"/>
                    <a:pt x="291" y="163"/>
                    <a:pt x="326" y="145"/>
                  </a:cubicBezTo>
                  <a:cubicBezTo>
                    <a:pt x="338" y="133"/>
                    <a:pt x="338" y="121"/>
                    <a:pt x="338" y="109"/>
                  </a:cubicBezTo>
                  <a:cubicBezTo>
                    <a:pt x="399" y="121"/>
                    <a:pt x="447" y="121"/>
                    <a:pt x="508" y="121"/>
                  </a:cubicBezTo>
                  <a:cubicBezTo>
                    <a:pt x="520" y="121"/>
                    <a:pt x="532" y="121"/>
                    <a:pt x="544" y="109"/>
                  </a:cubicBezTo>
                  <a:cubicBezTo>
                    <a:pt x="544" y="97"/>
                    <a:pt x="532" y="97"/>
                    <a:pt x="520" y="97"/>
                  </a:cubicBezTo>
                  <a:cubicBezTo>
                    <a:pt x="351" y="85"/>
                    <a:pt x="193" y="49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1476134" y="3284922"/>
              <a:ext cx="127417" cy="66484"/>
            </a:xfrm>
            <a:custGeom>
              <a:avLst/>
              <a:gdLst/>
              <a:ahLst/>
              <a:cxnLst/>
              <a:rect l="l" t="t" r="r" b="b"/>
              <a:pathLst>
                <a:path w="2020" h="1054" extrusionOk="0">
                  <a:moveTo>
                    <a:pt x="1028" y="0"/>
                  </a:moveTo>
                  <a:cubicBezTo>
                    <a:pt x="786" y="0"/>
                    <a:pt x="544" y="61"/>
                    <a:pt x="327" y="180"/>
                  </a:cubicBezTo>
                  <a:cubicBezTo>
                    <a:pt x="1" y="385"/>
                    <a:pt x="25" y="723"/>
                    <a:pt x="400" y="917"/>
                  </a:cubicBezTo>
                  <a:cubicBezTo>
                    <a:pt x="593" y="1008"/>
                    <a:pt x="803" y="1053"/>
                    <a:pt x="1012" y="1053"/>
                  </a:cubicBezTo>
                  <a:cubicBezTo>
                    <a:pt x="1247" y="1053"/>
                    <a:pt x="1482" y="996"/>
                    <a:pt x="1693" y="881"/>
                  </a:cubicBezTo>
                  <a:cubicBezTo>
                    <a:pt x="2019" y="663"/>
                    <a:pt x="1995" y="325"/>
                    <a:pt x="1621" y="131"/>
                  </a:cubicBezTo>
                  <a:cubicBezTo>
                    <a:pt x="1433" y="43"/>
                    <a:pt x="1231" y="0"/>
                    <a:pt x="1028" y="0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1518080" y="3340430"/>
              <a:ext cx="29079" cy="16274"/>
            </a:xfrm>
            <a:custGeom>
              <a:avLst/>
              <a:gdLst/>
              <a:ahLst/>
              <a:cxnLst/>
              <a:rect l="l" t="t" r="r" b="b"/>
              <a:pathLst>
                <a:path w="461" h="258" extrusionOk="0">
                  <a:moveTo>
                    <a:pt x="460" y="1"/>
                  </a:moveTo>
                  <a:cubicBezTo>
                    <a:pt x="327" y="13"/>
                    <a:pt x="194" y="49"/>
                    <a:pt x="73" y="97"/>
                  </a:cubicBezTo>
                  <a:cubicBezTo>
                    <a:pt x="37" y="121"/>
                    <a:pt x="1" y="194"/>
                    <a:pt x="97" y="230"/>
                  </a:cubicBezTo>
                  <a:cubicBezTo>
                    <a:pt x="134" y="248"/>
                    <a:pt x="173" y="257"/>
                    <a:pt x="212" y="257"/>
                  </a:cubicBezTo>
                  <a:cubicBezTo>
                    <a:pt x="252" y="257"/>
                    <a:pt x="291" y="248"/>
                    <a:pt x="327" y="230"/>
                  </a:cubicBezTo>
                  <a:cubicBezTo>
                    <a:pt x="400" y="170"/>
                    <a:pt x="448" y="85"/>
                    <a:pt x="460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1507420" y="3324093"/>
              <a:ext cx="24474" cy="13372"/>
            </a:xfrm>
            <a:custGeom>
              <a:avLst/>
              <a:gdLst/>
              <a:ahLst/>
              <a:cxnLst/>
              <a:rect l="l" t="t" r="r" b="b"/>
              <a:pathLst>
                <a:path w="388" h="212" extrusionOk="0">
                  <a:moveTo>
                    <a:pt x="42" y="1"/>
                  </a:moveTo>
                  <a:cubicBezTo>
                    <a:pt x="30" y="1"/>
                    <a:pt x="21" y="9"/>
                    <a:pt x="13" y="18"/>
                  </a:cubicBezTo>
                  <a:cubicBezTo>
                    <a:pt x="0" y="30"/>
                    <a:pt x="13" y="42"/>
                    <a:pt x="37" y="42"/>
                  </a:cubicBezTo>
                  <a:cubicBezTo>
                    <a:pt x="97" y="54"/>
                    <a:pt x="146" y="66"/>
                    <a:pt x="194" y="90"/>
                  </a:cubicBezTo>
                  <a:cubicBezTo>
                    <a:pt x="242" y="115"/>
                    <a:pt x="291" y="151"/>
                    <a:pt x="315" y="199"/>
                  </a:cubicBezTo>
                  <a:cubicBezTo>
                    <a:pt x="315" y="199"/>
                    <a:pt x="315" y="211"/>
                    <a:pt x="327" y="211"/>
                  </a:cubicBezTo>
                  <a:lnTo>
                    <a:pt x="363" y="211"/>
                  </a:lnTo>
                  <a:cubicBezTo>
                    <a:pt x="387" y="211"/>
                    <a:pt x="387" y="199"/>
                    <a:pt x="387" y="187"/>
                  </a:cubicBezTo>
                  <a:cubicBezTo>
                    <a:pt x="351" y="127"/>
                    <a:pt x="303" y="90"/>
                    <a:pt x="254" y="66"/>
                  </a:cubicBezTo>
                  <a:cubicBezTo>
                    <a:pt x="194" y="30"/>
                    <a:pt x="121" y="18"/>
                    <a:pt x="61" y="6"/>
                  </a:cubicBezTo>
                  <a:cubicBezTo>
                    <a:pt x="54" y="2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1551637" y="3323967"/>
              <a:ext cx="16842" cy="8957"/>
            </a:xfrm>
            <a:custGeom>
              <a:avLst/>
              <a:gdLst/>
              <a:ahLst/>
              <a:cxnLst/>
              <a:rect l="l" t="t" r="r" b="b"/>
              <a:pathLst>
                <a:path w="267" h="142" extrusionOk="0">
                  <a:moveTo>
                    <a:pt x="164" y="1"/>
                  </a:moveTo>
                  <a:cubicBezTo>
                    <a:pt x="126" y="1"/>
                    <a:pt x="87" y="9"/>
                    <a:pt x="49" y="32"/>
                  </a:cubicBezTo>
                  <a:cubicBezTo>
                    <a:pt x="1" y="68"/>
                    <a:pt x="1" y="104"/>
                    <a:pt x="37" y="129"/>
                  </a:cubicBezTo>
                  <a:cubicBezTo>
                    <a:pt x="60" y="138"/>
                    <a:pt x="83" y="142"/>
                    <a:pt x="106" y="142"/>
                  </a:cubicBezTo>
                  <a:cubicBezTo>
                    <a:pt x="143" y="142"/>
                    <a:pt x="181" y="131"/>
                    <a:pt x="218" y="117"/>
                  </a:cubicBezTo>
                  <a:cubicBezTo>
                    <a:pt x="266" y="80"/>
                    <a:pt x="266" y="32"/>
                    <a:pt x="230" y="8"/>
                  </a:cubicBezTo>
                  <a:cubicBezTo>
                    <a:pt x="208" y="3"/>
                    <a:pt x="186" y="1"/>
                    <a:pt x="16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1566144" y="3319299"/>
              <a:ext cx="10723" cy="10534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30" y="0"/>
                  </a:moveTo>
                  <a:cubicBezTo>
                    <a:pt x="24" y="0"/>
                    <a:pt x="18" y="3"/>
                    <a:pt x="12" y="9"/>
                  </a:cubicBezTo>
                  <a:cubicBezTo>
                    <a:pt x="0" y="9"/>
                    <a:pt x="12" y="21"/>
                    <a:pt x="24" y="21"/>
                  </a:cubicBezTo>
                  <a:lnTo>
                    <a:pt x="49" y="33"/>
                  </a:lnTo>
                  <a:cubicBezTo>
                    <a:pt x="85" y="58"/>
                    <a:pt x="109" y="94"/>
                    <a:pt x="109" y="142"/>
                  </a:cubicBezTo>
                  <a:cubicBezTo>
                    <a:pt x="109" y="142"/>
                    <a:pt x="121" y="154"/>
                    <a:pt x="121" y="154"/>
                  </a:cubicBezTo>
                  <a:cubicBezTo>
                    <a:pt x="121" y="154"/>
                    <a:pt x="133" y="154"/>
                    <a:pt x="145" y="166"/>
                  </a:cubicBezTo>
                  <a:cubicBezTo>
                    <a:pt x="157" y="166"/>
                    <a:pt x="169" y="154"/>
                    <a:pt x="169" y="142"/>
                  </a:cubicBezTo>
                  <a:cubicBezTo>
                    <a:pt x="169" y="94"/>
                    <a:pt x="133" y="33"/>
                    <a:pt x="85" y="21"/>
                  </a:cubicBezTo>
                  <a:lnTo>
                    <a:pt x="49" y="9"/>
                  </a:lnTo>
                  <a:cubicBezTo>
                    <a:pt x="42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1511205" y="3303026"/>
              <a:ext cx="16842" cy="9272"/>
            </a:xfrm>
            <a:custGeom>
              <a:avLst/>
              <a:gdLst/>
              <a:ahLst/>
              <a:cxnLst/>
              <a:rect l="l" t="t" r="r" b="b"/>
              <a:pathLst>
                <a:path w="267" h="147" extrusionOk="0">
                  <a:moveTo>
                    <a:pt x="161" y="0"/>
                  </a:moveTo>
                  <a:cubicBezTo>
                    <a:pt x="124" y="0"/>
                    <a:pt x="87" y="11"/>
                    <a:pt x="49" y="25"/>
                  </a:cubicBezTo>
                  <a:cubicBezTo>
                    <a:pt x="1" y="62"/>
                    <a:pt x="1" y="110"/>
                    <a:pt x="37" y="134"/>
                  </a:cubicBezTo>
                  <a:cubicBezTo>
                    <a:pt x="59" y="143"/>
                    <a:pt x="80" y="147"/>
                    <a:pt x="101" y="147"/>
                  </a:cubicBezTo>
                  <a:cubicBezTo>
                    <a:pt x="140" y="147"/>
                    <a:pt x="179" y="134"/>
                    <a:pt x="218" y="110"/>
                  </a:cubicBezTo>
                  <a:cubicBezTo>
                    <a:pt x="267" y="86"/>
                    <a:pt x="267" y="38"/>
                    <a:pt x="231" y="13"/>
                  </a:cubicBezTo>
                  <a:cubicBezTo>
                    <a:pt x="207" y="4"/>
                    <a:pt x="184" y="0"/>
                    <a:pt x="16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1516566" y="3297475"/>
              <a:ext cx="18356" cy="5488"/>
            </a:xfrm>
            <a:custGeom>
              <a:avLst/>
              <a:gdLst/>
              <a:ahLst/>
              <a:cxnLst/>
              <a:rect l="l" t="t" r="r" b="b"/>
              <a:pathLst>
                <a:path w="291" h="87" extrusionOk="0">
                  <a:moveTo>
                    <a:pt x="86" y="0"/>
                  </a:moveTo>
                  <a:cubicBezTo>
                    <a:pt x="66" y="0"/>
                    <a:pt x="46" y="2"/>
                    <a:pt x="25" y="5"/>
                  </a:cubicBezTo>
                  <a:cubicBezTo>
                    <a:pt x="13" y="5"/>
                    <a:pt x="1" y="17"/>
                    <a:pt x="1" y="29"/>
                  </a:cubicBezTo>
                  <a:lnTo>
                    <a:pt x="13" y="41"/>
                  </a:lnTo>
                  <a:lnTo>
                    <a:pt x="49" y="41"/>
                  </a:lnTo>
                  <a:cubicBezTo>
                    <a:pt x="65" y="38"/>
                    <a:pt x="81" y="36"/>
                    <a:pt x="97" y="36"/>
                  </a:cubicBezTo>
                  <a:cubicBezTo>
                    <a:pt x="142" y="36"/>
                    <a:pt x="186" y="47"/>
                    <a:pt x="230" y="65"/>
                  </a:cubicBezTo>
                  <a:lnTo>
                    <a:pt x="242" y="77"/>
                  </a:lnTo>
                  <a:cubicBezTo>
                    <a:pt x="248" y="83"/>
                    <a:pt x="254" y="86"/>
                    <a:pt x="262" y="86"/>
                  </a:cubicBezTo>
                  <a:cubicBezTo>
                    <a:pt x="269" y="86"/>
                    <a:pt x="279" y="83"/>
                    <a:pt x="291" y="77"/>
                  </a:cubicBezTo>
                  <a:cubicBezTo>
                    <a:pt x="291" y="77"/>
                    <a:pt x="291" y="65"/>
                    <a:pt x="291" y="65"/>
                  </a:cubicBezTo>
                  <a:lnTo>
                    <a:pt x="254" y="41"/>
                  </a:lnTo>
                  <a:cubicBezTo>
                    <a:pt x="200" y="14"/>
                    <a:pt x="146" y="0"/>
                    <a:pt x="8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2968907" y="601878"/>
              <a:ext cx="1337369" cy="1208502"/>
            </a:xfrm>
            <a:custGeom>
              <a:avLst/>
              <a:gdLst/>
              <a:ahLst/>
              <a:cxnLst/>
              <a:rect l="l" t="t" r="r" b="b"/>
              <a:pathLst>
                <a:path w="21202" h="19159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22" y="25"/>
                  </a:lnTo>
                  <a:lnTo>
                    <a:pt x="1222" y="37"/>
                  </a:lnTo>
                  <a:lnTo>
                    <a:pt x="1210" y="37"/>
                  </a:lnTo>
                  <a:lnTo>
                    <a:pt x="1210" y="49"/>
                  </a:lnTo>
                  <a:lnTo>
                    <a:pt x="1198" y="37"/>
                  </a:lnTo>
                  <a:lnTo>
                    <a:pt x="1198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61" y="49"/>
                  </a:lnTo>
                  <a:lnTo>
                    <a:pt x="1161" y="61"/>
                  </a:lnTo>
                  <a:lnTo>
                    <a:pt x="1161" y="73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77" y="97"/>
                  </a:lnTo>
                  <a:lnTo>
                    <a:pt x="1077" y="109"/>
                  </a:lnTo>
                  <a:lnTo>
                    <a:pt x="1065" y="97"/>
                  </a:lnTo>
                  <a:lnTo>
                    <a:pt x="1065" y="109"/>
                  </a:lnTo>
                  <a:lnTo>
                    <a:pt x="1052" y="109"/>
                  </a:lnTo>
                  <a:lnTo>
                    <a:pt x="1052" y="121"/>
                  </a:lnTo>
                  <a:lnTo>
                    <a:pt x="1040" y="109"/>
                  </a:lnTo>
                  <a:lnTo>
                    <a:pt x="1040" y="121"/>
                  </a:lnTo>
                  <a:lnTo>
                    <a:pt x="1028" y="121"/>
                  </a:lnTo>
                  <a:lnTo>
                    <a:pt x="1028" y="134"/>
                  </a:lnTo>
                  <a:lnTo>
                    <a:pt x="1016" y="121"/>
                  </a:lnTo>
                  <a:lnTo>
                    <a:pt x="1016" y="134"/>
                  </a:lnTo>
                  <a:lnTo>
                    <a:pt x="1004" y="134"/>
                  </a:lnTo>
                  <a:lnTo>
                    <a:pt x="1004" y="146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46"/>
                  </a:lnTo>
                  <a:lnTo>
                    <a:pt x="980" y="158"/>
                  </a:lnTo>
                  <a:lnTo>
                    <a:pt x="968" y="146"/>
                  </a:lnTo>
                  <a:lnTo>
                    <a:pt x="968" y="158"/>
                  </a:lnTo>
                  <a:lnTo>
                    <a:pt x="956" y="158"/>
                  </a:lnTo>
                  <a:lnTo>
                    <a:pt x="956" y="170"/>
                  </a:lnTo>
                  <a:lnTo>
                    <a:pt x="944" y="158"/>
                  </a:lnTo>
                  <a:lnTo>
                    <a:pt x="944" y="170"/>
                  </a:lnTo>
                  <a:lnTo>
                    <a:pt x="932" y="158"/>
                  </a:lnTo>
                  <a:lnTo>
                    <a:pt x="932" y="170"/>
                  </a:lnTo>
                  <a:lnTo>
                    <a:pt x="932" y="182"/>
                  </a:lnTo>
                  <a:lnTo>
                    <a:pt x="920" y="170"/>
                  </a:lnTo>
                  <a:lnTo>
                    <a:pt x="920" y="182"/>
                  </a:lnTo>
                  <a:lnTo>
                    <a:pt x="907" y="182"/>
                  </a:lnTo>
                  <a:lnTo>
                    <a:pt x="907" y="194"/>
                  </a:lnTo>
                  <a:lnTo>
                    <a:pt x="895" y="182"/>
                  </a:lnTo>
                  <a:lnTo>
                    <a:pt x="895" y="194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94"/>
                  </a:lnTo>
                  <a:lnTo>
                    <a:pt x="871" y="206"/>
                  </a:lnTo>
                  <a:lnTo>
                    <a:pt x="859" y="194"/>
                  </a:lnTo>
                  <a:lnTo>
                    <a:pt x="859" y="206"/>
                  </a:lnTo>
                  <a:lnTo>
                    <a:pt x="859" y="218"/>
                  </a:lnTo>
                  <a:lnTo>
                    <a:pt x="847" y="206"/>
                  </a:lnTo>
                  <a:lnTo>
                    <a:pt x="847" y="218"/>
                  </a:lnTo>
                  <a:lnTo>
                    <a:pt x="835" y="206"/>
                  </a:lnTo>
                  <a:lnTo>
                    <a:pt x="835" y="218"/>
                  </a:lnTo>
                  <a:lnTo>
                    <a:pt x="823" y="218"/>
                  </a:lnTo>
                  <a:lnTo>
                    <a:pt x="823" y="230"/>
                  </a:lnTo>
                  <a:lnTo>
                    <a:pt x="811" y="218"/>
                  </a:lnTo>
                  <a:lnTo>
                    <a:pt x="811" y="230"/>
                  </a:lnTo>
                  <a:lnTo>
                    <a:pt x="811" y="242"/>
                  </a:lnTo>
                  <a:lnTo>
                    <a:pt x="799" y="230"/>
                  </a:lnTo>
                  <a:lnTo>
                    <a:pt x="799" y="242"/>
                  </a:lnTo>
                  <a:lnTo>
                    <a:pt x="787" y="230"/>
                  </a:lnTo>
                  <a:lnTo>
                    <a:pt x="787" y="242"/>
                  </a:lnTo>
                  <a:lnTo>
                    <a:pt x="774" y="242"/>
                  </a:lnTo>
                  <a:lnTo>
                    <a:pt x="774" y="254"/>
                  </a:lnTo>
                  <a:lnTo>
                    <a:pt x="762" y="242"/>
                  </a:lnTo>
                  <a:lnTo>
                    <a:pt x="762" y="254"/>
                  </a:lnTo>
                  <a:lnTo>
                    <a:pt x="750" y="254"/>
                  </a:lnTo>
                  <a:lnTo>
                    <a:pt x="750" y="266"/>
                  </a:lnTo>
                  <a:lnTo>
                    <a:pt x="738" y="254"/>
                  </a:lnTo>
                  <a:lnTo>
                    <a:pt x="738" y="266"/>
                  </a:lnTo>
                  <a:lnTo>
                    <a:pt x="726" y="266"/>
                  </a:lnTo>
                  <a:lnTo>
                    <a:pt x="726" y="279"/>
                  </a:lnTo>
                  <a:lnTo>
                    <a:pt x="714" y="266"/>
                  </a:lnTo>
                  <a:lnTo>
                    <a:pt x="714" y="279"/>
                  </a:lnTo>
                  <a:lnTo>
                    <a:pt x="702" y="279"/>
                  </a:lnTo>
                  <a:lnTo>
                    <a:pt x="702" y="291"/>
                  </a:lnTo>
                  <a:lnTo>
                    <a:pt x="690" y="279"/>
                  </a:lnTo>
                  <a:lnTo>
                    <a:pt x="690" y="291"/>
                  </a:lnTo>
                  <a:lnTo>
                    <a:pt x="678" y="291"/>
                  </a:lnTo>
                  <a:lnTo>
                    <a:pt x="678" y="303"/>
                  </a:lnTo>
                  <a:lnTo>
                    <a:pt x="666" y="291"/>
                  </a:lnTo>
                  <a:lnTo>
                    <a:pt x="666" y="303"/>
                  </a:lnTo>
                  <a:lnTo>
                    <a:pt x="654" y="303"/>
                  </a:lnTo>
                  <a:lnTo>
                    <a:pt x="654" y="315"/>
                  </a:lnTo>
                  <a:lnTo>
                    <a:pt x="642" y="303"/>
                  </a:lnTo>
                  <a:lnTo>
                    <a:pt x="642" y="315"/>
                  </a:lnTo>
                  <a:lnTo>
                    <a:pt x="629" y="315"/>
                  </a:lnTo>
                  <a:lnTo>
                    <a:pt x="629" y="327"/>
                  </a:lnTo>
                  <a:lnTo>
                    <a:pt x="617" y="315"/>
                  </a:lnTo>
                  <a:lnTo>
                    <a:pt x="617" y="327"/>
                  </a:lnTo>
                  <a:lnTo>
                    <a:pt x="605" y="327"/>
                  </a:lnTo>
                  <a:lnTo>
                    <a:pt x="605" y="339"/>
                  </a:lnTo>
                  <a:lnTo>
                    <a:pt x="593" y="327"/>
                  </a:lnTo>
                  <a:lnTo>
                    <a:pt x="593" y="339"/>
                  </a:lnTo>
                  <a:lnTo>
                    <a:pt x="581" y="327"/>
                  </a:lnTo>
                  <a:lnTo>
                    <a:pt x="581" y="339"/>
                  </a:lnTo>
                  <a:lnTo>
                    <a:pt x="581" y="351"/>
                  </a:lnTo>
                  <a:lnTo>
                    <a:pt x="569" y="339"/>
                  </a:lnTo>
                  <a:lnTo>
                    <a:pt x="569" y="351"/>
                  </a:lnTo>
                  <a:lnTo>
                    <a:pt x="557" y="351"/>
                  </a:lnTo>
                  <a:lnTo>
                    <a:pt x="557" y="363"/>
                  </a:lnTo>
                  <a:lnTo>
                    <a:pt x="545" y="351"/>
                  </a:lnTo>
                  <a:lnTo>
                    <a:pt x="545" y="363"/>
                  </a:lnTo>
                  <a:lnTo>
                    <a:pt x="533" y="351"/>
                  </a:lnTo>
                  <a:lnTo>
                    <a:pt x="533" y="363"/>
                  </a:lnTo>
                  <a:lnTo>
                    <a:pt x="521" y="363"/>
                  </a:lnTo>
                  <a:lnTo>
                    <a:pt x="521" y="375"/>
                  </a:lnTo>
                  <a:lnTo>
                    <a:pt x="509" y="375"/>
                  </a:lnTo>
                  <a:lnTo>
                    <a:pt x="509" y="387"/>
                  </a:lnTo>
                  <a:lnTo>
                    <a:pt x="496" y="375"/>
                  </a:lnTo>
                  <a:lnTo>
                    <a:pt x="496" y="387"/>
                  </a:lnTo>
                  <a:lnTo>
                    <a:pt x="484" y="375"/>
                  </a:lnTo>
                  <a:lnTo>
                    <a:pt x="484" y="387"/>
                  </a:lnTo>
                  <a:lnTo>
                    <a:pt x="472" y="387"/>
                  </a:lnTo>
                  <a:lnTo>
                    <a:pt x="472" y="399"/>
                  </a:lnTo>
                  <a:lnTo>
                    <a:pt x="460" y="387"/>
                  </a:lnTo>
                  <a:lnTo>
                    <a:pt x="460" y="399"/>
                  </a:lnTo>
                  <a:lnTo>
                    <a:pt x="460" y="412"/>
                  </a:lnTo>
                  <a:lnTo>
                    <a:pt x="448" y="399"/>
                  </a:lnTo>
                  <a:lnTo>
                    <a:pt x="448" y="412"/>
                  </a:lnTo>
                  <a:lnTo>
                    <a:pt x="436" y="399"/>
                  </a:lnTo>
                  <a:lnTo>
                    <a:pt x="436" y="412"/>
                  </a:lnTo>
                  <a:lnTo>
                    <a:pt x="424" y="412"/>
                  </a:lnTo>
                  <a:lnTo>
                    <a:pt x="424" y="424"/>
                  </a:lnTo>
                  <a:lnTo>
                    <a:pt x="412" y="412"/>
                  </a:lnTo>
                  <a:lnTo>
                    <a:pt x="412" y="424"/>
                  </a:lnTo>
                  <a:lnTo>
                    <a:pt x="400" y="424"/>
                  </a:lnTo>
                  <a:lnTo>
                    <a:pt x="400" y="436"/>
                  </a:lnTo>
                  <a:lnTo>
                    <a:pt x="388" y="424"/>
                  </a:lnTo>
                  <a:lnTo>
                    <a:pt x="388" y="436"/>
                  </a:lnTo>
                  <a:lnTo>
                    <a:pt x="376" y="436"/>
                  </a:lnTo>
                  <a:lnTo>
                    <a:pt x="376" y="448"/>
                  </a:lnTo>
                  <a:lnTo>
                    <a:pt x="364" y="436"/>
                  </a:lnTo>
                  <a:lnTo>
                    <a:pt x="364" y="448"/>
                  </a:lnTo>
                  <a:lnTo>
                    <a:pt x="339" y="448"/>
                  </a:lnTo>
                  <a:lnTo>
                    <a:pt x="339" y="460"/>
                  </a:lnTo>
                  <a:lnTo>
                    <a:pt x="327" y="460"/>
                  </a:lnTo>
                  <a:lnTo>
                    <a:pt x="327" y="472"/>
                  </a:lnTo>
                  <a:lnTo>
                    <a:pt x="315" y="460"/>
                  </a:lnTo>
                  <a:lnTo>
                    <a:pt x="315" y="472"/>
                  </a:lnTo>
                  <a:lnTo>
                    <a:pt x="303" y="472"/>
                  </a:lnTo>
                  <a:lnTo>
                    <a:pt x="303" y="484"/>
                  </a:lnTo>
                  <a:lnTo>
                    <a:pt x="291" y="472"/>
                  </a:lnTo>
                  <a:lnTo>
                    <a:pt x="291" y="484"/>
                  </a:lnTo>
                  <a:lnTo>
                    <a:pt x="279" y="484"/>
                  </a:lnTo>
                  <a:lnTo>
                    <a:pt x="279" y="496"/>
                  </a:lnTo>
                  <a:lnTo>
                    <a:pt x="267" y="484"/>
                  </a:lnTo>
                  <a:lnTo>
                    <a:pt x="267" y="496"/>
                  </a:lnTo>
                  <a:lnTo>
                    <a:pt x="243" y="496"/>
                  </a:lnTo>
                  <a:lnTo>
                    <a:pt x="243" y="508"/>
                  </a:lnTo>
                  <a:lnTo>
                    <a:pt x="231" y="496"/>
                  </a:lnTo>
                  <a:lnTo>
                    <a:pt x="231" y="508"/>
                  </a:lnTo>
                  <a:lnTo>
                    <a:pt x="231" y="520"/>
                  </a:lnTo>
                  <a:lnTo>
                    <a:pt x="219" y="508"/>
                  </a:lnTo>
                  <a:lnTo>
                    <a:pt x="219" y="520"/>
                  </a:lnTo>
                  <a:lnTo>
                    <a:pt x="194" y="520"/>
                  </a:lnTo>
                  <a:lnTo>
                    <a:pt x="194" y="532"/>
                  </a:lnTo>
                  <a:lnTo>
                    <a:pt x="182" y="520"/>
                  </a:lnTo>
                  <a:lnTo>
                    <a:pt x="182" y="532"/>
                  </a:lnTo>
                  <a:lnTo>
                    <a:pt x="170" y="532"/>
                  </a:lnTo>
                  <a:lnTo>
                    <a:pt x="170" y="544"/>
                  </a:lnTo>
                  <a:lnTo>
                    <a:pt x="146" y="544"/>
                  </a:lnTo>
                  <a:lnTo>
                    <a:pt x="146" y="557"/>
                  </a:lnTo>
                  <a:lnTo>
                    <a:pt x="134" y="544"/>
                  </a:lnTo>
                  <a:lnTo>
                    <a:pt x="134" y="557"/>
                  </a:lnTo>
                  <a:lnTo>
                    <a:pt x="122" y="557"/>
                  </a:lnTo>
                  <a:lnTo>
                    <a:pt x="122" y="569"/>
                  </a:lnTo>
                  <a:lnTo>
                    <a:pt x="110" y="557"/>
                  </a:lnTo>
                  <a:lnTo>
                    <a:pt x="110" y="569"/>
                  </a:lnTo>
                  <a:lnTo>
                    <a:pt x="98" y="569"/>
                  </a:lnTo>
                  <a:lnTo>
                    <a:pt x="98" y="581"/>
                  </a:lnTo>
                  <a:lnTo>
                    <a:pt x="86" y="569"/>
                  </a:lnTo>
                  <a:lnTo>
                    <a:pt x="86" y="581"/>
                  </a:lnTo>
                  <a:lnTo>
                    <a:pt x="73" y="581"/>
                  </a:lnTo>
                  <a:lnTo>
                    <a:pt x="73" y="593"/>
                  </a:lnTo>
                  <a:lnTo>
                    <a:pt x="61" y="581"/>
                  </a:lnTo>
                  <a:lnTo>
                    <a:pt x="61" y="593"/>
                  </a:lnTo>
                  <a:lnTo>
                    <a:pt x="49" y="593"/>
                  </a:lnTo>
                  <a:lnTo>
                    <a:pt x="49" y="605"/>
                  </a:lnTo>
                  <a:lnTo>
                    <a:pt x="37" y="593"/>
                  </a:lnTo>
                  <a:lnTo>
                    <a:pt x="37" y="605"/>
                  </a:lnTo>
                  <a:lnTo>
                    <a:pt x="25" y="605"/>
                  </a:lnTo>
                  <a:lnTo>
                    <a:pt x="25" y="617"/>
                  </a:lnTo>
                  <a:lnTo>
                    <a:pt x="13" y="605"/>
                  </a:lnTo>
                  <a:lnTo>
                    <a:pt x="13" y="617"/>
                  </a:lnTo>
                  <a:lnTo>
                    <a:pt x="1" y="617"/>
                  </a:lnTo>
                  <a:lnTo>
                    <a:pt x="1" y="16656"/>
                  </a:lnTo>
                  <a:lnTo>
                    <a:pt x="4243" y="19158"/>
                  </a:lnTo>
                  <a:lnTo>
                    <a:pt x="21201" y="11592"/>
                  </a:lnTo>
                  <a:lnTo>
                    <a:pt x="21201" y="11495"/>
                  </a:lnTo>
                  <a:lnTo>
                    <a:pt x="1282" y="1"/>
                  </a:lnTo>
                  <a:lnTo>
                    <a:pt x="1282" y="1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3236541" y="1333004"/>
              <a:ext cx="1072002" cy="1155138"/>
            </a:xfrm>
            <a:custGeom>
              <a:avLst/>
              <a:gdLst/>
              <a:ahLst/>
              <a:cxnLst/>
              <a:rect l="l" t="t" r="r" b="b"/>
              <a:pathLst>
                <a:path w="16995" h="18313" extrusionOk="0">
                  <a:moveTo>
                    <a:pt x="16958" y="1"/>
                  </a:moveTo>
                  <a:lnTo>
                    <a:pt x="0" y="7567"/>
                  </a:lnTo>
                  <a:lnTo>
                    <a:pt x="8086" y="12354"/>
                  </a:lnTo>
                  <a:lnTo>
                    <a:pt x="9984" y="18312"/>
                  </a:lnTo>
                  <a:lnTo>
                    <a:pt x="9984" y="18276"/>
                  </a:lnTo>
                  <a:lnTo>
                    <a:pt x="9996" y="18300"/>
                  </a:lnTo>
                  <a:lnTo>
                    <a:pt x="9996" y="18264"/>
                  </a:lnTo>
                  <a:lnTo>
                    <a:pt x="10008" y="18300"/>
                  </a:lnTo>
                  <a:lnTo>
                    <a:pt x="10008" y="18264"/>
                  </a:lnTo>
                  <a:lnTo>
                    <a:pt x="10020" y="18288"/>
                  </a:lnTo>
                  <a:lnTo>
                    <a:pt x="10020" y="18252"/>
                  </a:lnTo>
                  <a:lnTo>
                    <a:pt x="10032" y="18288"/>
                  </a:lnTo>
                  <a:lnTo>
                    <a:pt x="10032" y="18252"/>
                  </a:lnTo>
                  <a:lnTo>
                    <a:pt x="10045" y="18288"/>
                  </a:lnTo>
                  <a:lnTo>
                    <a:pt x="10045" y="18276"/>
                  </a:lnTo>
                  <a:lnTo>
                    <a:pt x="10045" y="18240"/>
                  </a:lnTo>
                  <a:lnTo>
                    <a:pt x="10057" y="18276"/>
                  </a:lnTo>
                  <a:lnTo>
                    <a:pt x="10057" y="18240"/>
                  </a:lnTo>
                  <a:lnTo>
                    <a:pt x="10069" y="18264"/>
                  </a:lnTo>
                  <a:lnTo>
                    <a:pt x="10069" y="18228"/>
                  </a:lnTo>
                  <a:lnTo>
                    <a:pt x="10081" y="18264"/>
                  </a:lnTo>
                  <a:lnTo>
                    <a:pt x="10081" y="18228"/>
                  </a:lnTo>
                  <a:lnTo>
                    <a:pt x="10093" y="18264"/>
                  </a:lnTo>
                  <a:lnTo>
                    <a:pt x="10093" y="18228"/>
                  </a:lnTo>
                  <a:lnTo>
                    <a:pt x="10105" y="18252"/>
                  </a:lnTo>
                  <a:lnTo>
                    <a:pt x="10105" y="18216"/>
                  </a:lnTo>
                  <a:lnTo>
                    <a:pt x="10117" y="18240"/>
                  </a:lnTo>
                  <a:lnTo>
                    <a:pt x="10117" y="18204"/>
                  </a:lnTo>
                  <a:lnTo>
                    <a:pt x="10129" y="18240"/>
                  </a:lnTo>
                  <a:lnTo>
                    <a:pt x="10129" y="18204"/>
                  </a:lnTo>
                  <a:lnTo>
                    <a:pt x="10141" y="18240"/>
                  </a:lnTo>
                  <a:lnTo>
                    <a:pt x="10141" y="18204"/>
                  </a:lnTo>
                  <a:lnTo>
                    <a:pt x="10153" y="18228"/>
                  </a:lnTo>
                  <a:lnTo>
                    <a:pt x="10153" y="18192"/>
                  </a:lnTo>
                  <a:lnTo>
                    <a:pt x="10165" y="18228"/>
                  </a:lnTo>
                  <a:lnTo>
                    <a:pt x="10165" y="18216"/>
                  </a:lnTo>
                  <a:lnTo>
                    <a:pt x="10165" y="18180"/>
                  </a:lnTo>
                  <a:lnTo>
                    <a:pt x="10178" y="18216"/>
                  </a:lnTo>
                  <a:lnTo>
                    <a:pt x="10178" y="18180"/>
                  </a:lnTo>
                  <a:lnTo>
                    <a:pt x="10190" y="18216"/>
                  </a:lnTo>
                  <a:lnTo>
                    <a:pt x="10190" y="18180"/>
                  </a:lnTo>
                  <a:lnTo>
                    <a:pt x="10202" y="18204"/>
                  </a:lnTo>
                  <a:lnTo>
                    <a:pt x="10202" y="18167"/>
                  </a:lnTo>
                  <a:lnTo>
                    <a:pt x="10214" y="18204"/>
                  </a:lnTo>
                  <a:lnTo>
                    <a:pt x="10214" y="18192"/>
                  </a:lnTo>
                  <a:lnTo>
                    <a:pt x="10226" y="18155"/>
                  </a:lnTo>
                  <a:lnTo>
                    <a:pt x="10238" y="18192"/>
                  </a:lnTo>
                  <a:lnTo>
                    <a:pt x="10238" y="18155"/>
                  </a:lnTo>
                  <a:lnTo>
                    <a:pt x="10250" y="18180"/>
                  </a:lnTo>
                  <a:lnTo>
                    <a:pt x="10250" y="18143"/>
                  </a:lnTo>
                  <a:lnTo>
                    <a:pt x="10262" y="18180"/>
                  </a:lnTo>
                  <a:lnTo>
                    <a:pt x="10262" y="18143"/>
                  </a:lnTo>
                  <a:lnTo>
                    <a:pt x="10274" y="18167"/>
                  </a:lnTo>
                  <a:lnTo>
                    <a:pt x="10286" y="18131"/>
                  </a:lnTo>
                  <a:lnTo>
                    <a:pt x="10298" y="18155"/>
                  </a:lnTo>
                  <a:lnTo>
                    <a:pt x="10298" y="18119"/>
                  </a:lnTo>
                  <a:lnTo>
                    <a:pt x="10310" y="18155"/>
                  </a:lnTo>
                  <a:lnTo>
                    <a:pt x="10310" y="18119"/>
                  </a:lnTo>
                  <a:lnTo>
                    <a:pt x="10323" y="18143"/>
                  </a:lnTo>
                  <a:lnTo>
                    <a:pt x="10323" y="18107"/>
                  </a:lnTo>
                  <a:lnTo>
                    <a:pt x="10335" y="18143"/>
                  </a:lnTo>
                  <a:lnTo>
                    <a:pt x="10335" y="18107"/>
                  </a:lnTo>
                  <a:lnTo>
                    <a:pt x="10347" y="18131"/>
                  </a:lnTo>
                  <a:lnTo>
                    <a:pt x="10347" y="18095"/>
                  </a:lnTo>
                  <a:lnTo>
                    <a:pt x="10359" y="18131"/>
                  </a:lnTo>
                  <a:lnTo>
                    <a:pt x="10359" y="18095"/>
                  </a:lnTo>
                  <a:lnTo>
                    <a:pt x="10371" y="18119"/>
                  </a:lnTo>
                  <a:lnTo>
                    <a:pt x="10371" y="18083"/>
                  </a:lnTo>
                  <a:lnTo>
                    <a:pt x="10383" y="18119"/>
                  </a:lnTo>
                  <a:lnTo>
                    <a:pt x="10383" y="18083"/>
                  </a:lnTo>
                  <a:lnTo>
                    <a:pt x="10395" y="18119"/>
                  </a:lnTo>
                  <a:lnTo>
                    <a:pt x="10395" y="18107"/>
                  </a:lnTo>
                  <a:lnTo>
                    <a:pt x="10395" y="18071"/>
                  </a:lnTo>
                  <a:lnTo>
                    <a:pt x="10407" y="18107"/>
                  </a:lnTo>
                  <a:lnTo>
                    <a:pt x="10407" y="18071"/>
                  </a:lnTo>
                  <a:lnTo>
                    <a:pt x="10419" y="18095"/>
                  </a:lnTo>
                  <a:lnTo>
                    <a:pt x="10419" y="18059"/>
                  </a:lnTo>
                  <a:lnTo>
                    <a:pt x="10431" y="18095"/>
                  </a:lnTo>
                  <a:lnTo>
                    <a:pt x="10431" y="18059"/>
                  </a:lnTo>
                  <a:lnTo>
                    <a:pt x="10443" y="18095"/>
                  </a:lnTo>
                  <a:lnTo>
                    <a:pt x="10443" y="18059"/>
                  </a:lnTo>
                  <a:lnTo>
                    <a:pt x="10456" y="18083"/>
                  </a:lnTo>
                  <a:lnTo>
                    <a:pt x="10456" y="18047"/>
                  </a:lnTo>
                  <a:lnTo>
                    <a:pt x="10468" y="18071"/>
                  </a:lnTo>
                  <a:lnTo>
                    <a:pt x="10468" y="18034"/>
                  </a:lnTo>
                  <a:lnTo>
                    <a:pt x="10480" y="18071"/>
                  </a:lnTo>
                  <a:lnTo>
                    <a:pt x="10480" y="18034"/>
                  </a:lnTo>
                  <a:lnTo>
                    <a:pt x="10492" y="18071"/>
                  </a:lnTo>
                  <a:lnTo>
                    <a:pt x="10492" y="18034"/>
                  </a:lnTo>
                  <a:lnTo>
                    <a:pt x="10504" y="18059"/>
                  </a:lnTo>
                  <a:lnTo>
                    <a:pt x="10504" y="18022"/>
                  </a:lnTo>
                  <a:lnTo>
                    <a:pt x="10516" y="18059"/>
                  </a:lnTo>
                  <a:lnTo>
                    <a:pt x="10516" y="18022"/>
                  </a:lnTo>
                  <a:lnTo>
                    <a:pt x="10528" y="18047"/>
                  </a:lnTo>
                  <a:lnTo>
                    <a:pt x="10528" y="18010"/>
                  </a:lnTo>
                  <a:lnTo>
                    <a:pt x="10540" y="18047"/>
                  </a:lnTo>
                  <a:lnTo>
                    <a:pt x="10540" y="18010"/>
                  </a:lnTo>
                  <a:lnTo>
                    <a:pt x="10552" y="18034"/>
                  </a:lnTo>
                  <a:lnTo>
                    <a:pt x="10552" y="17998"/>
                  </a:lnTo>
                  <a:lnTo>
                    <a:pt x="10564" y="18034"/>
                  </a:lnTo>
                  <a:lnTo>
                    <a:pt x="10564" y="18022"/>
                  </a:lnTo>
                  <a:lnTo>
                    <a:pt x="10576" y="17998"/>
                  </a:lnTo>
                  <a:lnTo>
                    <a:pt x="10576" y="17986"/>
                  </a:lnTo>
                  <a:lnTo>
                    <a:pt x="10588" y="18022"/>
                  </a:lnTo>
                  <a:lnTo>
                    <a:pt x="10588" y="17986"/>
                  </a:lnTo>
                  <a:lnTo>
                    <a:pt x="10601" y="18010"/>
                  </a:lnTo>
                  <a:lnTo>
                    <a:pt x="10601" y="17974"/>
                  </a:lnTo>
                  <a:lnTo>
                    <a:pt x="10613" y="18010"/>
                  </a:lnTo>
                  <a:lnTo>
                    <a:pt x="10613" y="17974"/>
                  </a:lnTo>
                  <a:lnTo>
                    <a:pt x="10625" y="17998"/>
                  </a:lnTo>
                  <a:lnTo>
                    <a:pt x="10625" y="17962"/>
                  </a:lnTo>
                  <a:lnTo>
                    <a:pt x="10637" y="17998"/>
                  </a:lnTo>
                  <a:lnTo>
                    <a:pt x="10637" y="17962"/>
                  </a:lnTo>
                  <a:lnTo>
                    <a:pt x="10649" y="17986"/>
                  </a:lnTo>
                  <a:lnTo>
                    <a:pt x="10649" y="17950"/>
                  </a:lnTo>
                  <a:lnTo>
                    <a:pt x="10661" y="17986"/>
                  </a:lnTo>
                  <a:lnTo>
                    <a:pt x="10661" y="17950"/>
                  </a:lnTo>
                  <a:lnTo>
                    <a:pt x="10673" y="17974"/>
                  </a:lnTo>
                  <a:lnTo>
                    <a:pt x="10673" y="17950"/>
                  </a:lnTo>
                  <a:lnTo>
                    <a:pt x="10685" y="17974"/>
                  </a:lnTo>
                  <a:lnTo>
                    <a:pt x="10685" y="17938"/>
                  </a:lnTo>
                  <a:lnTo>
                    <a:pt x="10697" y="17962"/>
                  </a:lnTo>
                  <a:lnTo>
                    <a:pt x="10697" y="17926"/>
                  </a:lnTo>
                  <a:lnTo>
                    <a:pt x="10709" y="17962"/>
                  </a:lnTo>
                  <a:lnTo>
                    <a:pt x="10709" y="17926"/>
                  </a:lnTo>
                  <a:lnTo>
                    <a:pt x="10721" y="17950"/>
                  </a:lnTo>
                  <a:lnTo>
                    <a:pt x="10721" y="17926"/>
                  </a:lnTo>
                  <a:lnTo>
                    <a:pt x="10734" y="17950"/>
                  </a:lnTo>
                  <a:lnTo>
                    <a:pt x="10734" y="17914"/>
                  </a:lnTo>
                  <a:lnTo>
                    <a:pt x="10746" y="17950"/>
                  </a:lnTo>
                  <a:lnTo>
                    <a:pt x="10746" y="17938"/>
                  </a:lnTo>
                  <a:lnTo>
                    <a:pt x="10746" y="17902"/>
                  </a:lnTo>
                  <a:lnTo>
                    <a:pt x="10758" y="17938"/>
                  </a:lnTo>
                  <a:lnTo>
                    <a:pt x="10758" y="17902"/>
                  </a:lnTo>
                  <a:lnTo>
                    <a:pt x="10770" y="17926"/>
                  </a:lnTo>
                  <a:lnTo>
                    <a:pt x="10770" y="17902"/>
                  </a:lnTo>
                  <a:lnTo>
                    <a:pt x="10782" y="17926"/>
                  </a:lnTo>
                  <a:lnTo>
                    <a:pt x="10782" y="17889"/>
                  </a:lnTo>
                  <a:lnTo>
                    <a:pt x="10794" y="17926"/>
                  </a:lnTo>
                  <a:lnTo>
                    <a:pt x="10794" y="17889"/>
                  </a:lnTo>
                  <a:lnTo>
                    <a:pt x="10806" y="17914"/>
                  </a:lnTo>
                  <a:lnTo>
                    <a:pt x="10806" y="17877"/>
                  </a:lnTo>
                  <a:lnTo>
                    <a:pt x="10818" y="17902"/>
                  </a:lnTo>
                  <a:lnTo>
                    <a:pt x="10818" y="17877"/>
                  </a:lnTo>
                  <a:lnTo>
                    <a:pt x="10830" y="17902"/>
                  </a:lnTo>
                  <a:lnTo>
                    <a:pt x="10830" y="17865"/>
                  </a:lnTo>
                  <a:lnTo>
                    <a:pt x="10842" y="17902"/>
                  </a:lnTo>
                  <a:lnTo>
                    <a:pt x="10842" y="17865"/>
                  </a:lnTo>
                  <a:lnTo>
                    <a:pt x="10854" y="17889"/>
                  </a:lnTo>
                  <a:lnTo>
                    <a:pt x="10854" y="17853"/>
                  </a:lnTo>
                  <a:lnTo>
                    <a:pt x="10866" y="17889"/>
                  </a:lnTo>
                  <a:lnTo>
                    <a:pt x="10866" y="17853"/>
                  </a:lnTo>
                  <a:lnTo>
                    <a:pt x="10879" y="17877"/>
                  </a:lnTo>
                  <a:lnTo>
                    <a:pt x="10879" y="17841"/>
                  </a:lnTo>
                  <a:lnTo>
                    <a:pt x="10891" y="17877"/>
                  </a:lnTo>
                  <a:lnTo>
                    <a:pt x="10891" y="17841"/>
                  </a:lnTo>
                  <a:lnTo>
                    <a:pt x="10903" y="17865"/>
                  </a:lnTo>
                  <a:lnTo>
                    <a:pt x="10903" y="17829"/>
                  </a:lnTo>
                  <a:lnTo>
                    <a:pt x="10915" y="17865"/>
                  </a:lnTo>
                  <a:lnTo>
                    <a:pt x="10915" y="17853"/>
                  </a:lnTo>
                  <a:lnTo>
                    <a:pt x="10927" y="17829"/>
                  </a:lnTo>
                  <a:lnTo>
                    <a:pt x="10927" y="17817"/>
                  </a:lnTo>
                  <a:lnTo>
                    <a:pt x="10939" y="17853"/>
                  </a:lnTo>
                  <a:lnTo>
                    <a:pt x="10939" y="17817"/>
                  </a:lnTo>
                  <a:lnTo>
                    <a:pt x="10951" y="17841"/>
                  </a:lnTo>
                  <a:lnTo>
                    <a:pt x="10951" y="17805"/>
                  </a:lnTo>
                  <a:lnTo>
                    <a:pt x="10963" y="17841"/>
                  </a:lnTo>
                  <a:lnTo>
                    <a:pt x="10963" y="17805"/>
                  </a:lnTo>
                  <a:lnTo>
                    <a:pt x="10975" y="17829"/>
                  </a:lnTo>
                  <a:lnTo>
                    <a:pt x="10975" y="17793"/>
                  </a:lnTo>
                  <a:lnTo>
                    <a:pt x="10987" y="17829"/>
                  </a:lnTo>
                  <a:lnTo>
                    <a:pt x="10987" y="17793"/>
                  </a:lnTo>
                  <a:lnTo>
                    <a:pt x="10999" y="17817"/>
                  </a:lnTo>
                  <a:lnTo>
                    <a:pt x="10999" y="17781"/>
                  </a:lnTo>
                  <a:lnTo>
                    <a:pt x="11012" y="17817"/>
                  </a:lnTo>
                  <a:lnTo>
                    <a:pt x="11012" y="17781"/>
                  </a:lnTo>
                  <a:lnTo>
                    <a:pt x="11024" y="17805"/>
                  </a:lnTo>
                  <a:lnTo>
                    <a:pt x="11024" y="17781"/>
                  </a:lnTo>
                  <a:lnTo>
                    <a:pt x="11036" y="17805"/>
                  </a:lnTo>
                  <a:lnTo>
                    <a:pt x="11036" y="17769"/>
                  </a:lnTo>
                  <a:lnTo>
                    <a:pt x="11048" y="17793"/>
                  </a:lnTo>
                  <a:lnTo>
                    <a:pt x="11048" y="17756"/>
                  </a:lnTo>
                  <a:lnTo>
                    <a:pt x="11060" y="17793"/>
                  </a:lnTo>
                  <a:lnTo>
                    <a:pt x="11060" y="17756"/>
                  </a:lnTo>
                  <a:lnTo>
                    <a:pt x="11072" y="17781"/>
                  </a:lnTo>
                  <a:lnTo>
                    <a:pt x="11072" y="17756"/>
                  </a:lnTo>
                  <a:lnTo>
                    <a:pt x="11084" y="17781"/>
                  </a:lnTo>
                  <a:lnTo>
                    <a:pt x="11084" y="17744"/>
                  </a:lnTo>
                  <a:lnTo>
                    <a:pt x="11096" y="17781"/>
                  </a:lnTo>
                  <a:lnTo>
                    <a:pt x="11096" y="17769"/>
                  </a:lnTo>
                  <a:lnTo>
                    <a:pt x="11096" y="17732"/>
                  </a:lnTo>
                  <a:lnTo>
                    <a:pt x="11108" y="17769"/>
                  </a:lnTo>
                  <a:lnTo>
                    <a:pt x="11108" y="17732"/>
                  </a:lnTo>
                  <a:lnTo>
                    <a:pt x="11120" y="17756"/>
                  </a:lnTo>
                  <a:lnTo>
                    <a:pt x="11120" y="17732"/>
                  </a:lnTo>
                  <a:lnTo>
                    <a:pt x="11132" y="17756"/>
                  </a:lnTo>
                  <a:lnTo>
                    <a:pt x="11132" y="17720"/>
                  </a:lnTo>
                  <a:lnTo>
                    <a:pt x="11144" y="17756"/>
                  </a:lnTo>
                  <a:lnTo>
                    <a:pt x="11144" y="17720"/>
                  </a:lnTo>
                  <a:lnTo>
                    <a:pt x="11157" y="17744"/>
                  </a:lnTo>
                  <a:lnTo>
                    <a:pt x="11157" y="17708"/>
                  </a:lnTo>
                  <a:lnTo>
                    <a:pt x="11169" y="17732"/>
                  </a:lnTo>
                  <a:lnTo>
                    <a:pt x="11169" y="17708"/>
                  </a:lnTo>
                  <a:lnTo>
                    <a:pt x="11181" y="17732"/>
                  </a:lnTo>
                  <a:lnTo>
                    <a:pt x="11181" y="17696"/>
                  </a:lnTo>
                  <a:lnTo>
                    <a:pt x="11193" y="17732"/>
                  </a:lnTo>
                  <a:lnTo>
                    <a:pt x="11193" y="17696"/>
                  </a:lnTo>
                  <a:lnTo>
                    <a:pt x="11205" y="17720"/>
                  </a:lnTo>
                  <a:lnTo>
                    <a:pt x="11217" y="17684"/>
                  </a:lnTo>
                  <a:lnTo>
                    <a:pt x="11229" y="17708"/>
                  </a:lnTo>
                  <a:lnTo>
                    <a:pt x="11229" y="17672"/>
                  </a:lnTo>
                  <a:lnTo>
                    <a:pt x="11241" y="17708"/>
                  </a:lnTo>
                  <a:lnTo>
                    <a:pt x="11241" y="17672"/>
                  </a:lnTo>
                  <a:lnTo>
                    <a:pt x="11253" y="17696"/>
                  </a:lnTo>
                  <a:lnTo>
                    <a:pt x="11253" y="17660"/>
                  </a:lnTo>
                  <a:lnTo>
                    <a:pt x="11265" y="17696"/>
                  </a:lnTo>
                  <a:lnTo>
                    <a:pt x="11302" y="14082"/>
                  </a:lnTo>
                  <a:lnTo>
                    <a:pt x="15725" y="16487"/>
                  </a:lnTo>
                  <a:lnTo>
                    <a:pt x="15725" y="16475"/>
                  </a:lnTo>
                  <a:lnTo>
                    <a:pt x="15737" y="16487"/>
                  </a:lnTo>
                  <a:lnTo>
                    <a:pt x="15737" y="16475"/>
                  </a:lnTo>
                  <a:lnTo>
                    <a:pt x="15750" y="16475"/>
                  </a:lnTo>
                  <a:lnTo>
                    <a:pt x="15750" y="16463"/>
                  </a:lnTo>
                  <a:lnTo>
                    <a:pt x="15762" y="16475"/>
                  </a:lnTo>
                  <a:lnTo>
                    <a:pt x="15762" y="16463"/>
                  </a:lnTo>
                  <a:lnTo>
                    <a:pt x="15786" y="16463"/>
                  </a:lnTo>
                  <a:lnTo>
                    <a:pt x="15786" y="16451"/>
                  </a:lnTo>
                  <a:lnTo>
                    <a:pt x="15798" y="16451"/>
                  </a:lnTo>
                  <a:lnTo>
                    <a:pt x="15798" y="16439"/>
                  </a:lnTo>
                  <a:lnTo>
                    <a:pt x="15810" y="16451"/>
                  </a:lnTo>
                  <a:lnTo>
                    <a:pt x="15810" y="16439"/>
                  </a:lnTo>
                  <a:lnTo>
                    <a:pt x="15834" y="16439"/>
                  </a:lnTo>
                  <a:lnTo>
                    <a:pt x="15834" y="16427"/>
                  </a:lnTo>
                  <a:lnTo>
                    <a:pt x="15846" y="16427"/>
                  </a:lnTo>
                  <a:lnTo>
                    <a:pt x="15846" y="16415"/>
                  </a:lnTo>
                  <a:lnTo>
                    <a:pt x="15858" y="16427"/>
                  </a:lnTo>
                  <a:lnTo>
                    <a:pt x="15858" y="16415"/>
                  </a:lnTo>
                  <a:lnTo>
                    <a:pt x="15883" y="16415"/>
                  </a:lnTo>
                  <a:lnTo>
                    <a:pt x="15883" y="16403"/>
                  </a:lnTo>
                  <a:lnTo>
                    <a:pt x="15895" y="16415"/>
                  </a:lnTo>
                  <a:lnTo>
                    <a:pt x="15895" y="16403"/>
                  </a:lnTo>
                  <a:lnTo>
                    <a:pt x="15895" y="16391"/>
                  </a:lnTo>
                  <a:lnTo>
                    <a:pt x="15907" y="16403"/>
                  </a:lnTo>
                  <a:lnTo>
                    <a:pt x="15907" y="16391"/>
                  </a:lnTo>
                  <a:lnTo>
                    <a:pt x="15931" y="16391"/>
                  </a:lnTo>
                  <a:lnTo>
                    <a:pt x="15931" y="16379"/>
                  </a:lnTo>
                  <a:lnTo>
                    <a:pt x="15943" y="16391"/>
                  </a:lnTo>
                  <a:lnTo>
                    <a:pt x="15943" y="16379"/>
                  </a:lnTo>
                  <a:lnTo>
                    <a:pt x="15955" y="16379"/>
                  </a:lnTo>
                  <a:lnTo>
                    <a:pt x="15955" y="16366"/>
                  </a:lnTo>
                  <a:lnTo>
                    <a:pt x="15979" y="16366"/>
                  </a:lnTo>
                  <a:lnTo>
                    <a:pt x="15979" y="16354"/>
                  </a:lnTo>
                  <a:lnTo>
                    <a:pt x="15991" y="16366"/>
                  </a:lnTo>
                  <a:lnTo>
                    <a:pt x="15991" y="16354"/>
                  </a:lnTo>
                  <a:lnTo>
                    <a:pt x="16003" y="16354"/>
                  </a:lnTo>
                  <a:lnTo>
                    <a:pt x="16003" y="16342"/>
                  </a:lnTo>
                  <a:lnTo>
                    <a:pt x="16015" y="16354"/>
                  </a:lnTo>
                  <a:lnTo>
                    <a:pt x="16015" y="16342"/>
                  </a:lnTo>
                  <a:lnTo>
                    <a:pt x="16028" y="16342"/>
                  </a:lnTo>
                  <a:lnTo>
                    <a:pt x="16028" y="16330"/>
                  </a:lnTo>
                  <a:lnTo>
                    <a:pt x="16040" y="16342"/>
                  </a:lnTo>
                  <a:lnTo>
                    <a:pt x="16040" y="16330"/>
                  </a:lnTo>
                  <a:lnTo>
                    <a:pt x="16052" y="16330"/>
                  </a:lnTo>
                  <a:lnTo>
                    <a:pt x="16052" y="16318"/>
                  </a:lnTo>
                  <a:lnTo>
                    <a:pt x="16064" y="16330"/>
                  </a:lnTo>
                  <a:lnTo>
                    <a:pt x="16064" y="16318"/>
                  </a:lnTo>
                  <a:lnTo>
                    <a:pt x="16076" y="16318"/>
                  </a:lnTo>
                  <a:lnTo>
                    <a:pt x="16076" y="16306"/>
                  </a:lnTo>
                  <a:lnTo>
                    <a:pt x="16088" y="16318"/>
                  </a:lnTo>
                  <a:lnTo>
                    <a:pt x="16088" y="16306"/>
                  </a:lnTo>
                  <a:lnTo>
                    <a:pt x="16100" y="16306"/>
                  </a:lnTo>
                  <a:lnTo>
                    <a:pt x="16100" y="16294"/>
                  </a:lnTo>
                  <a:lnTo>
                    <a:pt x="16112" y="16306"/>
                  </a:lnTo>
                  <a:lnTo>
                    <a:pt x="16112" y="16294"/>
                  </a:lnTo>
                  <a:lnTo>
                    <a:pt x="16124" y="16294"/>
                  </a:lnTo>
                  <a:lnTo>
                    <a:pt x="16124" y="16282"/>
                  </a:lnTo>
                  <a:lnTo>
                    <a:pt x="16136" y="16294"/>
                  </a:lnTo>
                  <a:lnTo>
                    <a:pt x="16136" y="16282"/>
                  </a:lnTo>
                  <a:lnTo>
                    <a:pt x="16148" y="16282"/>
                  </a:lnTo>
                  <a:lnTo>
                    <a:pt x="16148" y="16270"/>
                  </a:lnTo>
                  <a:lnTo>
                    <a:pt x="16161" y="16282"/>
                  </a:lnTo>
                  <a:lnTo>
                    <a:pt x="16161" y="16270"/>
                  </a:lnTo>
                  <a:lnTo>
                    <a:pt x="16185" y="16270"/>
                  </a:lnTo>
                  <a:lnTo>
                    <a:pt x="16185" y="16258"/>
                  </a:lnTo>
                  <a:lnTo>
                    <a:pt x="16197" y="16258"/>
                  </a:lnTo>
                  <a:lnTo>
                    <a:pt x="16197" y="16246"/>
                  </a:lnTo>
                  <a:lnTo>
                    <a:pt x="16209" y="16258"/>
                  </a:lnTo>
                  <a:lnTo>
                    <a:pt x="16209" y="16246"/>
                  </a:lnTo>
                  <a:lnTo>
                    <a:pt x="16233" y="16246"/>
                  </a:lnTo>
                  <a:lnTo>
                    <a:pt x="16233" y="16234"/>
                  </a:lnTo>
                  <a:lnTo>
                    <a:pt x="16245" y="16246"/>
                  </a:lnTo>
                  <a:lnTo>
                    <a:pt x="16245" y="16234"/>
                  </a:lnTo>
                  <a:lnTo>
                    <a:pt x="16245" y="16221"/>
                  </a:lnTo>
                  <a:lnTo>
                    <a:pt x="16257" y="16234"/>
                  </a:lnTo>
                  <a:lnTo>
                    <a:pt x="16257" y="16221"/>
                  </a:lnTo>
                  <a:lnTo>
                    <a:pt x="16281" y="16221"/>
                  </a:lnTo>
                  <a:lnTo>
                    <a:pt x="16281" y="16209"/>
                  </a:lnTo>
                  <a:lnTo>
                    <a:pt x="16293" y="16221"/>
                  </a:lnTo>
                  <a:lnTo>
                    <a:pt x="16293" y="16209"/>
                  </a:lnTo>
                  <a:lnTo>
                    <a:pt x="16306" y="16209"/>
                  </a:lnTo>
                  <a:lnTo>
                    <a:pt x="16306" y="16197"/>
                  </a:lnTo>
                  <a:lnTo>
                    <a:pt x="16330" y="16197"/>
                  </a:lnTo>
                  <a:lnTo>
                    <a:pt x="16330" y="16185"/>
                  </a:lnTo>
                  <a:lnTo>
                    <a:pt x="16342" y="16197"/>
                  </a:lnTo>
                  <a:lnTo>
                    <a:pt x="16342" y="16185"/>
                  </a:lnTo>
                  <a:lnTo>
                    <a:pt x="16354" y="16185"/>
                  </a:lnTo>
                  <a:lnTo>
                    <a:pt x="16354" y="16173"/>
                  </a:lnTo>
                  <a:lnTo>
                    <a:pt x="16366" y="16185"/>
                  </a:lnTo>
                  <a:lnTo>
                    <a:pt x="16366" y="16173"/>
                  </a:lnTo>
                  <a:lnTo>
                    <a:pt x="16378" y="16173"/>
                  </a:lnTo>
                  <a:lnTo>
                    <a:pt x="16378" y="16161"/>
                  </a:lnTo>
                  <a:lnTo>
                    <a:pt x="16390" y="16173"/>
                  </a:lnTo>
                  <a:lnTo>
                    <a:pt x="16390" y="16161"/>
                  </a:lnTo>
                  <a:lnTo>
                    <a:pt x="16402" y="16161"/>
                  </a:lnTo>
                  <a:lnTo>
                    <a:pt x="16402" y="16149"/>
                  </a:lnTo>
                  <a:lnTo>
                    <a:pt x="16414" y="16161"/>
                  </a:lnTo>
                  <a:lnTo>
                    <a:pt x="16414" y="16149"/>
                  </a:lnTo>
                  <a:lnTo>
                    <a:pt x="16426" y="16149"/>
                  </a:lnTo>
                  <a:lnTo>
                    <a:pt x="16426" y="16137"/>
                  </a:lnTo>
                  <a:lnTo>
                    <a:pt x="16438" y="16149"/>
                  </a:lnTo>
                  <a:lnTo>
                    <a:pt x="16438" y="16137"/>
                  </a:lnTo>
                  <a:lnTo>
                    <a:pt x="16451" y="16137"/>
                  </a:lnTo>
                  <a:lnTo>
                    <a:pt x="16451" y="16125"/>
                  </a:lnTo>
                  <a:lnTo>
                    <a:pt x="16463" y="16137"/>
                  </a:lnTo>
                  <a:lnTo>
                    <a:pt x="16463" y="16125"/>
                  </a:lnTo>
                  <a:lnTo>
                    <a:pt x="16475" y="16137"/>
                  </a:lnTo>
                  <a:lnTo>
                    <a:pt x="16475" y="16125"/>
                  </a:lnTo>
                  <a:lnTo>
                    <a:pt x="16475" y="16113"/>
                  </a:lnTo>
                  <a:lnTo>
                    <a:pt x="16487" y="16125"/>
                  </a:lnTo>
                  <a:lnTo>
                    <a:pt x="16487" y="16113"/>
                  </a:lnTo>
                  <a:lnTo>
                    <a:pt x="16499" y="16113"/>
                  </a:lnTo>
                  <a:lnTo>
                    <a:pt x="16499" y="16101"/>
                  </a:lnTo>
                  <a:lnTo>
                    <a:pt x="16511" y="16113"/>
                  </a:lnTo>
                  <a:lnTo>
                    <a:pt x="16511" y="16101"/>
                  </a:lnTo>
                  <a:lnTo>
                    <a:pt x="16523" y="16113"/>
                  </a:lnTo>
                  <a:lnTo>
                    <a:pt x="16523" y="16101"/>
                  </a:lnTo>
                  <a:lnTo>
                    <a:pt x="16535" y="16101"/>
                  </a:lnTo>
                  <a:lnTo>
                    <a:pt x="16535" y="16088"/>
                  </a:lnTo>
                  <a:lnTo>
                    <a:pt x="16547" y="16088"/>
                  </a:lnTo>
                  <a:lnTo>
                    <a:pt x="16547" y="16076"/>
                  </a:lnTo>
                  <a:lnTo>
                    <a:pt x="16559" y="16088"/>
                  </a:lnTo>
                  <a:lnTo>
                    <a:pt x="16559" y="16076"/>
                  </a:lnTo>
                  <a:lnTo>
                    <a:pt x="16571" y="16088"/>
                  </a:lnTo>
                  <a:lnTo>
                    <a:pt x="16571" y="16076"/>
                  </a:lnTo>
                  <a:lnTo>
                    <a:pt x="16584" y="16076"/>
                  </a:lnTo>
                  <a:lnTo>
                    <a:pt x="16584" y="16064"/>
                  </a:lnTo>
                  <a:lnTo>
                    <a:pt x="16596" y="16076"/>
                  </a:lnTo>
                  <a:lnTo>
                    <a:pt x="16596" y="16064"/>
                  </a:lnTo>
                  <a:lnTo>
                    <a:pt x="16596" y="16052"/>
                  </a:lnTo>
                  <a:lnTo>
                    <a:pt x="16608" y="16064"/>
                  </a:lnTo>
                  <a:lnTo>
                    <a:pt x="16608" y="16052"/>
                  </a:lnTo>
                  <a:lnTo>
                    <a:pt x="16620" y="16064"/>
                  </a:lnTo>
                  <a:lnTo>
                    <a:pt x="16620" y="16052"/>
                  </a:lnTo>
                  <a:lnTo>
                    <a:pt x="16632" y="16052"/>
                  </a:lnTo>
                  <a:lnTo>
                    <a:pt x="16632" y="16040"/>
                  </a:lnTo>
                  <a:lnTo>
                    <a:pt x="16644" y="16052"/>
                  </a:lnTo>
                  <a:lnTo>
                    <a:pt x="16644" y="16040"/>
                  </a:lnTo>
                  <a:lnTo>
                    <a:pt x="16656" y="16040"/>
                  </a:lnTo>
                  <a:lnTo>
                    <a:pt x="16656" y="16028"/>
                  </a:lnTo>
                  <a:lnTo>
                    <a:pt x="16668" y="16040"/>
                  </a:lnTo>
                  <a:lnTo>
                    <a:pt x="16668" y="16028"/>
                  </a:lnTo>
                  <a:lnTo>
                    <a:pt x="16680" y="16028"/>
                  </a:lnTo>
                  <a:lnTo>
                    <a:pt x="16680" y="16016"/>
                  </a:lnTo>
                  <a:lnTo>
                    <a:pt x="16692" y="16028"/>
                  </a:lnTo>
                  <a:lnTo>
                    <a:pt x="16692" y="16016"/>
                  </a:lnTo>
                  <a:lnTo>
                    <a:pt x="16704" y="16016"/>
                  </a:lnTo>
                  <a:lnTo>
                    <a:pt x="16704" y="16004"/>
                  </a:lnTo>
                  <a:lnTo>
                    <a:pt x="16716" y="16016"/>
                  </a:lnTo>
                  <a:lnTo>
                    <a:pt x="16716" y="16004"/>
                  </a:lnTo>
                  <a:lnTo>
                    <a:pt x="16729" y="16004"/>
                  </a:lnTo>
                  <a:lnTo>
                    <a:pt x="16729" y="15992"/>
                  </a:lnTo>
                  <a:lnTo>
                    <a:pt x="16741" y="16004"/>
                  </a:lnTo>
                  <a:lnTo>
                    <a:pt x="16741" y="15992"/>
                  </a:lnTo>
                  <a:lnTo>
                    <a:pt x="16753" y="15992"/>
                  </a:lnTo>
                  <a:lnTo>
                    <a:pt x="16753" y="15980"/>
                  </a:lnTo>
                  <a:lnTo>
                    <a:pt x="16765" y="15992"/>
                  </a:lnTo>
                  <a:lnTo>
                    <a:pt x="16765" y="15980"/>
                  </a:lnTo>
                  <a:lnTo>
                    <a:pt x="16777" y="15992"/>
                  </a:lnTo>
                  <a:lnTo>
                    <a:pt x="16777" y="15980"/>
                  </a:lnTo>
                  <a:lnTo>
                    <a:pt x="16777" y="15968"/>
                  </a:lnTo>
                  <a:lnTo>
                    <a:pt x="16789" y="15980"/>
                  </a:lnTo>
                  <a:lnTo>
                    <a:pt x="16789" y="15968"/>
                  </a:lnTo>
                  <a:lnTo>
                    <a:pt x="16801" y="15968"/>
                  </a:lnTo>
                  <a:lnTo>
                    <a:pt x="16801" y="15956"/>
                  </a:lnTo>
                  <a:lnTo>
                    <a:pt x="16813" y="15968"/>
                  </a:lnTo>
                  <a:lnTo>
                    <a:pt x="16813" y="15956"/>
                  </a:lnTo>
                  <a:lnTo>
                    <a:pt x="16825" y="15968"/>
                  </a:lnTo>
                  <a:lnTo>
                    <a:pt x="16825" y="15956"/>
                  </a:lnTo>
                  <a:lnTo>
                    <a:pt x="16825" y="15943"/>
                  </a:lnTo>
                  <a:lnTo>
                    <a:pt x="16837" y="15956"/>
                  </a:lnTo>
                  <a:lnTo>
                    <a:pt x="16837" y="15943"/>
                  </a:lnTo>
                  <a:lnTo>
                    <a:pt x="16849" y="15943"/>
                  </a:lnTo>
                  <a:lnTo>
                    <a:pt x="16849" y="15931"/>
                  </a:lnTo>
                  <a:lnTo>
                    <a:pt x="16862" y="15943"/>
                  </a:lnTo>
                  <a:lnTo>
                    <a:pt x="16862" y="15931"/>
                  </a:lnTo>
                  <a:lnTo>
                    <a:pt x="16874" y="15943"/>
                  </a:lnTo>
                  <a:lnTo>
                    <a:pt x="16874" y="15931"/>
                  </a:lnTo>
                  <a:lnTo>
                    <a:pt x="16886" y="15931"/>
                  </a:lnTo>
                  <a:lnTo>
                    <a:pt x="16886" y="15919"/>
                  </a:lnTo>
                  <a:lnTo>
                    <a:pt x="16910" y="15919"/>
                  </a:lnTo>
                  <a:lnTo>
                    <a:pt x="16910" y="15907"/>
                  </a:lnTo>
                  <a:lnTo>
                    <a:pt x="16922" y="15919"/>
                  </a:lnTo>
                  <a:lnTo>
                    <a:pt x="16922" y="15907"/>
                  </a:lnTo>
                  <a:lnTo>
                    <a:pt x="16934" y="15907"/>
                  </a:lnTo>
                  <a:lnTo>
                    <a:pt x="16934" y="15895"/>
                  </a:lnTo>
                  <a:lnTo>
                    <a:pt x="16946" y="15907"/>
                  </a:lnTo>
                  <a:lnTo>
                    <a:pt x="16946" y="15895"/>
                  </a:lnTo>
                  <a:lnTo>
                    <a:pt x="16946" y="15883"/>
                  </a:lnTo>
                  <a:lnTo>
                    <a:pt x="16958" y="15895"/>
                  </a:lnTo>
                  <a:lnTo>
                    <a:pt x="16958" y="15883"/>
                  </a:lnTo>
                  <a:lnTo>
                    <a:pt x="16970" y="15895"/>
                  </a:lnTo>
                  <a:lnTo>
                    <a:pt x="16970" y="15883"/>
                  </a:lnTo>
                  <a:lnTo>
                    <a:pt x="16982" y="15883"/>
                  </a:lnTo>
                  <a:lnTo>
                    <a:pt x="16982" y="15871"/>
                  </a:lnTo>
                  <a:lnTo>
                    <a:pt x="16994" y="15883"/>
                  </a:lnTo>
                  <a:lnTo>
                    <a:pt x="16958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2968150" y="640733"/>
              <a:ext cx="1259595" cy="1847414"/>
            </a:xfrm>
            <a:custGeom>
              <a:avLst/>
              <a:gdLst/>
              <a:ahLst/>
              <a:cxnLst/>
              <a:rect l="l" t="t" r="r" b="b"/>
              <a:pathLst>
                <a:path w="19969" h="29288" extrusionOk="0">
                  <a:moveTo>
                    <a:pt x="1" y="1"/>
                  </a:moveTo>
                  <a:lnTo>
                    <a:pt x="1" y="16040"/>
                  </a:lnTo>
                  <a:lnTo>
                    <a:pt x="12341" y="23329"/>
                  </a:lnTo>
                  <a:lnTo>
                    <a:pt x="14239" y="29287"/>
                  </a:lnTo>
                  <a:lnTo>
                    <a:pt x="14287" y="24368"/>
                  </a:lnTo>
                  <a:lnTo>
                    <a:pt x="19968" y="27474"/>
                  </a:lnTo>
                  <a:lnTo>
                    <a:pt x="19932" y="11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2995589" y="687284"/>
              <a:ext cx="1204717" cy="1640772"/>
            </a:xfrm>
            <a:custGeom>
              <a:avLst/>
              <a:gdLst/>
              <a:ahLst/>
              <a:cxnLst/>
              <a:rect l="l" t="t" r="r" b="b"/>
              <a:pathLst>
                <a:path w="19099" h="26012" extrusionOk="0">
                  <a:moveTo>
                    <a:pt x="1" y="0"/>
                  </a:moveTo>
                  <a:lnTo>
                    <a:pt x="1" y="15061"/>
                  </a:lnTo>
                  <a:lnTo>
                    <a:pt x="12257" y="22313"/>
                  </a:lnTo>
                  <a:lnTo>
                    <a:pt x="13442" y="22917"/>
                  </a:lnTo>
                  <a:lnTo>
                    <a:pt x="19098" y="26011"/>
                  </a:lnTo>
                  <a:lnTo>
                    <a:pt x="19062" y="1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2968150" y="640733"/>
              <a:ext cx="1257324" cy="1046897"/>
            </a:xfrm>
            <a:custGeom>
              <a:avLst/>
              <a:gdLst/>
              <a:ahLst/>
              <a:cxnLst/>
              <a:rect l="l" t="t" r="r" b="b"/>
              <a:pathLst>
                <a:path w="19933" h="16597" extrusionOk="0">
                  <a:moveTo>
                    <a:pt x="13" y="1"/>
                  </a:moveTo>
                  <a:lnTo>
                    <a:pt x="1" y="5090"/>
                  </a:lnTo>
                  <a:lnTo>
                    <a:pt x="19932" y="16596"/>
                  </a:lnTo>
                  <a:lnTo>
                    <a:pt x="19932" y="1150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3122183" y="853114"/>
              <a:ext cx="183051" cy="215788"/>
            </a:xfrm>
            <a:custGeom>
              <a:avLst/>
              <a:gdLst/>
              <a:ahLst/>
              <a:cxnLst/>
              <a:rect l="l" t="t" r="r" b="b"/>
              <a:pathLst>
                <a:path w="2902" h="3421" extrusionOk="0">
                  <a:moveTo>
                    <a:pt x="864" y="1"/>
                  </a:moveTo>
                  <a:cubicBezTo>
                    <a:pt x="739" y="1"/>
                    <a:pt x="623" y="30"/>
                    <a:pt x="520" y="91"/>
                  </a:cubicBezTo>
                  <a:cubicBezTo>
                    <a:pt x="0" y="393"/>
                    <a:pt x="0" y="1360"/>
                    <a:pt x="520" y="2254"/>
                  </a:cubicBezTo>
                  <a:cubicBezTo>
                    <a:pt x="925" y="2968"/>
                    <a:pt x="1546" y="3420"/>
                    <a:pt x="2038" y="3420"/>
                  </a:cubicBezTo>
                  <a:cubicBezTo>
                    <a:pt x="2163" y="3420"/>
                    <a:pt x="2279" y="3391"/>
                    <a:pt x="2381" y="3330"/>
                  </a:cubicBezTo>
                  <a:cubicBezTo>
                    <a:pt x="2901" y="3028"/>
                    <a:pt x="2901" y="2061"/>
                    <a:pt x="2381" y="1167"/>
                  </a:cubicBezTo>
                  <a:cubicBezTo>
                    <a:pt x="1976" y="453"/>
                    <a:pt x="1356" y="1"/>
                    <a:pt x="864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3174789" y="901620"/>
              <a:ext cx="77081" cy="98969"/>
            </a:xfrm>
            <a:custGeom>
              <a:avLst/>
              <a:gdLst/>
              <a:ahLst/>
              <a:cxnLst/>
              <a:rect l="l" t="t" r="r" b="b"/>
              <a:pathLst>
                <a:path w="1222" h="1569" extrusionOk="0">
                  <a:moveTo>
                    <a:pt x="343" y="1"/>
                  </a:moveTo>
                  <a:cubicBezTo>
                    <a:pt x="140" y="1"/>
                    <a:pt x="0" y="159"/>
                    <a:pt x="0" y="434"/>
                  </a:cubicBezTo>
                  <a:cubicBezTo>
                    <a:pt x="25" y="857"/>
                    <a:pt x="254" y="1256"/>
                    <a:pt x="617" y="1485"/>
                  </a:cubicBezTo>
                  <a:cubicBezTo>
                    <a:pt x="712" y="1542"/>
                    <a:pt x="802" y="1568"/>
                    <a:pt x="883" y="1568"/>
                  </a:cubicBezTo>
                  <a:cubicBezTo>
                    <a:pt x="1081" y="1568"/>
                    <a:pt x="1221" y="1409"/>
                    <a:pt x="1221" y="1135"/>
                  </a:cubicBezTo>
                  <a:cubicBezTo>
                    <a:pt x="1197" y="712"/>
                    <a:pt x="967" y="313"/>
                    <a:pt x="617" y="83"/>
                  </a:cubicBezTo>
                  <a:cubicBezTo>
                    <a:pt x="519" y="27"/>
                    <a:pt x="425" y="1"/>
                    <a:pt x="3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3164886" y="1001534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7" y="1"/>
                    <a:pt x="88" y="49"/>
                    <a:pt x="0" y="143"/>
                  </a:cubicBezTo>
                  <a:cubicBezTo>
                    <a:pt x="206" y="445"/>
                    <a:pt x="460" y="699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1" y="1055"/>
                    <a:pt x="1479" y="1049"/>
                    <a:pt x="1547" y="1038"/>
                  </a:cubicBezTo>
                  <a:cubicBezTo>
                    <a:pt x="1378" y="663"/>
                    <a:pt x="1112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3010853" y="1071928"/>
              <a:ext cx="167029" cy="215473"/>
            </a:xfrm>
            <a:custGeom>
              <a:avLst/>
              <a:gdLst/>
              <a:ahLst/>
              <a:cxnLst/>
              <a:rect l="l" t="t" r="r" b="b"/>
              <a:pathLst>
                <a:path w="2648" h="3416" extrusionOk="0">
                  <a:moveTo>
                    <a:pt x="737" y="1"/>
                  </a:moveTo>
                  <a:cubicBezTo>
                    <a:pt x="301" y="1"/>
                    <a:pt x="1" y="346"/>
                    <a:pt x="1" y="949"/>
                  </a:cubicBezTo>
                  <a:cubicBezTo>
                    <a:pt x="1" y="1795"/>
                    <a:pt x="593" y="2810"/>
                    <a:pt x="1318" y="3233"/>
                  </a:cubicBezTo>
                  <a:cubicBezTo>
                    <a:pt x="1533" y="3357"/>
                    <a:pt x="1736" y="3415"/>
                    <a:pt x="1916" y="3415"/>
                  </a:cubicBezTo>
                  <a:cubicBezTo>
                    <a:pt x="2351" y="3415"/>
                    <a:pt x="2648" y="3071"/>
                    <a:pt x="2648" y="2472"/>
                  </a:cubicBezTo>
                  <a:cubicBezTo>
                    <a:pt x="2648" y="1626"/>
                    <a:pt x="2055" y="598"/>
                    <a:pt x="1318" y="175"/>
                  </a:cubicBezTo>
                  <a:cubicBezTo>
                    <a:pt x="1110" y="57"/>
                    <a:pt x="912" y="1"/>
                    <a:pt x="737" y="1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3055827" y="1120119"/>
              <a:ext cx="76324" cy="99284"/>
            </a:xfrm>
            <a:custGeom>
              <a:avLst/>
              <a:gdLst/>
              <a:ahLst/>
              <a:cxnLst/>
              <a:rect l="l" t="t" r="r" b="b"/>
              <a:pathLst>
                <a:path w="1210" h="1574" extrusionOk="0">
                  <a:moveTo>
                    <a:pt x="332" y="0"/>
                  </a:moveTo>
                  <a:cubicBezTo>
                    <a:pt x="134" y="0"/>
                    <a:pt x="1" y="165"/>
                    <a:pt x="1" y="439"/>
                  </a:cubicBezTo>
                  <a:cubicBezTo>
                    <a:pt x="25" y="862"/>
                    <a:pt x="243" y="1261"/>
                    <a:pt x="605" y="1490"/>
                  </a:cubicBezTo>
                  <a:cubicBezTo>
                    <a:pt x="703" y="1546"/>
                    <a:pt x="796" y="1573"/>
                    <a:pt x="877" y="1573"/>
                  </a:cubicBezTo>
                  <a:cubicBezTo>
                    <a:pt x="1076" y="1573"/>
                    <a:pt x="1210" y="1414"/>
                    <a:pt x="1210" y="1140"/>
                  </a:cubicBezTo>
                  <a:cubicBezTo>
                    <a:pt x="1185" y="705"/>
                    <a:pt x="968" y="318"/>
                    <a:pt x="605" y="88"/>
                  </a:cubicBezTo>
                  <a:cubicBezTo>
                    <a:pt x="506" y="28"/>
                    <a:pt x="414" y="0"/>
                    <a:pt x="3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3045924" y="1220348"/>
              <a:ext cx="97644" cy="66610"/>
            </a:xfrm>
            <a:custGeom>
              <a:avLst/>
              <a:gdLst/>
              <a:ahLst/>
              <a:cxnLst/>
              <a:rect l="l" t="t" r="r" b="b"/>
              <a:pathLst>
                <a:path w="1548" h="1056" extrusionOk="0">
                  <a:moveTo>
                    <a:pt x="346" y="1"/>
                  </a:moveTo>
                  <a:cubicBezTo>
                    <a:pt x="208" y="1"/>
                    <a:pt x="88" y="49"/>
                    <a:pt x="1" y="143"/>
                  </a:cubicBezTo>
                  <a:cubicBezTo>
                    <a:pt x="206" y="445"/>
                    <a:pt x="460" y="687"/>
                    <a:pt x="774" y="880"/>
                  </a:cubicBezTo>
                  <a:cubicBezTo>
                    <a:pt x="947" y="999"/>
                    <a:pt x="1141" y="1055"/>
                    <a:pt x="1345" y="1055"/>
                  </a:cubicBezTo>
                  <a:cubicBezTo>
                    <a:pt x="1412" y="1055"/>
                    <a:pt x="1479" y="1049"/>
                    <a:pt x="1548" y="1037"/>
                  </a:cubicBezTo>
                  <a:cubicBezTo>
                    <a:pt x="1379" y="663"/>
                    <a:pt x="1113" y="349"/>
                    <a:pt x="774" y="131"/>
                  </a:cubicBezTo>
                  <a:cubicBezTo>
                    <a:pt x="622" y="43"/>
                    <a:pt x="476" y="1"/>
                    <a:pt x="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3992831" y="2017705"/>
              <a:ext cx="183051" cy="215347"/>
            </a:xfrm>
            <a:custGeom>
              <a:avLst/>
              <a:gdLst/>
              <a:ahLst/>
              <a:cxnLst/>
              <a:rect l="l" t="t" r="r" b="b"/>
              <a:pathLst>
                <a:path w="2902" h="3414" extrusionOk="0">
                  <a:moveTo>
                    <a:pt x="858" y="0"/>
                  </a:moveTo>
                  <a:cubicBezTo>
                    <a:pt x="737" y="0"/>
                    <a:pt x="622" y="27"/>
                    <a:pt x="520" y="84"/>
                  </a:cubicBezTo>
                  <a:cubicBezTo>
                    <a:pt x="1" y="387"/>
                    <a:pt x="1" y="1354"/>
                    <a:pt x="520" y="2248"/>
                  </a:cubicBezTo>
                  <a:cubicBezTo>
                    <a:pt x="935" y="2962"/>
                    <a:pt x="1550" y="3414"/>
                    <a:pt x="2045" y="3414"/>
                  </a:cubicBezTo>
                  <a:cubicBezTo>
                    <a:pt x="2171" y="3414"/>
                    <a:pt x="2289" y="3385"/>
                    <a:pt x="2394" y="3324"/>
                  </a:cubicBezTo>
                  <a:cubicBezTo>
                    <a:pt x="2901" y="3034"/>
                    <a:pt x="2901" y="2067"/>
                    <a:pt x="2394" y="1172"/>
                  </a:cubicBezTo>
                  <a:cubicBezTo>
                    <a:pt x="1976" y="454"/>
                    <a:pt x="1356" y="0"/>
                    <a:pt x="858" y="0"/>
                  </a:cubicBezTo>
                  <a:close/>
                </a:path>
              </a:pathLst>
            </a:custGeom>
            <a:solidFill>
              <a:srgbClr val="D4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4046194" y="2065833"/>
              <a:ext cx="76324" cy="99662"/>
            </a:xfrm>
            <a:custGeom>
              <a:avLst/>
              <a:gdLst/>
              <a:ahLst/>
              <a:cxnLst/>
              <a:rect l="l" t="t" r="r" b="b"/>
              <a:pathLst>
                <a:path w="1210" h="1580" extrusionOk="0">
                  <a:moveTo>
                    <a:pt x="333" y="0"/>
                  </a:moveTo>
                  <a:cubicBezTo>
                    <a:pt x="135" y="0"/>
                    <a:pt x="1" y="159"/>
                    <a:pt x="1" y="433"/>
                  </a:cubicBezTo>
                  <a:cubicBezTo>
                    <a:pt x="25" y="869"/>
                    <a:pt x="242" y="1255"/>
                    <a:pt x="605" y="1497"/>
                  </a:cubicBezTo>
                  <a:cubicBezTo>
                    <a:pt x="699" y="1553"/>
                    <a:pt x="789" y="1580"/>
                    <a:pt x="870" y="1580"/>
                  </a:cubicBezTo>
                  <a:cubicBezTo>
                    <a:pt x="1069" y="1580"/>
                    <a:pt x="1209" y="1418"/>
                    <a:pt x="1209" y="1134"/>
                  </a:cubicBezTo>
                  <a:cubicBezTo>
                    <a:pt x="1185" y="711"/>
                    <a:pt x="955" y="313"/>
                    <a:pt x="605" y="83"/>
                  </a:cubicBezTo>
                  <a:cubicBezTo>
                    <a:pt x="507" y="27"/>
                    <a:pt x="415" y="0"/>
                    <a:pt x="33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4036291" y="2165999"/>
              <a:ext cx="96887" cy="66358"/>
            </a:xfrm>
            <a:custGeom>
              <a:avLst/>
              <a:gdLst/>
              <a:ahLst/>
              <a:cxnLst/>
              <a:rect l="l" t="t" r="r" b="b"/>
              <a:pathLst>
                <a:path w="1536" h="1052" extrusionOk="0">
                  <a:moveTo>
                    <a:pt x="343" y="1"/>
                  </a:moveTo>
                  <a:cubicBezTo>
                    <a:pt x="202" y="1"/>
                    <a:pt x="83" y="50"/>
                    <a:pt x="0" y="139"/>
                  </a:cubicBezTo>
                  <a:cubicBezTo>
                    <a:pt x="194" y="441"/>
                    <a:pt x="460" y="695"/>
                    <a:pt x="762" y="888"/>
                  </a:cubicBezTo>
                  <a:cubicBezTo>
                    <a:pt x="934" y="997"/>
                    <a:pt x="1134" y="1051"/>
                    <a:pt x="1335" y="1051"/>
                  </a:cubicBezTo>
                  <a:cubicBezTo>
                    <a:pt x="1402" y="1051"/>
                    <a:pt x="1469" y="1045"/>
                    <a:pt x="1536" y="1033"/>
                  </a:cubicBezTo>
                  <a:cubicBezTo>
                    <a:pt x="1378" y="658"/>
                    <a:pt x="1100" y="344"/>
                    <a:pt x="762" y="127"/>
                  </a:cubicBezTo>
                  <a:cubicBezTo>
                    <a:pt x="613" y="41"/>
                    <a:pt x="469" y="1"/>
                    <a:pt x="343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3333364" y="954100"/>
              <a:ext cx="296653" cy="234901"/>
            </a:xfrm>
            <a:custGeom>
              <a:avLst/>
              <a:gdLst/>
              <a:ahLst/>
              <a:cxnLst/>
              <a:rect l="l" t="t" r="r" b="b"/>
              <a:pathLst>
                <a:path w="4703" h="3724" extrusionOk="0">
                  <a:moveTo>
                    <a:pt x="0" y="1"/>
                  </a:moveTo>
                  <a:lnTo>
                    <a:pt x="0" y="1004"/>
                  </a:lnTo>
                  <a:lnTo>
                    <a:pt x="4702" y="3723"/>
                  </a:lnTo>
                  <a:lnTo>
                    <a:pt x="4702" y="2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3333364" y="1054771"/>
              <a:ext cx="355316" cy="257735"/>
            </a:xfrm>
            <a:custGeom>
              <a:avLst/>
              <a:gdLst/>
              <a:ahLst/>
              <a:cxnLst/>
              <a:rect l="l" t="t" r="r" b="b"/>
              <a:pathLst>
                <a:path w="5633" h="4086" extrusionOk="0">
                  <a:moveTo>
                    <a:pt x="0" y="0"/>
                  </a:moveTo>
                  <a:lnTo>
                    <a:pt x="0" y="834"/>
                  </a:lnTo>
                  <a:lnTo>
                    <a:pt x="5633" y="4086"/>
                  </a:lnTo>
                  <a:lnTo>
                    <a:pt x="5633" y="3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3003221" y="816907"/>
              <a:ext cx="89255" cy="80108"/>
            </a:xfrm>
            <a:custGeom>
              <a:avLst/>
              <a:gdLst/>
              <a:ahLst/>
              <a:cxnLst/>
              <a:rect l="l" t="t" r="r" b="b"/>
              <a:pathLst>
                <a:path w="1415" h="1270" extrusionOk="0">
                  <a:moveTo>
                    <a:pt x="593" y="0"/>
                  </a:moveTo>
                  <a:lnTo>
                    <a:pt x="1" y="290"/>
                  </a:lnTo>
                  <a:lnTo>
                    <a:pt x="593" y="1269"/>
                  </a:lnTo>
                  <a:lnTo>
                    <a:pt x="678" y="1209"/>
                  </a:lnTo>
                  <a:lnTo>
                    <a:pt x="255" y="508"/>
                  </a:lnTo>
                  <a:lnTo>
                    <a:pt x="255" y="508"/>
                  </a:lnTo>
                  <a:lnTo>
                    <a:pt x="1415" y="1172"/>
                  </a:lnTo>
                  <a:lnTo>
                    <a:pt x="1415" y="1052"/>
                  </a:lnTo>
                  <a:lnTo>
                    <a:pt x="255" y="375"/>
                  </a:lnTo>
                  <a:lnTo>
                    <a:pt x="690" y="169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3100800" y="1475179"/>
              <a:ext cx="851672" cy="643264"/>
            </a:xfrm>
            <a:custGeom>
              <a:avLst/>
              <a:gdLst/>
              <a:ahLst/>
              <a:cxnLst/>
              <a:rect l="l" t="t" r="r" b="b"/>
              <a:pathLst>
                <a:path w="13502" h="10198" extrusionOk="0">
                  <a:moveTo>
                    <a:pt x="555" y="0"/>
                  </a:moveTo>
                  <a:cubicBezTo>
                    <a:pt x="226" y="0"/>
                    <a:pt x="1" y="266"/>
                    <a:pt x="1" y="720"/>
                  </a:cubicBezTo>
                  <a:lnTo>
                    <a:pt x="1" y="1687"/>
                  </a:lnTo>
                  <a:cubicBezTo>
                    <a:pt x="37" y="2388"/>
                    <a:pt x="412" y="3041"/>
                    <a:pt x="1004" y="3428"/>
                  </a:cubicBezTo>
                  <a:lnTo>
                    <a:pt x="12499" y="10063"/>
                  </a:lnTo>
                  <a:cubicBezTo>
                    <a:pt x="12660" y="10155"/>
                    <a:pt x="12812" y="10198"/>
                    <a:pt x="12947" y="10198"/>
                  </a:cubicBezTo>
                  <a:cubicBezTo>
                    <a:pt x="13277" y="10198"/>
                    <a:pt x="13502" y="9938"/>
                    <a:pt x="13502" y="9483"/>
                  </a:cubicBezTo>
                  <a:lnTo>
                    <a:pt x="13502" y="8516"/>
                  </a:lnTo>
                  <a:cubicBezTo>
                    <a:pt x="13466" y="7803"/>
                    <a:pt x="13091" y="7163"/>
                    <a:pt x="12499" y="6776"/>
                  </a:cubicBezTo>
                  <a:lnTo>
                    <a:pt x="1004" y="140"/>
                  </a:lnTo>
                  <a:cubicBezTo>
                    <a:pt x="842" y="45"/>
                    <a:pt x="690" y="0"/>
                    <a:pt x="555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3218249" y="1179348"/>
              <a:ext cx="852429" cy="732834"/>
            </a:xfrm>
            <a:custGeom>
              <a:avLst/>
              <a:gdLst/>
              <a:ahLst/>
              <a:cxnLst/>
              <a:rect l="l" t="t" r="r" b="b"/>
              <a:pathLst>
                <a:path w="13514" h="11618" extrusionOk="0">
                  <a:moveTo>
                    <a:pt x="559" y="1"/>
                  </a:moveTo>
                  <a:cubicBezTo>
                    <a:pt x="231" y="1"/>
                    <a:pt x="0" y="266"/>
                    <a:pt x="0" y="721"/>
                  </a:cubicBezTo>
                  <a:lnTo>
                    <a:pt x="0" y="3102"/>
                  </a:lnTo>
                  <a:cubicBezTo>
                    <a:pt x="37" y="3803"/>
                    <a:pt x="411" y="4455"/>
                    <a:pt x="1004" y="4842"/>
                  </a:cubicBezTo>
                  <a:lnTo>
                    <a:pt x="12498" y="11478"/>
                  </a:lnTo>
                  <a:cubicBezTo>
                    <a:pt x="12660" y="11573"/>
                    <a:pt x="12814" y="11618"/>
                    <a:pt x="12950" y="11618"/>
                  </a:cubicBezTo>
                  <a:cubicBezTo>
                    <a:pt x="13283" y="11618"/>
                    <a:pt x="13513" y="11352"/>
                    <a:pt x="13513" y="10898"/>
                  </a:cubicBezTo>
                  <a:lnTo>
                    <a:pt x="13513" y="8517"/>
                  </a:lnTo>
                  <a:cubicBezTo>
                    <a:pt x="13465" y="7803"/>
                    <a:pt x="13090" y="7163"/>
                    <a:pt x="12498" y="6776"/>
                  </a:cubicBezTo>
                  <a:lnTo>
                    <a:pt x="1004" y="140"/>
                  </a:lnTo>
                  <a:cubicBezTo>
                    <a:pt x="845" y="45"/>
                    <a:pt x="694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4111037" y="1439604"/>
              <a:ext cx="82379" cy="106349"/>
            </a:xfrm>
            <a:custGeom>
              <a:avLst/>
              <a:gdLst/>
              <a:ahLst/>
              <a:cxnLst/>
              <a:rect l="l" t="t" r="r" b="b"/>
              <a:pathLst>
                <a:path w="1306" h="1686" extrusionOk="0">
                  <a:moveTo>
                    <a:pt x="416" y="148"/>
                  </a:moveTo>
                  <a:cubicBezTo>
                    <a:pt x="487" y="148"/>
                    <a:pt x="568" y="171"/>
                    <a:pt x="653" y="221"/>
                  </a:cubicBezTo>
                  <a:cubicBezTo>
                    <a:pt x="979" y="426"/>
                    <a:pt x="1172" y="777"/>
                    <a:pt x="1197" y="1151"/>
                  </a:cubicBezTo>
                  <a:cubicBezTo>
                    <a:pt x="1197" y="1399"/>
                    <a:pt x="1075" y="1539"/>
                    <a:pt x="897" y="1539"/>
                  </a:cubicBezTo>
                  <a:cubicBezTo>
                    <a:pt x="824" y="1539"/>
                    <a:pt x="741" y="1515"/>
                    <a:pt x="653" y="1466"/>
                  </a:cubicBezTo>
                  <a:cubicBezTo>
                    <a:pt x="338" y="1260"/>
                    <a:pt x="133" y="910"/>
                    <a:pt x="121" y="535"/>
                  </a:cubicBezTo>
                  <a:cubicBezTo>
                    <a:pt x="121" y="287"/>
                    <a:pt x="242" y="148"/>
                    <a:pt x="416" y="148"/>
                  </a:cubicBezTo>
                  <a:close/>
                  <a:moveTo>
                    <a:pt x="367" y="0"/>
                  </a:moveTo>
                  <a:cubicBezTo>
                    <a:pt x="153" y="0"/>
                    <a:pt x="0" y="170"/>
                    <a:pt x="0" y="462"/>
                  </a:cubicBezTo>
                  <a:cubicBezTo>
                    <a:pt x="24" y="922"/>
                    <a:pt x="266" y="1345"/>
                    <a:pt x="653" y="1598"/>
                  </a:cubicBezTo>
                  <a:cubicBezTo>
                    <a:pt x="757" y="1658"/>
                    <a:pt x="856" y="1686"/>
                    <a:pt x="944" y="1686"/>
                  </a:cubicBezTo>
                  <a:cubicBezTo>
                    <a:pt x="1159" y="1686"/>
                    <a:pt x="1305" y="1516"/>
                    <a:pt x="1305" y="1224"/>
                  </a:cubicBezTo>
                  <a:cubicBezTo>
                    <a:pt x="1281" y="764"/>
                    <a:pt x="1039" y="341"/>
                    <a:pt x="653" y="88"/>
                  </a:cubicBezTo>
                  <a:cubicBezTo>
                    <a:pt x="551" y="28"/>
                    <a:pt x="454" y="0"/>
                    <a:pt x="3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4149135" y="1468745"/>
              <a:ext cx="6939" cy="9966"/>
            </a:xfrm>
            <a:custGeom>
              <a:avLst/>
              <a:gdLst/>
              <a:ahLst/>
              <a:cxnLst/>
              <a:rect l="l" t="t" r="r" b="b"/>
              <a:pathLst>
                <a:path w="110" h="158" extrusionOk="0">
                  <a:moveTo>
                    <a:pt x="0" y="0"/>
                  </a:moveTo>
                  <a:lnTo>
                    <a:pt x="0" y="97"/>
                  </a:lnTo>
                  <a:lnTo>
                    <a:pt x="109" y="157"/>
                  </a:lnTo>
                  <a:lnTo>
                    <a:pt x="109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4149135" y="1481676"/>
              <a:ext cx="6939" cy="35891"/>
            </a:xfrm>
            <a:custGeom>
              <a:avLst/>
              <a:gdLst/>
              <a:ahLst/>
              <a:cxnLst/>
              <a:rect l="l" t="t" r="r" b="b"/>
              <a:pathLst>
                <a:path w="110" h="569" extrusionOk="0">
                  <a:moveTo>
                    <a:pt x="0" y="1"/>
                  </a:moveTo>
                  <a:lnTo>
                    <a:pt x="0" y="496"/>
                  </a:lnTo>
                  <a:lnTo>
                    <a:pt x="109" y="569"/>
                  </a:lnTo>
                  <a:lnTo>
                    <a:pt x="109" y="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3928051" y="1324047"/>
              <a:ext cx="103699" cy="130634"/>
            </a:xfrm>
            <a:custGeom>
              <a:avLst/>
              <a:gdLst/>
              <a:ahLst/>
              <a:cxnLst/>
              <a:rect l="l" t="t" r="r" b="b"/>
              <a:pathLst>
                <a:path w="1644" h="2071" extrusionOk="0">
                  <a:moveTo>
                    <a:pt x="77" y="1"/>
                  </a:moveTo>
                  <a:cubicBezTo>
                    <a:pt x="30" y="1"/>
                    <a:pt x="0" y="39"/>
                    <a:pt x="0" y="107"/>
                  </a:cubicBezTo>
                  <a:lnTo>
                    <a:pt x="0" y="1122"/>
                  </a:lnTo>
                  <a:cubicBezTo>
                    <a:pt x="0" y="1231"/>
                    <a:pt x="61" y="1315"/>
                    <a:pt x="145" y="1376"/>
                  </a:cubicBezTo>
                  <a:lnTo>
                    <a:pt x="1136" y="1956"/>
                  </a:lnTo>
                  <a:cubicBezTo>
                    <a:pt x="1158" y="1965"/>
                    <a:pt x="1179" y="1970"/>
                    <a:pt x="1197" y="1970"/>
                  </a:cubicBezTo>
                  <a:cubicBezTo>
                    <a:pt x="1248" y="1970"/>
                    <a:pt x="1281" y="1934"/>
                    <a:pt x="1281" y="1871"/>
                  </a:cubicBezTo>
                  <a:lnTo>
                    <a:pt x="1281" y="1533"/>
                  </a:lnTo>
                  <a:lnTo>
                    <a:pt x="1608" y="2053"/>
                  </a:lnTo>
                  <a:cubicBezTo>
                    <a:pt x="1614" y="2065"/>
                    <a:pt x="1623" y="2071"/>
                    <a:pt x="1630" y="2071"/>
                  </a:cubicBezTo>
                  <a:cubicBezTo>
                    <a:pt x="1638" y="2071"/>
                    <a:pt x="1644" y="2065"/>
                    <a:pt x="1644" y="2053"/>
                  </a:cubicBezTo>
                  <a:lnTo>
                    <a:pt x="1644" y="1074"/>
                  </a:lnTo>
                  <a:cubicBezTo>
                    <a:pt x="1644" y="1049"/>
                    <a:pt x="1620" y="1025"/>
                    <a:pt x="1608" y="1025"/>
                  </a:cubicBezTo>
                  <a:lnTo>
                    <a:pt x="1281" y="1182"/>
                  </a:lnTo>
                  <a:lnTo>
                    <a:pt x="1281" y="844"/>
                  </a:lnTo>
                  <a:cubicBezTo>
                    <a:pt x="1281" y="747"/>
                    <a:pt x="1221" y="651"/>
                    <a:pt x="1136" y="602"/>
                  </a:cubicBezTo>
                  <a:lnTo>
                    <a:pt x="145" y="22"/>
                  </a:lnTo>
                  <a:cubicBezTo>
                    <a:pt x="120" y="8"/>
                    <a:pt x="9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3754212" y="1193667"/>
              <a:ext cx="105276" cy="198568"/>
            </a:xfrm>
            <a:custGeom>
              <a:avLst/>
              <a:gdLst/>
              <a:ahLst/>
              <a:cxnLst/>
              <a:rect l="l" t="t" r="r" b="b"/>
              <a:pathLst>
                <a:path w="1669" h="3148" extrusionOk="0">
                  <a:moveTo>
                    <a:pt x="40" y="0"/>
                  </a:moveTo>
                  <a:cubicBezTo>
                    <a:pt x="25" y="0"/>
                    <a:pt x="12" y="17"/>
                    <a:pt x="12" y="34"/>
                  </a:cubicBezTo>
                  <a:cubicBezTo>
                    <a:pt x="0" y="614"/>
                    <a:pt x="145" y="1195"/>
                    <a:pt x="423" y="1714"/>
                  </a:cubicBezTo>
                  <a:cubicBezTo>
                    <a:pt x="689" y="2258"/>
                    <a:pt x="1076" y="2754"/>
                    <a:pt x="1547" y="3141"/>
                  </a:cubicBezTo>
                  <a:cubicBezTo>
                    <a:pt x="1556" y="3145"/>
                    <a:pt x="1567" y="3148"/>
                    <a:pt x="1577" y="3148"/>
                  </a:cubicBezTo>
                  <a:cubicBezTo>
                    <a:pt x="1593" y="3148"/>
                    <a:pt x="1608" y="3139"/>
                    <a:pt x="1608" y="3116"/>
                  </a:cubicBezTo>
                  <a:lnTo>
                    <a:pt x="1668" y="2742"/>
                  </a:lnTo>
                  <a:cubicBezTo>
                    <a:pt x="1668" y="2705"/>
                    <a:pt x="1644" y="2657"/>
                    <a:pt x="1620" y="2621"/>
                  </a:cubicBezTo>
                  <a:lnTo>
                    <a:pt x="1318" y="2331"/>
                  </a:lnTo>
                  <a:cubicBezTo>
                    <a:pt x="1291" y="2304"/>
                    <a:pt x="1263" y="2290"/>
                    <a:pt x="1236" y="2290"/>
                  </a:cubicBezTo>
                  <a:cubicBezTo>
                    <a:pt x="1227" y="2290"/>
                    <a:pt x="1218" y="2291"/>
                    <a:pt x="1209" y="2294"/>
                  </a:cubicBezTo>
                  <a:lnTo>
                    <a:pt x="1076" y="2355"/>
                  </a:lnTo>
                  <a:cubicBezTo>
                    <a:pt x="883" y="2137"/>
                    <a:pt x="726" y="1896"/>
                    <a:pt x="605" y="1642"/>
                  </a:cubicBezTo>
                  <a:cubicBezTo>
                    <a:pt x="484" y="1400"/>
                    <a:pt x="387" y="1134"/>
                    <a:pt x="339" y="868"/>
                  </a:cubicBezTo>
                  <a:lnTo>
                    <a:pt x="472" y="832"/>
                  </a:lnTo>
                  <a:cubicBezTo>
                    <a:pt x="508" y="820"/>
                    <a:pt x="520" y="784"/>
                    <a:pt x="520" y="735"/>
                  </a:cubicBezTo>
                  <a:lnTo>
                    <a:pt x="484" y="348"/>
                  </a:lnTo>
                  <a:cubicBezTo>
                    <a:pt x="484" y="300"/>
                    <a:pt x="460" y="264"/>
                    <a:pt x="423" y="240"/>
                  </a:cubicBezTo>
                  <a:lnTo>
                    <a:pt x="61" y="10"/>
                  </a:lnTo>
                  <a:cubicBezTo>
                    <a:pt x="54" y="3"/>
                    <a:pt x="47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2349115" y="3345539"/>
              <a:ext cx="157126" cy="82064"/>
            </a:xfrm>
            <a:custGeom>
              <a:avLst/>
              <a:gdLst/>
              <a:ahLst/>
              <a:cxnLst/>
              <a:rect l="l" t="t" r="r" b="b"/>
              <a:pathLst>
                <a:path w="2491" h="1301" extrusionOk="0">
                  <a:moveTo>
                    <a:pt x="1254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76"/>
                    <a:pt x="25" y="887"/>
                    <a:pt x="472" y="1128"/>
                  </a:cubicBezTo>
                  <a:cubicBezTo>
                    <a:pt x="713" y="1243"/>
                    <a:pt x="974" y="1301"/>
                    <a:pt x="1235" y="1301"/>
                  </a:cubicBezTo>
                  <a:cubicBezTo>
                    <a:pt x="1522" y="1301"/>
                    <a:pt x="1808" y="1231"/>
                    <a:pt x="2067" y="1092"/>
                  </a:cubicBezTo>
                  <a:cubicBezTo>
                    <a:pt x="2490" y="826"/>
                    <a:pt x="2466" y="427"/>
                    <a:pt x="2007" y="173"/>
                  </a:cubicBezTo>
                  <a:cubicBezTo>
                    <a:pt x="1771" y="58"/>
                    <a:pt x="1513" y="1"/>
                    <a:pt x="1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2372769" y="3360236"/>
              <a:ext cx="102942" cy="54310"/>
            </a:xfrm>
            <a:custGeom>
              <a:avLst/>
              <a:gdLst/>
              <a:ahLst/>
              <a:cxnLst/>
              <a:rect l="l" t="t" r="r" b="b"/>
              <a:pathLst>
                <a:path w="1632" h="861" extrusionOk="0">
                  <a:moveTo>
                    <a:pt x="411" y="1"/>
                  </a:moveTo>
                  <a:cubicBezTo>
                    <a:pt x="375" y="13"/>
                    <a:pt x="338" y="25"/>
                    <a:pt x="302" y="49"/>
                  </a:cubicBezTo>
                  <a:cubicBezTo>
                    <a:pt x="0" y="243"/>
                    <a:pt x="24" y="545"/>
                    <a:pt x="363" y="726"/>
                  </a:cubicBezTo>
                  <a:cubicBezTo>
                    <a:pt x="547" y="815"/>
                    <a:pt x="746" y="861"/>
                    <a:pt x="945" y="861"/>
                  </a:cubicBezTo>
                  <a:cubicBezTo>
                    <a:pt x="1151" y="861"/>
                    <a:pt x="1357" y="812"/>
                    <a:pt x="1547" y="714"/>
                  </a:cubicBezTo>
                  <a:cubicBezTo>
                    <a:pt x="1571" y="690"/>
                    <a:pt x="1608" y="678"/>
                    <a:pt x="1632" y="654"/>
                  </a:cubicBezTo>
                  <a:cubicBezTo>
                    <a:pt x="1475" y="508"/>
                    <a:pt x="1305" y="388"/>
                    <a:pt x="1112" y="291"/>
                  </a:cubicBezTo>
                  <a:cubicBezTo>
                    <a:pt x="882" y="170"/>
                    <a:pt x="653" y="73"/>
                    <a:pt x="4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2377311" y="3380863"/>
              <a:ext cx="65664" cy="34062"/>
            </a:xfrm>
            <a:custGeom>
              <a:avLst/>
              <a:gdLst/>
              <a:ahLst/>
              <a:cxnLst/>
              <a:rect l="l" t="t" r="r" b="b"/>
              <a:pathLst>
                <a:path w="1041" h="540" extrusionOk="0">
                  <a:moveTo>
                    <a:pt x="25" y="0"/>
                  </a:moveTo>
                  <a:lnTo>
                    <a:pt x="25" y="0"/>
                  </a:lnTo>
                  <a:cubicBezTo>
                    <a:pt x="1" y="145"/>
                    <a:pt x="97" y="290"/>
                    <a:pt x="291" y="399"/>
                  </a:cubicBezTo>
                  <a:cubicBezTo>
                    <a:pt x="476" y="497"/>
                    <a:pt x="685" y="539"/>
                    <a:pt x="892" y="539"/>
                  </a:cubicBezTo>
                  <a:cubicBezTo>
                    <a:pt x="942" y="539"/>
                    <a:pt x="991" y="537"/>
                    <a:pt x="1040" y="532"/>
                  </a:cubicBezTo>
                  <a:cubicBezTo>
                    <a:pt x="968" y="375"/>
                    <a:pt x="847" y="254"/>
                    <a:pt x="702" y="181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2464987" y="3377961"/>
              <a:ext cx="25231" cy="16463"/>
            </a:xfrm>
            <a:custGeom>
              <a:avLst/>
              <a:gdLst/>
              <a:ahLst/>
              <a:cxnLst/>
              <a:rect l="l" t="t" r="r" b="b"/>
              <a:pathLst>
                <a:path w="400" h="261" extrusionOk="0">
                  <a:moveTo>
                    <a:pt x="31" y="1"/>
                  </a:moveTo>
                  <a:cubicBezTo>
                    <a:pt x="25" y="1"/>
                    <a:pt x="19" y="4"/>
                    <a:pt x="13" y="10"/>
                  </a:cubicBezTo>
                  <a:cubicBezTo>
                    <a:pt x="1" y="10"/>
                    <a:pt x="1" y="22"/>
                    <a:pt x="13" y="34"/>
                  </a:cubicBezTo>
                  <a:lnTo>
                    <a:pt x="254" y="252"/>
                  </a:lnTo>
                  <a:cubicBezTo>
                    <a:pt x="260" y="258"/>
                    <a:pt x="266" y="261"/>
                    <a:pt x="272" y="261"/>
                  </a:cubicBezTo>
                  <a:cubicBezTo>
                    <a:pt x="279" y="261"/>
                    <a:pt x="285" y="258"/>
                    <a:pt x="291" y="252"/>
                  </a:cubicBezTo>
                  <a:cubicBezTo>
                    <a:pt x="303" y="252"/>
                    <a:pt x="315" y="240"/>
                    <a:pt x="303" y="227"/>
                  </a:cubicBezTo>
                  <a:lnTo>
                    <a:pt x="121" y="70"/>
                  </a:lnTo>
                  <a:lnTo>
                    <a:pt x="121" y="70"/>
                  </a:lnTo>
                  <a:lnTo>
                    <a:pt x="339" y="119"/>
                  </a:lnTo>
                  <a:cubicBezTo>
                    <a:pt x="351" y="119"/>
                    <a:pt x="375" y="119"/>
                    <a:pt x="387" y="107"/>
                  </a:cubicBezTo>
                  <a:cubicBezTo>
                    <a:pt x="399" y="95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2410868" y="3351090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30" y="25"/>
                    <a:pt x="242" y="37"/>
                  </a:cubicBezTo>
                  <a:lnTo>
                    <a:pt x="339" y="158"/>
                  </a:lnTo>
                  <a:lnTo>
                    <a:pt x="339" y="158"/>
                  </a:lnTo>
                  <a:lnTo>
                    <a:pt x="49" y="61"/>
                  </a:lnTo>
                  <a:cubicBezTo>
                    <a:pt x="45" y="58"/>
                    <a:pt x="42" y="56"/>
                    <a:pt x="38" y="56"/>
                  </a:cubicBezTo>
                  <a:cubicBezTo>
                    <a:pt x="29" y="56"/>
                    <a:pt x="17" y="65"/>
                    <a:pt x="0" y="73"/>
                  </a:cubicBezTo>
                  <a:cubicBezTo>
                    <a:pt x="0" y="73"/>
                    <a:pt x="0" y="97"/>
                    <a:pt x="12" y="97"/>
                  </a:cubicBezTo>
                  <a:lnTo>
                    <a:pt x="37" y="97"/>
                  </a:lnTo>
                  <a:lnTo>
                    <a:pt x="423" y="218"/>
                  </a:lnTo>
                  <a:lnTo>
                    <a:pt x="460" y="218"/>
                  </a:lnTo>
                  <a:lnTo>
                    <a:pt x="460" y="194"/>
                  </a:lnTo>
                  <a:lnTo>
                    <a:pt x="303" y="13"/>
                  </a:lnTo>
                  <a:cubicBezTo>
                    <a:pt x="290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1685801" y="2720383"/>
              <a:ext cx="156369" cy="82884"/>
            </a:xfrm>
            <a:custGeom>
              <a:avLst/>
              <a:gdLst/>
              <a:ahLst/>
              <a:cxnLst/>
              <a:rect l="l" t="t" r="r" b="b"/>
              <a:pathLst>
                <a:path w="2479" h="1314" extrusionOk="0">
                  <a:moveTo>
                    <a:pt x="1126" y="0"/>
                  </a:moveTo>
                  <a:cubicBezTo>
                    <a:pt x="905" y="0"/>
                    <a:pt x="683" y="42"/>
                    <a:pt x="472" y="125"/>
                  </a:cubicBezTo>
                  <a:cubicBezTo>
                    <a:pt x="25" y="342"/>
                    <a:pt x="1" y="753"/>
                    <a:pt x="436" y="1043"/>
                  </a:cubicBezTo>
                  <a:cubicBezTo>
                    <a:pt x="717" y="1223"/>
                    <a:pt x="1036" y="1313"/>
                    <a:pt x="1358" y="1313"/>
                  </a:cubicBezTo>
                  <a:cubicBezTo>
                    <a:pt x="1577" y="1313"/>
                    <a:pt x="1797" y="1272"/>
                    <a:pt x="2007" y="1188"/>
                  </a:cubicBezTo>
                  <a:cubicBezTo>
                    <a:pt x="2467" y="971"/>
                    <a:pt x="2479" y="560"/>
                    <a:pt x="2056" y="270"/>
                  </a:cubicBezTo>
                  <a:cubicBezTo>
                    <a:pt x="1775" y="90"/>
                    <a:pt x="1452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1710212" y="2732052"/>
              <a:ext cx="100735" cy="58473"/>
            </a:xfrm>
            <a:custGeom>
              <a:avLst/>
              <a:gdLst/>
              <a:ahLst/>
              <a:cxnLst/>
              <a:rect l="l" t="t" r="r" b="b"/>
              <a:pathLst>
                <a:path w="1597" h="927" extrusionOk="0">
                  <a:moveTo>
                    <a:pt x="448" y="0"/>
                  </a:moveTo>
                  <a:cubicBezTo>
                    <a:pt x="412" y="12"/>
                    <a:pt x="375" y="24"/>
                    <a:pt x="339" y="37"/>
                  </a:cubicBezTo>
                  <a:cubicBezTo>
                    <a:pt x="13" y="194"/>
                    <a:pt x="1" y="508"/>
                    <a:pt x="327" y="725"/>
                  </a:cubicBezTo>
                  <a:cubicBezTo>
                    <a:pt x="539" y="857"/>
                    <a:pt x="781" y="927"/>
                    <a:pt x="1025" y="927"/>
                  </a:cubicBezTo>
                  <a:cubicBezTo>
                    <a:pt x="1185" y="927"/>
                    <a:pt x="1346" y="897"/>
                    <a:pt x="1499" y="834"/>
                  </a:cubicBezTo>
                  <a:cubicBezTo>
                    <a:pt x="1536" y="822"/>
                    <a:pt x="1560" y="810"/>
                    <a:pt x="1596" y="786"/>
                  </a:cubicBezTo>
                  <a:cubicBezTo>
                    <a:pt x="1451" y="629"/>
                    <a:pt x="1294" y="484"/>
                    <a:pt x="1113" y="363"/>
                  </a:cubicBezTo>
                  <a:cubicBezTo>
                    <a:pt x="907" y="218"/>
                    <a:pt x="677" y="97"/>
                    <a:pt x="448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1714059" y="2751101"/>
              <a:ext cx="62573" cy="39676"/>
            </a:xfrm>
            <a:custGeom>
              <a:avLst/>
              <a:gdLst/>
              <a:ahLst/>
              <a:cxnLst/>
              <a:rect l="l" t="t" r="r" b="b"/>
              <a:pathLst>
                <a:path w="992" h="629" extrusionOk="0">
                  <a:moveTo>
                    <a:pt x="36" y="0"/>
                  </a:moveTo>
                  <a:lnTo>
                    <a:pt x="36" y="0"/>
                  </a:lnTo>
                  <a:cubicBezTo>
                    <a:pt x="0" y="133"/>
                    <a:pt x="73" y="303"/>
                    <a:pt x="266" y="423"/>
                  </a:cubicBezTo>
                  <a:cubicBezTo>
                    <a:pt x="483" y="556"/>
                    <a:pt x="737" y="629"/>
                    <a:pt x="991" y="629"/>
                  </a:cubicBezTo>
                  <a:cubicBezTo>
                    <a:pt x="943" y="472"/>
                    <a:pt x="834" y="327"/>
                    <a:pt x="689" y="242"/>
                  </a:cubicBezTo>
                  <a:cubicBezTo>
                    <a:pt x="496" y="121"/>
                    <a:pt x="266" y="37"/>
                    <a:pt x="36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1802493" y="2757977"/>
              <a:ext cx="23654" cy="16842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lnTo>
                    <a:pt x="218" y="266"/>
                  </a:lnTo>
                  <a:lnTo>
                    <a:pt x="254" y="266"/>
                  </a:lnTo>
                  <a:cubicBezTo>
                    <a:pt x="266" y="266"/>
                    <a:pt x="278" y="254"/>
                    <a:pt x="266" y="242"/>
                  </a:cubicBezTo>
                  <a:lnTo>
                    <a:pt x="109" y="61"/>
                  </a:lnTo>
                  <a:lnTo>
                    <a:pt x="314" y="133"/>
                  </a:lnTo>
                  <a:cubicBezTo>
                    <a:pt x="320" y="139"/>
                    <a:pt x="329" y="142"/>
                    <a:pt x="339" y="142"/>
                  </a:cubicBezTo>
                  <a:cubicBezTo>
                    <a:pt x="348" y="142"/>
                    <a:pt x="357" y="139"/>
                    <a:pt x="363" y="133"/>
                  </a:cubicBezTo>
                  <a:cubicBezTo>
                    <a:pt x="375" y="121"/>
                    <a:pt x="363" y="109"/>
                    <a:pt x="351" y="10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1751401" y="2726375"/>
              <a:ext cx="27502" cy="14886"/>
            </a:xfrm>
            <a:custGeom>
              <a:avLst/>
              <a:gdLst/>
              <a:ahLst/>
              <a:cxnLst/>
              <a:rect l="l" t="t" r="r" b="b"/>
              <a:pathLst>
                <a:path w="436" h="236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54" y="18"/>
                    <a:pt x="254" y="30"/>
                  </a:cubicBezTo>
                  <a:lnTo>
                    <a:pt x="339" y="163"/>
                  </a:lnTo>
                  <a:lnTo>
                    <a:pt x="339" y="163"/>
                  </a:lnTo>
                  <a:lnTo>
                    <a:pt x="61" y="30"/>
                  </a:lnTo>
                  <a:lnTo>
                    <a:pt x="12" y="30"/>
                  </a:lnTo>
                  <a:cubicBezTo>
                    <a:pt x="0" y="42"/>
                    <a:pt x="0" y="54"/>
                    <a:pt x="12" y="54"/>
                  </a:cubicBezTo>
                  <a:lnTo>
                    <a:pt x="24" y="66"/>
                  </a:lnTo>
                  <a:lnTo>
                    <a:pt x="387" y="235"/>
                  </a:lnTo>
                  <a:lnTo>
                    <a:pt x="435" y="235"/>
                  </a:lnTo>
                  <a:cubicBezTo>
                    <a:pt x="435" y="223"/>
                    <a:pt x="435" y="211"/>
                    <a:pt x="435" y="211"/>
                  </a:cubicBezTo>
                  <a:lnTo>
                    <a:pt x="315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1767422" y="3273064"/>
              <a:ext cx="157063" cy="81433"/>
            </a:xfrm>
            <a:custGeom>
              <a:avLst/>
              <a:gdLst/>
              <a:ahLst/>
              <a:cxnLst/>
              <a:rect l="l" t="t" r="r" b="b"/>
              <a:pathLst>
                <a:path w="2490" h="1291" extrusionOk="0">
                  <a:moveTo>
                    <a:pt x="1245" y="0"/>
                  </a:moveTo>
                  <a:cubicBezTo>
                    <a:pt x="963" y="0"/>
                    <a:pt x="680" y="67"/>
                    <a:pt x="423" y="198"/>
                  </a:cubicBezTo>
                  <a:cubicBezTo>
                    <a:pt x="0" y="464"/>
                    <a:pt x="24" y="875"/>
                    <a:pt x="471" y="1117"/>
                  </a:cubicBezTo>
                  <a:cubicBezTo>
                    <a:pt x="716" y="1233"/>
                    <a:pt x="980" y="1291"/>
                    <a:pt x="1244" y="1291"/>
                  </a:cubicBezTo>
                  <a:cubicBezTo>
                    <a:pt x="1527" y="1291"/>
                    <a:pt x="1810" y="1224"/>
                    <a:pt x="2067" y="1093"/>
                  </a:cubicBezTo>
                  <a:cubicBezTo>
                    <a:pt x="2490" y="827"/>
                    <a:pt x="2466" y="416"/>
                    <a:pt x="2007" y="174"/>
                  </a:cubicBezTo>
                  <a:cubicBezTo>
                    <a:pt x="1768" y="58"/>
                    <a:pt x="1507" y="0"/>
                    <a:pt x="1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1791770" y="3287067"/>
              <a:ext cx="102249" cy="55067"/>
            </a:xfrm>
            <a:custGeom>
              <a:avLst/>
              <a:gdLst/>
              <a:ahLst/>
              <a:cxnLst/>
              <a:rect l="l" t="t" r="r" b="b"/>
              <a:pathLst>
                <a:path w="1621" h="873" extrusionOk="0">
                  <a:moveTo>
                    <a:pt x="400" y="0"/>
                  </a:moveTo>
                  <a:cubicBezTo>
                    <a:pt x="363" y="13"/>
                    <a:pt x="327" y="37"/>
                    <a:pt x="303" y="61"/>
                  </a:cubicBezTo>
                  <a:cubicBezTo>
                    <a:pt x="1" y="242"/>
                    <a:pt x="13" y="544"/>
                    <a:pt x="351" y="738"/>
                  </a:cubicBezTo>
                  <a:cubicBezTo>
                    <a:pt x="536" y="827"/>
                    <a:pt x="735" y="872"/>
                    <a:pt x="934" y="872"/>
                  </a:cubicBezTo>
                  <a:cubicBezTo>
                    <a:pt x="1140" y="872"/>
                    <a:pt x="1346" y="824"/>
                    <a:pt x="1536" y="726"/>
                  </a:cubicBezTo>
                  <a:cubicBezTo>
                    <a:pt x="1560" y="702"/>
                    <a:pt x="1596" y="677"/>
                    <a:pt x="1621" y="653"/>
                  </a:cubicBezTo>
                  <a:cubicBezTo>
                    <a:pt x="1463" y="508"/>
                    <a:pt x="1282" y="387"/>
                    <a:pt x="1101" y="291"/>
                  </a:cubicBezTo>
                  <a:cubicBezTo>
                    <a:pt x="871" y="170"/>
                    <a:pt x="641" y="73"/>
                    <a:pt x="40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1795617" y="3308387"/>
              <a:ext cx="65601" cy="33620"/>
            </a:xfrm>
            <a:custGeom>
              <a:avLst/>
              <a:gdLst/>
              <a:ahLst/>
              <a:cxnLst/>
              <a:rect l="l" t="t" r="r" b="b"/>
              <a:pathLst>
                <a:path w="1040" h="533" extrusionOk="0">
                  <a:moveTo>
                    <a:pt x="24" y="1"/>
                  </a:moveTo>
                  <a:cubicBezTo>
                    <a:pt x="0" y="146"/>
                    <a:pt x="97" y="291"/>
                    <a:pt x="290" y="400"/>
                  </a:cubicBezTo>
                  <a:cubicBezTo>
                    <a:pt x="469" y="485"/>
                    <a:pt x="670" y="533"/>
                    <a:pt x="870" y="533"/>
                  </a:cubicBezTo>
                  <a:cubicBezTo>
                    <a:pt x="927" y="533"/>
                    <a:pt x="984" y="529"/>
                    <a:pt x="1040" y="521"/>
                  </a:cubicBezTo>
                  <a:cubicBezTo>
                    <a:pt x="967" y="364"/>
                    <a:pt x="846" y="243"/>
                    <a:pt x="701" y="170"/>
                  </a:cubicBezTo>
                  <a:cubicBezTo>
                    <a:pt x="484" y="73"/>
                    <a:pt x="254" y="13"/>
                    <a:pt x="24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1883294" y="3305549"/>
              <a:ext cx="25231" cy="16211"/>
            </a:xfrm>
            <a:custGeom>
              <a:avLst/>
              <a:gdLst/>
              <a:ahLst/>
              <a:cxnLst/>
              <a:rect l="l" t="t" r="r" b="b"/>
              <a:pathLst>
                <a:path w="400" h="257" extrusionOk="0">
                  <a:moveTo>
                    <a:pt x="31" y="1"/>
                  </a:moveTo>
                  <a:cubicBezTo>
                    <a:pt x="24" y="1"/>
                    <a:pt x="18" y="4"/>
                    <a:pt x="12" y="10"/>
                  </a:cubicBezTo>
                  <a:cubicBezTo>
                    <a:pt x="0" y="10"/>
                    <a:pt x="0" y="34"/>
                    <a:pt x="12" y="34"/>
                  </a:cubicBezTo>
                  <a:lnTo>
                    <a:pt x="254" y="239"/>
                  </a:lnTo>
                  <a:cubicBezTo>
                    <a:pt x="263" y="248"/>
                    <a:pt x="271" y="256"/>
                    <a:pt x="284" y="256"/>
                  </a:cubicBezTo>
                  <a:cubicBezTo>
                    <a:pt x="289" y="256"/>
                    <a:pt x="295" y="255"/>
                    <a:pt x="302" y="251"/>
                  </a:cubicBezTo>
                  <a:cubicBezTo>
                    <a:pt x="302" y="251"/>
                    <a:pt x="315" y="239"/>
                    <a:pt x="302" y="227"/>
                  </a:cubicBezTo>
                  <a:lnTo>
                    <a:pt x="133" y="70"/>
                  </a:lnTo>
                  <a:lnTo>
                    <a:pt x="339" y="118"/>
                  </a:lnTo>
                  <a:cubicBezTo>
                    <a:pt x="363" y="118"/>
                    <a:pt x="375" y="118"/>
                    <a:pt x="387" y="106"/>
                  </a:cubicBezTo>
                  <a:cubicBezTo>
                    <a:pt x="399" y="94"/>
                    <a:pt x="387" y="82"/>
                    <a:pt x="363" y="82"/>
                  </a:cubicBezTo>
                  <a:lnTo>
                    <a:pt x="49" y="10"/>
                  </a:lnTo>
                  <a:cubicBezTo>
                    <a:pt x="43" y="4"/>
                    <a:pt x="37" y="1"/>
                    <a:pt x="3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1829174" y="3278362"/>
              <a:ext cx="29773" cy="13940"/>
            </a:xfrm>
            <a:custGeom>
              <a:avLst/>
              <a:gdLst/>
              <a:ahLst/>
              <a:cxnLst/>
              <a:rect l="l" t="t" r="r" b="b"/>
              <a:pathLst>
                <a:path w="472" h="221" extrusionOk="0">
                  <a:moveTo>
                    <a:pt x="279" y="1"/>
                  </a:moveTo>
                  <a:cubicBezTo>
                    <a:pt x="274" y="1"/>
                    <a:pt x="270" y="2"/>
                    <a:pt x="266" y="6"/>
                  </a:cubicBezTo>
                  <a:cubicBezTo>
                    <a:pt x="254" y="6"/>
                    <a:pt x="242" y="18"/>
                    <a:pt x="254" y="30"/>
                  </a:cubicBezTo>
                  <a:lnTo>
                    <a:pt x="351" y="151"/>
                  </a:lnTo>
                  <a:lnTo>
                    <a:pt x="351" y="151"/>
                  </a:lnTo>
                  <a:lnTo>
                    <a:pt x="61" y="54"/>
                  </a:lnTo>
                  <a:lnTo>
                    <a:pt x="12" y="54"/>
                  </a:lnTo>
                  <a:cubicBezTo>
                    <a:pt x="0" y="66"/>
                    <a:pt x="0" y="78"/>
                    <a:pt x="12" y="90"/>
                  </a:cubicBezTo>
                  <a:lnTo>
                    <a:pt x="36" y="90"/>
                  </a:lnTo>
                  <a:lnTo>
                    <a:pt x="411" y="211"/>
                  </a:lnTo>
                  <a:cubicBezTo>
                    <a:pt x="417" y="217"/>
                    <a:pt x="426" y="220"/>
                    <a:pt x="435" y="220"/>
                  </a:cubicBezTo>
                  <a:cubicBezTo>
                    <a:pt x="444" y="220"/>
                    <a:pt x="453" y="217"/>
                    <a:pt x="459" y="211"/>
                  </a:cubicBezTo>
                  <a:cubicBezTo>
                    <a:pt x="459" y="211"/>
                    <a:pt x="472" y="187"/>
                    <a:pt x="459" y="187"/>
                  </a:cubicBezTo>
                  <a:lnTo>
                    <a:pt x="314" y="18"/>
                  </a:lnTo>
                  <a:cubicBezTo>
                    <a:pt x="306" y="9"/>
                    <a:pt x="291" y="1"/>
                    <a:pt x="27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1326705" y="2649674"/>
              <a:ext cx="195288" cy="98842"/>
            </a:xfrm>
            <a:custGeom>
              <a:avLst/>
              <a:gdLst/>
              <a:ahLst/>
              <a:cxnLst/>
              <a:rect l="l" t="t" r="r" b="b"/>
              <a:pathLst>
                <a:path w="3096" h="1567" extrusionOk="0">
                  <a:moveTo>
                    <a:pt x="1506" y="1"/>
                  </a:moveTo>
                  <a:cubicBezTo>
                    <a:pt x="1222" y="1"/>
                    <a:pt x="940" y="51"/>
                    <a:pt x="702" y="158"/>
                  </a:cubicBezTo>
                  <a:cubicBezTo>
                    <a:pt x="98" y="412"/>
                    <a:pt x="1" y="907"/>
                    <a:pt x="460" y="1246"/>
                  </a:cubicBezTo>
                  <a:cubicBezTo>
                    <a:pt x="743" y="1456"/>
                    <a:pt x="1168" y="1566"/>
                    <a:pt x="1594" y="1566"/>
                  </a:cubicBezTo>
                  <a:cubicBezTo>
                    <a:pt x="1879" y="1566"/>
                    <a:pt x="2164" y="1517"/>
                    <a:pt x="2406" y="1415"/>
                  </a:cubicBezTo>
                  <a:cubicBezTo>
                    <a:pt x="3011" y="1149"/>
                    <a:pt x="3095" y="654"/>
                    <a:pt x="2636" y="315"/>
                  </a:cubicBezTo>
                  <a:cubicBezTo>
                    <a:pt x="2354" y="113"/>
                    <a:pt x="1929" y="1"/>
                    <a:pt x="1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1357234" y="2663424"/>
              <a:ext cx="121298" cy="70142"/>
            </a:xfrm>
            <a:custGeom>
              <a:avLst/>
              <a:gdLst/>
              <a:ahLst/>
              <a:cxnLst/>
              <a:rect l="l" t="t" r="r" b="b"/>
              <a:pathLst>
                <a:path w="1923" h="1112" extrusionOk="0">
                  <a:moveTo>
                    <a:pt x="641" y="0"/>
                  </a:moveTo>
                  <a:cubicBezTo>
                    <a:pt x="593" y="25"/>
                    <a:pt x="544" y="37"/>
                    <a:pt x="508" y="49"/>
                  </a:cubicBezTo>
                  <a:cubicBezTo>
                    <a:pt x="73" y="242"/>
                    <a:pt x="0" y="605"/>
                    <a:pt x="351" y="871"/>
                  </a:cubicBezTo>
                  <a:cubicBezTo>
                    <a:pt x="612" y="1031"/>
                    <a:pt x="909" y="1112"/>
                    <a:pt x="1206" y="1112"/>
                  </a:cubicBezTo>
                  <a:cubicBezTo>
                    <a:pt x="1404" y="1112"/>
                    <a:pt x="1601" y="1076"/>
                    <a:pt x="1789" y="1004"/>
                  </a:cubicBezTo>
                  <a:cubicBezTo>
                    <a:pt x="1825" y="979"/>
                    <a:pt x="1874" y="955"/>
                    <a:pt x="1922" y="931"/>
                  </a:cubicBezTo>
                  <a:cubicBezTo>
                    <a:pt x="1765" y="738"/>
                    <a:pt x="1596" y="581"/>
                    <a:pt x="1402" y="436"/>
                  </a:cubicBezTo>
                  <a:cubicBezTo>
                    <a:pt x="1161" y="266"/>
                    <a:pt x="907" y="121"/>
                    <a:pt x="641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1362533" y="2686321"/>
              <a:ext cx="71782" cy="47371"/>
            </a:xfrm>
            <a:custGeom>
              <a:avLst/>
              <a:gdLst/>
              <a:ahLst/>
              <a:cxnLst/>
              <a:rect l="l" t="t" r="r" b="b"/>
              <a:pathLst>
                <a:path w="1138" h="751" extrusionOk="0">
                  <a:moveTo>
                    <a:pt x="61" y="0"/>
                  </a:moveTo>
                  <a:lnTo>
                    <a:pt x="61" y="0"/>
                  </a:lnTo>
                  <a:cubicBezTo>
                    <a:pt x="1" y="169"/>
                    <a:pt x="61" y="351"/>
                    <a:pt x="267" y="508"/>
                  </a:cubicBezTo>
                  <a:cubicBezTo>
                    <a:pt x="505" y="666"/>
                    <a:pt x="785" y="751"/>
                    <a:pt x="1078" y="751"/>
                  </a:cubicBezTo>
                  <a:cubicBezTo>
                    <a:pt x="1098" y="751"/>
                    <a:pt x="1117" y="750"/>
                    <a:pt x="1137" y="749"/>
                  </a:cubicBezTo>
                  <a:cubicBezTo>
                    <a:pt x="1101" y="556"/>
                    <a:pt x="992" y="399"/>
                    <a:pt x="835" y="290"/>
                  </a:cubicBezTo>
                  <a:cubicBezTo>
                    <a:pt x="605" y="133"/>
                    <a:pt x="339" y="36"/>
                    <a:pt x="61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1472349" y="2693891"/>
              <a:ext cx="28259" cy="20689"/>
            </a:xfrm>
            <a:custGeom>
              <a:avLst/>
              <a:gdLst/>
              <a:ahLst/>
              <a:cxnLst/>
              <a:rect l="l" t="t" r="r" b="b"/>
              <a:pathLst>
                <a:path w="448" h="328" extrusionOk="0">
                  <a:moveTo>
                    <a:pt x="13" y="1"/>
                  </a:moveTo>
                  <a:cubicBezTo>
                    <a:pt x="0" y="13"/>
                    <a:pt x="0" y="25"/>
                    <a:pt x="0" y="37"/>
                  </a:cubicBezTo>
                  <a:lnTo>
                    <a:pt x="218" y="315"/>
                  </a:lnTo>
                  <a:cubicBezTo>
                    <a:pt x="242" y="327"/>
                    <a:pt x="266" y="327"/>
                    <a:pt x="278" y="327"/>
                  </a:cubicBezTo>
                  <a:cubicBezTo>
                    <a:pt x="303" y="315"/>
                    <a:pt x="315" y="303"/>
                    <a:pt x="303" y="291"/>
                  </a:cubicBezTo>
                  <a:lnTo>
                    <a:pt x="133" y="73"/>
                  </a:lnTo>
                  <a:lnTo>
                    <a:pt x="375" y="170"/>
                  </a:lnTo>
                  <a:lnTo>
                    <a:pt x="436" y="170"/>
                  </a:lnTo>
                  <a:cubicBezTo>
                    <a:pt x="448" y="146"/>
                    <a:pt x="448" y="134"/>
                    <a:pt x="424" y="134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1414382" y="2657306"/>
              <a:ext cx="32106" cy="17599"/>
            </a:xfrm>
            <a:custGeom>
              <a:avLst/>
              <a:gdLst/>
              <a:ahLst/>
              <a:cxnLst/>
              <a:rect l="l" t="t" r="r" b="b"/>
              <a:pathLst>
                <a:path w="509" h="279" extrusionOk="0">
                  <a:moveTo>
                    <a:pt x="339" y="1"/>
                  </a:moveTo>
                  <a:cubicBezTo>
                    <a:pt x="303" y="1"/>
                    <a:pt x="303" y="25"/>
                    <a:pt x="303" y="37"/>
                  </a:cubicBezTo>
                  <a:lnTo>
                    <a:pt x="388" y="182"/>
                  </a:lnTo>
                  <a:lnTo>
                    <a:pt x="61" y="37"/>
                  </a:lnTo>
                  <a:cubicBezTo>
                    <a:pt x="55" y="31"/>
                    <a:pt x="46" y="28"/>
                    <a:pt x="37" y="28"/>
                  </a:cubicBezTo>
                  <a:cubicBezTo>
                    <a:pt x="28" y="28"/>
                    <a:pt x="19" y="31"/>
                    <a:pt x="13" y="37"/>
                  </a:cubicBezTo>
                  <a:cubicBezTo>
                    <a:pt x="1" y="37"/>
                    <a:pt x="1" y="61"/>
                    <a:pt x="13" y="61"/>
                  </a:cubicBezTo>
                  <a:lnTo>
                    <a:pt x="448" y="279"/>
                  </a:lnTo>
                  <a:lnTo>
                    <a:pt x="496" y="279"/>
                  </a:lnTo>
                  <a:cubicBezTo>
                    <a:pt x="509" y="267"/>
                    <a:pt x="509" y="255"/>
                    <a:pt x="509" y="242"/>
                  </a:cubicBezTo>
                  <a:lnTo>
                    <a:pt x="388" y="25"/>
                  </a:lnTo>
                  <a:cubicBezTo>
                    <a:pt x="376" y="1"/>
                    <a:pt x="351" y="1"/>
                    <a:pt x="33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1451030" y="3065730"/>
              <a:ext cx="157883" cy="82127"/>
            </a:xfrm>
            <a:custGeom>
              <a:avLst/>
              <a:gdLst/>
              <a:ahLst/>
              <a:cxnLst/>
              <a:rect l="l" t="t" r="r" b="b"/>
              <a:pathLst>
                <a:path w="2503" h="1302" extrusionOk="0">
                  <a:moveTo>
                    <a:pt x="1255" y="1"/>
                  </a:moveTo>
                  <a:cubicBezTo>
                    <a:pt x="969" y="1"/>
                    <a:pt x="683" y="70"/>
                    <a:pt x="423" y="210"/>
                  </a:cubicBezTo>
                  <a:cubicBezTo>
                    <a:pt x="0" y="464"/>
                    <a:pt x="24" y="875"/>
                    <a:pt x="484" y="1128"/>
                  </a:cubicBezTo>
                  <a:cubicBezTo>
                    <a:pt x="725" y="1243"/>
                    <a:pt x="986" y="1301"/>
                    <a:pt x="1247" y="1301"/>
                  </a:cubicBezTo>
                  <a:cubicBezTo>
                    <a:pt x="1533" y="1301"/>
                    <a:pt x="1819" y="1231"/>
                    <a:pt x="2079" y="1092"/>
                  </a:cubicBezTo>
                  <a:cubicBezTo>
                    <a:pt x="2502" y="826"/>
                    <a:pt x="2466" y="415"/>
                    <a:pt x="2019" y="174"/>
                  </a:cubicBezTo>
                  <a:cubicBezTo>
                    <a:pt x="1777" y="58"/>
                    <a:pt x="1516" y="1"/>
                    <a:pt x="1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1475377" y="3080427"/>
              <a:ext cx="103006" cy="54625"/>
            </a:xfrm>
            <a:custGeom>
              <a:avLst/>
              <a:gdLst/>
              <a:ahLst/>
              <a:cxnLst/>
              <a:rect l="l" t="t" r="r" b="b"/>
              <a:pathLst>
                <a:path w="1633" h="866" extrusionOk="0">
                  <a:moveTo>
                    <a:pt x="400" y="1"/>
                  </a:moveTo>
                  <a:cubicBezTo>
                    <a:pt x="376" y="13"/>
                    <a:pt x="339" y="37"/>
                    <a:pt x="303" y="49"/>
                  </a:cubicBezTo>
                  <a:cubicBezTo>
                    <a:pt x="1" y="243"/>
                    <a:pt x="25" y="545"/>
                    <a:pt x="363" y="726"/>
                  </a:cubicBezTo>
                  <a:cubicBezTo>
                    <a:pt x="545" y="820"/>
                    <a:pt x="741" y="865"/>
                    <a:pt x="937" y="865"/>
                  </a:cubicBezTo>
                  <a:cubicBezTo>
                    <a:pt x="1146" y="865"/>
                    <a:pt x="1355" y="814"/>
                    <a:pt x="1548" y="714"/>
                  </a:cubicBezTo>
                  <a:cubicBezTo>
                    <a:pt x="1572" y="702"/>
                    <a:pt x="1608" y="678"/>
                    <a:pt x="1633" y="654"/>
                  </a:cubicBezTo>
                  <a:cubicBezTo>
                    <a:pt x="1475" y="509"/>
                    <a:pt x="1294" y="388"/>
                    <a:pt x="1113" y="291"/>
                  </a:cubicBezTo>
                  <a:cubicBezTo>
                    <a:pt x="883" y="170"/>
                    <a:pt x="654" y="73"/>
                    <a:pt x="400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1479982" y="3101053"/>
              <a:ext cx="65601" cy="33557"/>
            </a:xfrm>
            <a:custGeom>
              <a:avLst/>
              <a:gdLst/>
              <a:ahLst/>
              <a:cxnLst/>
              <a:rect l="l" t="t" r="r" b="b"/>
              <a:pathLst>
                <a:path w="1040" h="532" extrusionOk="0">
                  <a:moveTo>
                    <a:pt x="25" y="0"/>
                  </a:moveTo>
                  <a:lnTo>
                    <a:pt x="25" y="0"/>
                  </a:lnTo>
                  <a:cubicBezTo>
                    <a:pt x="0" y="145"/>
                    <a:pt x="97" y="290"/>
                    <a:pt x="290" y="399"/>
                  </a:cubicBezTo>
                  <a:cubicBezTo>
                    <a:pt x="469" y="484"/>
                    <a:pt x="663" y="532"/>
                    <a:pt x="865" y="532"/>
                  </a:cubicBezTo>
                  <a:cubicBezTo>
                    <a:pt x="923" y="532"/>
                    <a:pt x="981" y="528"/>
                    <a:pt x="1040" y="520"/>
                  </a:cubicBezTo>
                  <a:cubicBezTo>
                    <a:pt x="967" y="375"/>
                    <a:pt x="846" y="242"/>
                    <a:pt x="701" y="182"/>
                  </a:cubicBezTo>
                  <a:cubicBezTo>
                    <a:pt x="484" y="73"/>
                    <a:pt x="254" y="12"/>
                    <a:pt x="25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1566901" y="3097962"/>
              <a:ext cx="25231" cy="16085"/>
            </a:xfrm>
            <a:custGeom>
              <a:avLst/>
              <a:gdLst/>
              <a:ahLst/>
              <a:cxnLst/>
              <a:rect l="l" t="t" r="r" b="b"/>
              <a:pathLst>
                <a:path w="400" h="255" extrusionOk="0">
                  <a:moveTo>
                    <a:pt x="12" y="1"/>
                  </a:moveTo>
                  <a:cubicBezTo>
                    <a:pt x="0" y="13"/>
                    <a:pt x="0" y="25"/>
                    <a:pt x="12" y="25"/>
                  </a:cubicBezTo>
                  <a:lnTo>
                    <a:pt x="254" y="255"/>
                  </a:lnTo>
                  <a:lnTo>
                    <a:pt x="290" y="255"/>
                  </a:lnTo>
                  <a:cubicBezTo>
                    <a:pt x="302" y="243"/>
                    <a:pt x="315" y="231"/>
                    <a:pt x="302" y="219"/>
                  </a:cubicBezTo>
                  <a:lnTo>
                    <a:pt x="121" y="61"/>
                  </a:lnTo>
                  <a:lnTo>
                    <a:pt x="339" y="110"/>
                  </a:lnTo>
                  <a:cubicBezTo>
                    <a:pt x="346" y="113"/>
                    <a:pt x="352" y="115"/>
                    <a:pt x="357" y="115"/>
                  </a:cubicBezTo>
                  <a:cubicBezTo>
                    <a:pt x="370" y="115"/>
                    <a:pt x="378" y="106"/>
                    <a:pt x="387" y="98"/>
                  </a:cubicBezTo>
                  <a:cubicBezTo>
                    <a:pt x="399" y="86"/>
                    <a:pt x="387" y="73"/>
                    <a:pt x="375" y="73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1513539" y="3070524"/>
              <a:ext cx="29016" cy="13814"/>
            </a:xfrm>
            <a:custGeom>
              <a:avLst/>
              <a:gdLst/>
              <a:ahLst/>
              <a:cxnLst/>
              <a:rect l="l" t="t" r="r" b="b"/>
              <a:pathLst>
                <a:path w="460" h="219" extrusionOk="0">
                  <a:moveTo>
                    <a:pt x="266" y="1"/>
                  </a:moveTo>
                  <a:cubicBezTo>
                    <a:pt x="242" y="13"/>
                    <a:pt x="242" y="25"/>
                    <a:pt x="242" y="37"/>
                  </a:cubicBezTo>
                  <a:lnTo>
                    <a:pt x="351" y="158"/>
                  </a:lnTo>
                  <a:lnTo>
                    <a:pt x="61" y="61"/>
                  </a:lnTo>
                  <a:cubicBezTo>
                    <a:pt x="36" y="61"/>
                    <a:pt x="24" y="61"/>
                    <a:pt x="12" y="73"/>
                  </a:cubicBezTo>
                  <a:cubicBezTo>
                    <a:pt x="0" y="73"/>
                    <a:pt x="0" y="98"/>
                    <a:pt x="12" y="98"/>
                  </a:cubicBezTo>
                  <a:lnTo>
                    <a:pt x="24" y="98"/>
                  </a:lnTo>
                  <a:lnTo>
                    <a:pt x="411" y="218"/>
                  </a:lnTo>
                  <a:lnTo>
                    <a:pt x="459" y="218"/>
                  </a:lnTo>
                  <a:cubicBezTo>
                    <a:pt x="459" y="206"/>
                    <a:pt x="459" y="206"/>
                    <a:pt x="459" y="194"/>
                  </a:cubicBezTo>
                  <a:lnTo>
                    <a:pt x="314" y="13"/>
                  </a:lnTo>
                  <a:cubicBezTo>
                    <a:pt x="302" y="1"/>
                    <a:pt x="278" y="1"/>
                    <a:pt x="26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1929782" y="2882239"/>
              <a:ext cx="151764" cy="79351"/>
            </a:xfrm>
            <a:custGeom>
              <a:avLst/>
              <a:gdLst/>
              <a:ahLst/>
              <a:cxnLst/>
              <a:rect l="l" t="t" r="r" b="b"/>
              <a:pathLst>
                <a:path w="2406" h="1258" extrusionOk="0">
                  <a:moveTo>
                    <a:pt x="1197" y="0"/>
                  </a:moveTo>
                  <a:cubicBezTo>
                    <a:pt x="931" y="0"/>
                    <a:pt x="665" y="61"/>
                    <a:pt x="424" y="182"/>
                  </a:cubicBezTo>
                  <a:cubicBezTo>
                    <a:pt x="1" y="423"/>
                    <a:pt x="1" y="834"/>
                    <a:pt x="424" y="1076"/>
                  </a:cubicBezTo>
                  <a:cubicBezTo>
                    <a:pt x="665" y="1197"/>
                    <a:pt x="931" y="1257"/>
                    <a:pt x="1197" y="1257"/>
                  </a:cubicBezTo>
                  <a:cubicBezTo>
                    <a:pt x="1463" y="1257"/>
                    <a:pt x="1729" y="1197"/>
                    <a:pt x="1971" y="1076"/>
                  </a:cubicBezTo>
                  <a:cubicBezTo>
                    <a:pt x="2406" y="834"/>
                    <a:pt x="2394" y="435"/>
                    <a:pt x="1971" y="182"/>
                  </a:cubicBezTo>
                  <a:cubicBezTo>
                    <a:pt x="1729" y="61"/>
                    <a:pt x="1463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1971728" y="2894980"/>
              <a:ext cx="88876" cy="46299"/>
            </a:xfrm>
            <a:custGeom>
              <a:avLst/>
              <a:gdLst/>
              <a:ahLst/>
              <a:cxnLst/>
              <a:rect l="l" t="t" r="r" b="b"/>
              <a:pathLst>
                <a:path w="1409" h="734" extrusionOk="0">
                  <a:moveTo>
                    <a:pt x="429" y="0"/>
                  </a:moveTo>
                  <a:cubicBezTo>
                    <a:pt x="203" y="0"/>
                    <a:pt x="0" y="146"/>
                    <a:pt x="0" y="342"/>
                  </a:cubicBezTo>
                  <a:cubicBezTo>
                    <a:pt x="0" y="463"/>
                    <a:pt x="25" y="584"/>
                    <a:pt x="85" y="693"/>
                  </a:cubicBezTo>
                  <a:cubicBezTo>
                    <a:pt x="230" y="720"/>
                    <a:pt x="382" y="734"/>
                    <a:pt x="535" y="734"/>
                  </a:cubicBezTo>
                  <a:cubicBezTo>
                    <a:pt x="587" y="734"/>
                    <a:pt x="638" y="732"/>
                    <a:pt x="689" y="729"/>
                  </a:cubicBezTo>
                  <a:cubicBezTo>
                    <a:pt x="702" y="729"/>
                    <a:pt x="714" y="730"/>
                    <a:pt x="727" y="730"/>
                  </a:cubicBezTo>
                  <a:cubicBezTo>
                    <a:pt x="1152" y="730"/>
                    <a:pt x="1409" y="531"/>
                    <a:pt x="1209" y="379"/>
                  </a:cubicBezTo>
                  <a:cubicBezTo>
                    <a:pt x="1108" y="320"/>
                    <a:pt x="1002" y="284"/>
                    <a:pt x="894" y="284"/>
                  </a:cubicBezTo>
                  <a:cubicBezTo>
                    <a:pt x="846" y="284"/>
                    <a:pt x="798" y="291"/>
                    <a:pt x="750" y="306"/>
                  </a:cubicBezTo>
                  <a:cubicBezTo>
                    <a:pt x="774" y="246"/>
                    <a:pt x="822" y="125"/>
                    <a:pt x="629" y="40"/>
                  </a:cubicBezTo>
                  <a:cubicBezTo>
                    <a:pt x="563" y="13"/>
                    <a:pt x="495" y="0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1675141" y="2480501"/>
              <a:ext cx="185322" cy="97266"/>
            </a:xfrm>
            <a:custGeom>
              <a:avLst/>
              <a:gdLst/>
              <a:ahLst/>
              <a:cxnLst/>
              <a:rect l="l" t="t" r="r" b="b"/>
              <a:pathLst>
                <a:path w="2938" h="1542" extrusionOk="0">
                  <a:moveTo>
                    <a:pt x="1345" y="1"/>
                  </a:moveTo>
                  <a:cubicBezTo>
                    <a:pt x="1100" y="1"/>
                    <a:pt x="853" y="45"/>
                    <a:pt x="617" y="133"/>
                  </a:cubicBezTo>
                  <a:cubicBezTo>
                    <a:pt x="61" y="374"/>
                    <a:pt x="1" y="846"/>
                    <a:pt x="472" y="1196"/>
                  </a:cubicBezTo>
                  <a:cubicBezTo>
                    <a:pt x="813" y="1423"/>
                    <a:pt x="1211" y="1541"/>
                    <a:pt x="1612" y="1541"/>
                  </a:cubicBezTo>
                  <a:cubicBezTo>
                    <a:pt x="1851" y="1541"/>
                    <a:pt x="2091" y="1500"/>
                    <a:pt x="2321" y="1414"/>
                  </a:cubicBezTo>
                  <a:cubicBezTo>
                    <a:pt x="2877" y="1172"/>
                    <a:pt x="2938" y="701"/>
                    <a:pt x="2466" y="338"/>
                  </a:cubicBezTo>
                  <a:cubicBezTo>
                    <a:pt x="2131" y="114"/>
                    <a:pt x="1740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1726990" y="2495766"/>
              <a:ext cx="104330" cy="58662"/>
            </a:xfrm>
            <a:custGeom>
              <a:avLst/>
              <a:gdLst/>
              <a:ahLst/>
              <a:cxnLst/>
              <a:rect l="l" t="t" r="r" b="b"/>
              <a:pathLst>
                <a:path w="1654" h="930" extrusionOk="0">
                  <a:moveTo>
                    <a:pt x="523" y="0"/>
                  </a:moveTo>
                  <a:cubicBezTo>
                    <a:pt x="277" y="0"/>
                    <a:pt x="50" y="135"/>
                    <a:pt x="25" y="350"/>
                  </a:cubicBezTo>
                  <a:cubicBezTo>
                    <a:pt x="0" y="495"/>
                    <a:pt x="13" y="640"/>
                    <a:pt x="73" y="773"/>
                  </a:cubicBezTo>
                  <a:cubicBezTo>
                    <a:pt x="303" y="845"/>
                    <a:pt x="532" y="894"/>
                    <a:pt x="774" y="918"/>
                  </a:cubicBezTo>
                  <a:cubicBezTo>
                    <a:pt x="841" y="926"/>
                    <a:pt x="905" y="929"/>
                    <a:pt x="966" y="929"/>
                  </a:cubicBezTo>
                  <a:cubicBezTo>
                    <a:pt x="1391" y="929"/>
                    <a:pt x="1653" y="756"/>
                    <a:pt x="1463" y="555"/>
                  </a:cubicBezTo>
                  <a:cubicBezTo>
                    <a:pt x="1306" y="410"/>
                    <a:pt x="1040" y="410"/>
                    <a:pt x="931" y="410"/>
                  </a:cubicBezTo>
                  <a:cubicBezTo>
                    <a:pt x="967" y="350"/>
                    <a:pt x="1040" y="193"/>
                    <a:pt x="822" y="72"/>
                  </a:cubicBezTo>
                  <a:cubicBezTo>
                    <a:pt x="728" y="23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2221007" y="3192515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6" y="61"/>
                    <a:pt x="424" y="182"/>
                  </a:cubicBezTo>
                  <a:cubicBezTo>
                    <a:pt x="1" y="436"/>
                    <a:pt x="1" y="835"/>
                    <a:pt x="424" y="1076"/>
                  </a:cubicBezTo>
                  <a:cubicBezTo>
                    <a:pt x="666" y="1203"/>
                    <a:pt x="931" y="1267"/>
                    <a:pt x="1197" y="1267"/>
                  </a:cubicBezTo>
                  <a:cubicBezTo>
                    <a:pt x="1463" y="1267"/>
                    <a:pt x="1729" y="1203"/>
                    <a:pt x="1971" y="1076"/>
                  </a:cubicBezTo>
                  <a:cubicBezTo>
                    <a:pt x="2394" y="835"/>
                    <a:pt x="2394" y="436"/>
                    <a:pt x="1971" y="182"/>
                  </a:cubicBezTo>
                  <a:cubicBezTo>
                    <a:pt x="1729" y="61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2262196" y="3205571"/>
              <a:ext cx="89255" cy="46488"/>
            </a:xfrm>
            <a:custGeom>
              <a:avLst/>
              <a:gdLst/>
              <a:ahLst/>
              <a:cxnLst/>
              <a:rect l="l" t="t" r="r" b="b"/>
              <a:pathLst>
                <a:path w="1415" h="737" extrusionOk="0">
                  <a:moveTo>
                    <a:pt x="440" y="0"/>
                  </a:moveTo>
                  <a:cubicBezTo>
                    <a:pt x="214" y="0"/>
                    <a:pt x="3" y="140"/>
                    <a:pt x="13" y="338"/>
                  </a:cubicBezTo>
                  <a:cubicBezTo>
                    <a:pt x="0" y="458"/>
                    <a:pt x="25" y="579"/>
                    <a:pt x="97" y="688"/>
                  </a:cubicBezTo>
                  <a:cubicBezTo>
                    <a:pt x="291" y="724"/>
                    <a:pt x="496" y="736"/>
                    <a:pt x="701" y="736"/>
                  </a:cubicBezTo>
                  <a:cubicBezTo>
                    <a:pt x="1137" y="736"/>
                    <a:pt x="1415" y="531"/>
                    <a:pt x="1209" y="374"/>
                  </a:cubicBezTo>
                  <a:cubicBezTo>
                    <a:pt x="1116" y="315"/>
                    <a:pt x="1005" y="285"/>
                    <a:pt x="897" y="285"/>
                  </a:cubicBezTo>
                  <a:cubicBezTo>
                    <a:pt x="851" y="285"/>
                    <a:pt x="805" y="290"/>
                    <a:pt x="762" y="301"/>
                  </a:cubicBezTo>
                  <a:cubicBezTo>
                    <a:pt x="786" y="253"/>
                    <a:pt x="834" y="120"/>
                    <a:pt x="629" y="35"/>
                  </a:cubicBezTo>
                  <a:cubicBezTo>
                    <a:pt x="568" y="12"/>
                    <a:pt x="503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1818451" y="3049393"/>
              <a:ext cx="151828" cy="79919"/>
            </a:xfrm>
            <a:custGeom>
              <a:avLst/>
              <a:gdLst/>
              <a:ahLst/>
              <a:cxnLst/>
              <a:rect l="l" t="t" r="r" b="b"/>
              <a:pathLst>
                <a:path w="2407" h="1267" extrusionOk="0">
                  <a:moveTo>
                    <a:pt x="1202" y="0"/>
                  </a:moveTo>
                  <a:cubicBezTo>
                    <a:pt x="938" y="0"/>
                    <a:pt x="672" y="64"/>
                    <a:pt x="424" y="191"/>
                  </a:cubicBezTo>
                  <a:cubicBezTo>
                    <a:pt x="1" y="433"/>
                    <a:pt x="1" y="831"/>
                    <a:pt x="424" y="1085"/>
                  </a:cubicBezTo>
                  <a:cubicBezTo>
                    <a:pt x="672" y="1206"/>
                    <a:pt x="938" y="1267"/>
                    <a:pt x="1202" y="1267"/>
                  </a:cubicBezTo>
                  <a:cubicBezTo>
                    <a:pt x="1466" y="1267"/>
                    <a:pt x="1729" y="1206"/>
                    <a:pt x="1971" y="1085"/>
                  </a:cubicBezTo>
                  <a:cubicBezTo>
                    <a:pt x="2406" y="831"/>
                    <a:pt x="2394" y="433"/>
                    <a:pt x="1971" y="191"/>
                  </a:cubicBezTo>
                  <a:cubicBezTo>
                    <a:pt x="1729" y="64"/>
                    <a:pt x="1466" y="0"/>
                    <a:pt x="1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1860397" y="3062576"/>
              <a:ext cx="88182" cy="46362"/>
            </a:xfrm>
            <a:custGeom>
              <a:avLst/>
              <a:gdLst/>
              <a:ahLst/>
              <a:cxnLst/>
              <a:rect l="l" t="t" r="r" b="b"/>
              <a:pathLst>
                <a:path w="1398" h="735" extrusionOk="0">
                  <a:moveTo>
                    <a:pt x="423" y="1"/>
                  </a:moveTo>
                  <a:cubicBezTo>
                    <a:pt x="199" y="1"/>
                    <a:pt x="1" y="141"/>
                    <a:pt x="1" y="344"/>
                  </a:cubicBezTo>
                  <a:cubicBezTo>
                    <a:pt x="1" y="465"/>
                    <a:pt x="25" y="586"/>
                    <a:pt x="85" y="683"/>
                  </a:cubicBezTo>
                  <a:cubicBezTo>
                    <a:pt x="254" y="713"/>
                    <a:pt x="415" y="734"/>
                    <a:pt x="581" y="734"/>
                  </a:cubicBezTo>
                  <a:cubicBezTo>
                    <a:pt x="617" y="734"/>
                    <a:pt x="653" y="733"/>
                    <a:pt x="690" y="731"/>
                  </a:cubicBezTo>
                  <a:cubicBezTo>
                    <a:pt x="702" y="732"/>
                    <a:pt x="715" y="732"/>
                    <a:pt x="727" y="732"/>
                  </a:cubicBezTo>
                  <a:cubicBezTo>
                    <a:pt x="1152" y="732"/>
                    <a:pt x="1397" y="533"/>
                    <a:pt x="1209" y="369"/>
                  </a:cubicBezTo>
                  <a:cubicBezTo>
                    <a:pt x="1108" y="309"/>
                    <a:pt x="1000" y="280"/>
                    <a:pt x="891" y="280"/>
                  </a:cubicBezTo>
                  <a:cubicBezTo>
                    <a:pt x="844" y="280"/>
                    <a:pt x="797" y="285"/>
                    <a:pt x="750" y="296"/>
                  </a:cubicBezTo>
                  <a:cubicBezTo>
                    <a:pt x="774" y="248"/>
                    <a:pt x="823" y="115"/>
                    <a:pt x="629" y="42"/>
                  </a:cubicBezTo>
                  <a:cubicBezTo>
                    <a:pt x="561" y="14"/>
                    <a:pt x="491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1936657" y="3322327"/>
              <a:ext cx="151008" cy="79919"/>
            </a:xfrm>
            <a:custGeom>
              <a:avLst/>
              <a:gdLst/>
              <a:ahLst/>
              <a:cxnLst/>
              <a:rect l="l" t="t" r="r" b="b"/>
              <a:pathLst>
                <a:path w="2394" h="1267" extrusionOk="0">
                  <a:moveTo>
                    <a:pt x="1197" y="1"/>
                  </a:moveTo>
                  <a:cubicBezTo>
                    <a:pt x="931" y="1"/>
                    <a:pt x="665" y="64"/>
                    <a:pt x="423" y="191"/>
                  </a:cubicBezTo>
                  <a:cubicBezTo>
                    <a:pt x="0" y="433"/>
                    <a:pt x="0" y="831"/>
                    <a:pt x="423" y="1085"/>
                  </a:cubicBezTo>
                  <a:cubicBezTo>
                    <a:pt x="665" y="1206"/>
                    <a:pt x="931" y="1267"/>
                    <a:pt x="1197" y="1267"/>
                  </a:cubicBezTo>
                  <a:cubicBezTo>
                    <a:pt x="1463" y="1267"/>
                    <a:pt x="1729" y="1206"/>
                    <a:pt x="1971" y="1085"/>
                  </a:cubicBezTo>
                  <a:cubicBezTo>
                    <a:pt x="2394" y="831"/>
                    <a:pt x="2394" y="433"/>
                    <a:pt x="1971" y="191"/>
                  </a:cubicBezTo>
                  <a:cubicBezTo>
                    <a:pt x="1729" y="64"/>
                    <a:pt x="1463" y="1"/>
                    <a:pt x="1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1977846" y="3335510"/>
              <a:ext cx="89255" cy="46425"/>
            </a:xfrm>
            <a:custGeom>
              <a:avLst/>
              <a:gdLst/>
              <a:ahLst/>
              <a:cxnLst/>
              <a:rect l="l" t="t" r="r" b="b"/>
              <a:pathLst>
                <a:path w="1415" h="736" extrusionOk="0">
                  <a:moveTo>
                    <a:pt x="427" y="1"/>
                  </a:moveTo>
                  <a:cubicBezTo>
                    <a:pt x="206" y="1"/>
                    <a:pt x="3" y="141"/>
                    <a:pt x="12" y="344"/>
                  </a:cubicBezTo>
                  <a:cubicBezTo>
                    <a:pt x="0" y="465"/>
                    <a:pt x="24" y="586"/>
                    <a:pt x="97" y="695"/>
                  </a:cubicBezTo>
                  <a:cubicBezTo>
                    <a:pt x="242" y="722"/>
                    <a:pt x="394" y="736"/>
                    <a:pt x="547" y="736"/>
                  </a:cubicBezTo>
                  <a:cubicBezTo>
                    <a:pt x="598" y="736"/>
                    <a:pt x="650" y="734"/>
                    <a:pt x="701" y="731"/>
                  </a:cubicBezTo>
                  <a:cubicBezTo>
                    <a:pt x="1136" y="731"/>
                    <a:pt x="1414" y="538"/>
                    <a:pt x="1209" y="369"/>
                  </a:cubicBezTo>
                  <a:cubicBezTo>
                    <a:pt x="1116" y="309"/>
                    <a:pt x="1005" y="280"/>
                    <a:pt x="897" y="280"/>
                  </a:cubicBezTo>
                  <a:cubicBezTo>
                    <a:pt x="851" y="280"/>
                    <a:pt x="805" y="285"/>
                    <a:pt x="762" y="296"/>
                  </a:cubicBezTo>
                  <a:cubicBezTo>
                    <a:pt x="786" y="248"/>
                    <a:pt x="834" y="115"/>
                    <a:pt x="629" y="42"/>
                  </a:cubicBezTo>
                  <a:cubicBezTo>
                    <a:pt x="564" y="14"/>
                    <a:pt x="494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2294996" y="3538681"/>
              <a:ext cx="151764" cy="79919"/>
            </a:xfrm>
            <a:custGeom>
              <a:avLst/>
              <a:gdLst/>
              <a:ahLst/>
              <a:cxnLst/>
              <a:rect l="l" t="t" r="r" b="b"/>
              <a:pathLst>
                <a:path w="2406" h="1267" extrusionOk="0">
                  <a:moveTo>
                    <a:pt x="1204" y="0"/>
                  </a:moveTo>
                  <a:cubicBezTo>
                    <a:pt x="940" y="0"/>
                    <a:pt x="677" y="61"/>
                    <a:pt x="435" y="181"/>
                  </a:cubicBezTo>
                  <a:cubicBezTo>
                    <a:pt x="0" y="435"/>
                    <a:pt x="0" y="834"/>
                    <a:pt x="435" y="1076"/>
                  </a:cubicBezTo>
                  <a:cubicBezTo>
                    <a:pt x="677" y="1203"/>
                    <a:pt x="940" y="1266"/>
                    <a:pt x="1204" y="1266"/>
                  </a:cubicBezTo>
                  <a:cubicBezTo>
                    <a:pt x="1469" y="1266"/>
                    <a:pt x="1735" y="1203"/>
                    <a:pt x="1982" y="1076"/>
                  </a:cubicBezTo>
                  <a:cubicBezTo>
                    <a:pt x="2405" y="834"/>
                    <a:pt x="2405" y="435"/>
                    <a:pt x="1982" y="181"/>
                  </a:cubicBezTo>
                  <a:cubicBezTo>
                    <a:pt x="1735" y="61"/>
                    <a:pt x="1469" y="0"/>
                    <a:pt x="12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2336879" y="3551675"/>
              <a:ext cx="89318" cy="46488"/>
            </a:xfrm>
            <a:custGeom>
              <a:avLst/>
              <a:gdLst/>
              <a:ahLst/>
              <a:cxnLst/>
              <a:rect l="l" t="t" r="r" b="b"/>
              <a:pathLst>
                <a:path w="1416" h="737" extrusionOk="0">
                  <a:moveTo>
                    <a:pt x="435" y="1"/>
                  </a:moveTo>
                  <a:cubicBezTo>
                    <a:pt x="207" y="1"/>
                    <a:pt x="1" y="140"/>
                    <a:pt x="1" y="338"/>
                  </a:cubicBezTo>
                  <a:cubicBezTo>
                    <a:pt x="1" y="459"/>
                    <a:pt x="25" y="580"/>
                    <a:pt x="86" y="689"/>
                  </a:cubicBezTo>
                  <a:cubicBezTo>
                    <a:pt x="291" y="725"/>
                    <a:pt x="484" y="737"/>
                    <a:pt x="690" y="737"/>
                  </a:cubicBezTo>
                  <a:cubicBezTo>
                    <a:pt x="1137" y="737"/>
                    <a:pt x="1415" y="544"/>
                    <a:pt x="1210" y="374"/>
                  </a:cubicBezTo>
                  <a:cubicBezTo>
                    <a:pt x="1117" y="315"/>
                    <a:pt x="1006" y="285"/>
                    <a:pt x="894" y="285"/>
                  </a:cubicBezTo>
                  <a:cubicBezTo>
                    <a:pt x="846" y="285"/>
                    <a:pt x="797" y="291"/>
                    <a:pt x="750" y="302"/>
                  </a:cubicBezTo>
                  <a:cubicBezTo>
                    <a:pt x="787" y="253"/>
                    <a:pt x="823" y="121"/>
                    <a:pt x="629" y="36"/>
                  </a:cubicBezTo>
                  <a:cubicBezTo>
                    <a:pt x="566" y="12"/>
                    <a:pt x="50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2104378" y="3465449"/>
              <a:ext cx="141861" cy="81685"/>
            </a:xfrm>
            <a:custGeom>
              <a:avLst/>
              <a:gdLst/>
              <a:ahLst/>
              <a:cxnLst/>
              <a:rect l="l" t="t" r="r" b="b"/>
              <a:pathLst>
                <a:path w="2249" h="1295" extrusionOk="0">
                  <a:moveTo>
                    <a:pt x="1125" y="1"/>
                  </a:moveTo>
                  <a:cubicBezTo>
                    <a:pt x="508" y="1"/>
                    <a:pt x="0" y="291"/>
                    <a:pt x="0" y="641"/>
                  </a:cubicBezTo>
                  <a:cubicBezTo>
                    <a:pt x="0" y="1004"/>
                    <a:pt x="508" y="1294"/>
                    <a:pt x="1125" y="1294"/>
                  </a:cubicBezTo>
                  <a:cubicBezTo>
                    <a:pt x="1741" y="1294"/>
                    <a:pt x="2249" y="1004"/>
                    <a:pt x="2249" y="641"/>
                  </a:cubicBezTo>
                  <a:cubicBezTo>
                    <a:pt x="2249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2128032" y="3488157"/>
              <a:ext cx="40433" cy="21005"/>
            </a:xfrm>
            <a:custGeom>
              <a:avLst/>
              <a:gdLst/>
              <a:ahLst/>
              <a:cxnLst/>
              <a:rect l="l" t="t" r="r" b="b"/>
              <a:pathLst>
                <a:path w="641" h="333" extrusionOk="0">
                  <a:moveTo>
                    <a:pt x="466" y="0"/>
                  </a:moveTo>
                  <a:cubicBezTo>
                    <a:pt x="426" y="0"/>
                    <a:pt x="387" y="9"/>
                    <a:pt x="351" y="28"/>
                  </a:cubicBezTo>
                  <a:lnTo>
                    <a:pt x="73" y="173"/>
                  </a:lnTo>
                  <a:cubicBezTo>
                    <a:pt x="12" y="197"/>
                    <a:pt x="0" y="257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68" y="161"/>
                  </a:lnTo>
                  <a:cubicBezTo>
                    <a:pt x="641" y="136"/>
                    <a:pt x="641" y="76"/>
                    <a:pt x="580" y="28"/>
                  </a:cubicBezTo>
                  <a:cubicBezTo>
                    <a:pt x="544" y="9"/>
                    <a:pt x="505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2147838" y="3491310"/>
              <a:ext cx="70205" cy="37910"/>
            </a:xfrm>
            <a:custGeom>
              <a:avLst/>
              <a:gdLst/>
              <a:ahLst/>
              <a:cxnLst/>
              <a:rect l="l" t="t" r="r" b="b"/>
              <a:pathLst>
                <a:path w="1113" h="601" extrusionOk="0">
                  <a:moveTo>
                    <a:pt x="1005" y="1"/>
                  </a:moveTo>
                  <a:cubicBezTo>
                    <a:pt x="973" y="1"/>
                    <a:pt x="941" y="11"/>
                    <a:pt x="919" y="26"/>
                  </a:cubicBezTo>
                  <a:cubicBezTo>
                    <a:pt x="907" y="38"/>
                    <a:pt x="895" y="50"/>
                    <a:pt x="895" y="62"/>
                  </a:cubicBezTo>
                  <a:lnTo>
                    <a:pt x="786" y="62"/>
                  </a:lnTo>
                  <a:cubicBezTo>
                    <a:pt x="689" y="62"/>
                    <a:pt x="556" y="74"/>
                    <a:pt x="508" y="86"/>
                  </a:cubicBezTo>
                  <a:cubicBezTo>
                    <a:pt x="472" y="86"/>
                    <a:pt x="436" y="98"/>
                    <a:pt x="399" y="111"/>
                  </a:cubicBezTo>
                  <a:lnTo>
                    <a:pt x="375" y="123"/>
                  </a:lnTo>
                  <a:lnTo>
                    <a:pt x="37" y="292"/>
                  </a:lnTo>
                  <a:cubicBezTo>
                    <a:pt x="0" y="304"/>
                    <a:pt x="0" y="328"/>
                    <a:pt x="37" y="352"/>
                  </a:cubicBezTo>
                  <a:lnTo>
                    <a:pt x="399" y="582"/>
                  </a:lnTo>
                  <a:cubicBezTo>
                    <a:pt x="417" y="594"/>
                    <a:pt x="442" y="600"/>
                    <a:pt x="466" y="600"/>
                  </a:cubicBezTo>
                  <a:cubicBezTo>
                    <a:pt x="490" y="600"/>
                    <a:pt x="514" y="594"/>
                    <a:pt x="532" y="582"/>
                  </a:cubicBezTo>
                  <a:cubicBezTo>
                    <a:pt x="544" y="570"/>
                    <a:pt x="556" y="558"/>
                    <a:pt x="569" y="546"/>
                  </a:cubicBezTo>
                  <a:cubicBezTo>
                    <a:pt x="587" y="552"/>
                    <a:pt x="605" y="555"/>
                    <a:pt x="623" y="555"/>
                  </a:cubicBezTo>
                  <a:cubicBezTo>
                    <a:pt x="641" y="555"/>
                    <a:pt x="659" y="552"/>
                    <a:pt x="677" y="546"/>
                  </a:cubicBezTo>
                  <a:cubicBezTo>
                    <a:pt x="689" y="534"/>
                    <a:pt x="701" y="522"/>
                    <a:pt x="714" y="509"/>
                  </a:cubicBezTo>
                  <a:cubicBezTo>
                    <a:pt x="724" y="513"/>
                    <a:pt x="735" y="514"/>
                    <a:pt x="745" y="514"/>
                  </a:cubicBezTo>
                  <a:cubicBezTo>
                    <a:pt x="771" y="514"/>
                    <a:pt x="797" y="506"/>
                    <a:pt x="822" y="497"/>
                  </a:cubicBezTo>
                  <a:cubicBezTo>
                    <a:pt x="847" y="485"/>
                    <a:pt x="859" y="461"/>
                    <a:pt x="847" y="437"/>
                  </a:cubicBezTo>
                  <a:lnTo>
                    <a:pt x="847" y="437"/>
                  </a:lnTo>
                  <a:cubicBezTo>
                    <a:pt x="862" y="442"/>
                    <a:pt x="877" y="445"/>
                    <a:pt x="892" y="445"/>
                  </a:cubicBezTo>
                  <a:cubicBezTo>
                    <a:pt x="915" y="445"/>
                    <a:pt x="939" y="439"/>
                    <a:pt x="967" y="425"/>
                  </a:cubicBezTo>
                  <a:cubicBezTo>
                    <a:pt x="1004" y="401"/>
                    <a:pt x="1016" y="364"/>
                    <a:pt x="967" y="340"/>
                  </a:cubicBezTo>
                  <a:lnTo>
                    <a:pt x="762" y="207"/>
                  </a:lnTo>
                  <a:cubicBezTo>
                    <a:pt x="786" y="207"/>
                    <a:pt x="895" y="195"/>
                    <a:pt x="919" y="183"/>
                  </a:cubicBezTo>
                  <a:cubicBezTo>
                    <a:pt x="955" y="183"/>
                    <a:pt x="979" y="171"/>
                    <a:pt x="1004" y="159"/>
                  </a:cubicBezTo>
                  <a:cubicBezTo>
                    <a:pt x="1028" y="147"/>
                    <a:pt x="1052" y="123"/>
                    <a:pt x="1076" y="98"/>
                  </a:cubicBezTo>
                  <a:cubicBezTo>
                    <a:pt x="1100" y="74"/>
                    <a:pt x="1112" y="38"/>
                    <a:pt x="1064" y="14"/>
                  </a:cubicBezTo>
                  <a:cubicBezTo>
                    <a:pt x="1046" y="5"/>
                    <a:pt x="1025" y="1"/>
                    <a:pt x="10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1938171" y="3181855"/>
              <a:ext cx="141104" cy="81622"/>
            </a:xfrm>
            <a:custGeom>
              <a:avLst/>
              <a:gdLst/>
              <a:ahLst/>
              <a:cxnLst/>
              <a:rect l="l" t="t" r="r" b="b"/>
              <a:pathLst>
                <a:path w="2237" h="1294" extrusionOk="0">
                  <a:moveTo>
                    <a:pt x="1125" y="1"/>
                  </a:moveTo>
                  <a:cubicBezTo>
                    <a:pt x="508" y="1"/>
                    <a:pt x="1" y="291"/>
                    <a:pt x="1" y="653"/>
                  </a:cubicBezTo>
                  <a:cubicBezTo>
                    <a:pt x="1" y="1004"/>
                    <a:pt x="508" y="1294"/>
                    <a:pt x="1125" y="1294"/>
                  </a:cubicBezTo>
                  <a:cubicBezTo>
                    <a:pt x="1741" y="1294"/>
                    <a:pt x="2237" y="1004"/>
                    <a:pt x="2237" y="653"/>
                  </a:cubicBezTo>
                  <a:cubicBezTo>
                    <a:pt x="2237" y="291"/>
                    <a:pt x="1741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1962582" y="3204562"/>
              <a:ext cx="40433" cy="21446"/>
            </a:xfrm>
            <a:custGeom>
              <a:avLst/>
              <a:gdLst/>
              <a:ahLst/>
              <a:cxnLst/>
              <a:rect l="l" t="t" r="r" b="b"/>
              <a:pathLst>
                <a:path w="641" h="340" extrusionOk="0">
                  <a:moveTo>
                    <a:pt x="455" y="0"/>
                  </a:moveTo>
                  <a:cubicBezTo>
                    <a:pt x="414" y="0"/>
                    <a:pt x="375" y="9"/>
                    <a:pt x="339" y="27"/>
                  </a:cubicBezTo>
                  <a:lnTo>
                    <a:pt x="73" y="172"/>
                  </a:lnTo>
                  <a:cubicBezTo>
                    <a:pt x="0" y="209"/>
                    <a:pt x="0" y="269"/>
                    <a:pt x="61" y="305"/>
                  </a:cubicBezTo>
                  <a:cubicBezTo>
                    <a:pt x="103" y="326"/>
                    <a:pt x="149" y="339"/>
                    <a:pt x="195" y="339"/>
                  </a:cubicBezTo>
                  <a:cubicBezTo>
                    <a:pt x="228" y="339"/>
                    <a:pt x="260" y="333"/>
                    <a:pt x="290" y="317"/>
                  </a:cubicBezTo>
                  <a:lnTo>
                    <a:pt x="568" y="160"/>
                  </a:lnTo>
                  <a:cubicBezTo>
                    <a:pt x="629" y="124"/>
                    <a:pt x="641" y="64"/>
                    <a:pt x="580" y="27"/>
                  </a:cubicBezTo>
                  <a:cubicBezTo>
                    <a:pt x="538" y="9"/>
                    <a:pt x="496" y="0"/>
                    <a:pt x="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1981631" y="3208095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32"/>
                    <a:pt x="895" y="44"/>
                    <a:pt x="883" y="56"/>
                  </a:cubicBezTo>
                  <a:lnTo>
                    <a:pt x="774" y="56"/>
                  </a:lnTo>
                  <a:cubicBezTo>
                    <a:pt x="677" y="56"/>
                    <a:pt x="544" y="68"/>
                    <a:pt x="496" y="80"/>
                  </a:cubicBezTo>
                  <a:cubicBezTo>
                    <a:pt x="460" y="80"/>
                    <a:pt x="424" y="92"/>
                    <a:pt x="387" y="104"/>
                  </a:cubicBezTo>
                  <a:lnTo>
                    <a:pt x="363" y="116"/>
                  </a:lnTo>
                  <a:lnTo>
                    <a:pt x="25" y="286"/>
                  </a:lnTo>
                  <a:cubicBezTo>
                    <a:pt x="0" y="310"/>
                    <a:pt x="0" y="334"/>
                    <a:pt x="25" y="346"/>
                  </a:cubicBezTo>
                  <a:lnTo>
                    <a:pt x="387" y="576"/>
                  </a:lnTo>
                  <a:cubicBezTo>
                    <a:pt x="405" y="588"/>
                    <a:pt x="430" y="594"/>
                    <a:pt x="454" y="594"/>
                  </a:cubicBezTo>
                  <a:cubicBezTo>
                    <a:pt x="478" y="594"/>
                    <a:pt x="502" y="588"/>
                    <a:pt x="520" y="576"/>
                  </a:cubicBezTo>
                  <a:cubicBezTo>
                    <a:pt x="544" y="576"/>
                    <a:pt x="544" y="564"/>
                    <a:pt x="556" y="551"/>
                  </a:cubicBezTo>
                  <a:cubicBezTo>
                    <a:pt x="567" y="555"/>
                    <a:pt x="578" y="556"/>
                    <a:pt x="588" y="556"/>
                  </a:cubicBezTo>
                  <a:cubicBezTo>
                    <a:pt x="614" y="556"/>
                    <a:pt x="640" y="548"/>
                    <a:pt x="665" y="539"/>
                  </a:cubicBezTo>
                  <a:cubicBezTo>
                    <a:pt x="677" y="539"/>
                    <a:pt x="689" y="515"/>
                    <a:pt x="702" y="503"/>
                  </a:cubicBezTo>
                  <a:cubicBezTo>
                    <a:pt x="712" y="507"/>
                    <a:pt x="723" y="508"/>
                    <a:pt x="733" y="508"/>
                  </a:cubicBezTo>
                  <a:cubicBezTo>
                    <a:pt x="759" y="508"/>
                    <a:pt x="785" y="500"/>
                    <a:pt x="810" y="491"/>
                  </a:cubicBezTo>
                  <a:cubicBezTo>
                    <a:pt x="847" y="479"/>
                    <a:pt x="859" y="455"/>
                    <a:pt x="847" y="431"/>
                  </a:cubicBezTo>
                  <a:lnTo>
                    <a:pt x="847" y="431"/>
                  </a:lnTo>
                  <a:cubicBezTo>
                    <a:pt x="862" y="436"/>
                    <a:pt x="877" y="439"/>
                    <a:pt x="892" y="439"/>
                  </a:cubicBezTo>
                  <a:cubicBezTo>
                    <a:pt x="915" y="439"/>
                    <a:pt x="939" y="433"/>
                    <a:pt x="967" y="418"/>
                  </a:cubicBezTo>
                  <a:cubicBezTo>
                    <a:pt x="1004" y="406"/>
                    <a:pt x="1004" y="358"/>
                    <a:pt x="967" y="334"/>
                  </a:cubicBezTo>
                  <a:lnTo>
                    <a:pt x="762" y="201"/>
                  </a:lnTo>
                  <a:cubicBezTo>
                    <a:pt x="774" y="201"/>
                    <a:pt x="883" y="189"/>
                    <a:pt x="919" y="177"/>
                  </a:cubicBezTo>
                  <a:cubicBezTo>
                    <a:pt x="943" y="177"/>
                    <a:pt x="967" y="165"/>
                    <a:pt x="992" y="153"/>
                  </a:cubicBezTo>
                  <a:cubicBezTo>
                    <a:pt x="1028" y="141"/>
                    <a:pt x="1052" y="116"/>
                    <a:pt x="1064" y="92"/>
                  </a:cubicBezTo>
                  <a:cubicBezTo>
                    <a:pt x="1088" y="68"/>
                    <a:pt x="1100" y="32"/>
                    <a:pt x="1052" y="8"/>
                  </a:cubicBezTo>
                  <a:cubicBezTo>
                    <a:pt x="1034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1647703" y="3177881"/>
              <a:ext cx="157126" cy="81370"/>
            </a:xfrm>
            <a:custGeom>
              <a:avLst/>
              <a:gdLst/>
              <a:ahLst/>
              <a:cxnLst/>
              <a:rect l="l" t="t" r="r" b="b"/>
              <a:pathLst>
                <a:path w="2491" h="1290" extrusionOk="0">
                  <a:moveTo>
                    <a:pt x="1245" y="1"/>
                  </a:moveTo>
                  <a:cubicBezTo>
                    <a:pt x="990" y="1"/>
                    <a:pt x="735" y="58"/>
                    <a:pt x="496" y="172"/>
                  </a:cubicBezTo>
                  <a:cubicBezTo>
                    <a:pt x="37" y="402"/>
                    <a:pt x="0" y="813"/>
                    <a:pt x="411" y="1079"/>
                  </a:cubicBezTo>
                  <a:cubicBezTo>
                    <a:pt x="668" y="1220"/>
                    <a:pt x="955" y="1290"/>
                    <a:pt x="1244" y="1290"/>
                  </a:cubicBezTo>
                  <a:cubicBezTo>
                    <a:pt x="1499" y="1290"/>
                    <a:pt x="1756" y="1235"/>
                    <a:pt x="1995" y="1127"/>
                  </a:cubicBezTo>
                  <a:cubicBezTo>
                    <a:pt x="2454" y="885"/>
                    <a:pt x="2490" y="474"/>
                    <a:pt x="2079" y="221"/>
                  </a:cubicBezTo>
                  <a:cubicBezTo>
                    <a:pt x="1817" y="74"/>
                    <a:pt x="1531" y="1"/>
                    <a:pt x="1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1679746" y="3199958"/>
              <a:ext cx="39676" cy="21005"/>
            </a:xfrm>
            <a:custGeom>
              <a:avLst/>
              <a:gdLst/>
              <a:ahLst/>
              <a:cxnLst/>
              <a:rect l="l" t="t" r="r" b="b"/>
              <a:pathLst>
                <a:path w="629" h="333" extrusionOk="0">
                  <a:moveTo>
                    <a:pt x="455" y="1"/>
                  </a:moveTo>
                  <a:cubicBezTo>
                    <a:pt x="414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0" y="209"/>
                    <a:pt x="0" y="270"/>
                    <a:pt x="61" y="306"/>
                  </a:cubicBezTo>
                  <a:cubicBezTo>
                    <a:pt x="97" y="324"/>
                    <a:pt x="136" y="333"/>
                    <a:pt x="175" y="333"/>
                  </a:cubicBezTo>
                  <a:cubicBezTo>
                    <a:pt x="215" y="333"/>
                    <a:pt x="254" y="324"/>
                    <a:pt x="290" y="306"/>
                  </a:cubicBezTo>
                  <a:lnTo>
                    <a:pt x="556" y="173"/>
                  </a:lnTo>
                  <a:cubicBezTo>
                    <a:pt x="629" y="137"/>
                    <a:pt x="629" y="76"/>
                    <a:pt x="580" y="28"/>
                  </a:cubicBezTo>
                  <a:cubicBezTo>
                    <a:pt x="538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1698038" y="3203490"/>
              <a:ext cx="70205" cy="37720"/>
            </a:xfrm>
            <a:custGeom>
              <a:avLst/>
              <a:gdLst/>
              <a:ahLst/>
              <a:cxnLst/>
              <a:rect l="l" t="t" r="r" b="b"/>
              <a:pathLst>
                <a:path w="1113" h="598" extrusionOk="0">
                  <a:moveTo>
                    <a:pt x="1011" y="1"/>
                  </a:moveTo>
                  <a:cubicBezTo>
                    <a:pt x="980" y="1"/>
                    <a:pt x="949" y="9"/>
                    <a:pt x="919" y="32"/>
                  </a:cubicBezTo>
                  <a:cubicBezTo>
                    <a:pt x="919" y="44"/>
                    <a:pt x="907" y="44"/>
                    <a:pt x="895" y="56"/>
                  </a:cubicBezTo>
                  <a:cubicBezTo>
                    <a:pt x="858" y="56"/>
                    <a:pt x="822" y="68"/>
                    <a:pt x="786" y="68"/>
                  </a:cubicBezTo>
                  <a:cubicBezTo>
                    <a:pt x="689" y="68"/>
                    <a:pt x="556" y="68"/>
                    <a:pt x="508" y="81"/>
                  </a:cubicBezTo>
                  <a:cubicBezTo>
                    <a:pt x="472" y="81"/>
                    <a:pt x="435" y="93"/>
                    <a:pt x="399" y="105"/>
                  </a:cubicBezTo>
                  <a:lnTo>
                    <a:pt x="375" y="117"/>
                  </a:lnTo>
                  <a:lnTo>
                    <a:pt x="36" y="286"/>
                  </a:lnTo>
                  <a:cubicBezTo>
                    <a:pt x="12" y="310"/>
                    <a:pt x="0" y="334"/>
                    <a:pt x="36" y="359"/>
                  </a:cubicBezTo>
                  <a:lnTo>
                    <a:pt x="399" y="588"/>
                  </a:lnTo>
                  <a:cubicBezTo>
                    <a:pt x="423" y="594"/>
                    <a:pt x="447" y="597"/>
                    <a:pt x="472" y="597"/>
                  </a:cubicBezTo>
                  <a:cubicBezTo>
                    <a:pt x="496" y="597"/>
                    <a:pt x="520" y="594"/>
                    <a:pt x="544" y="588"/>
                  </a:cubicBezTo>
                  <a:cubicBezTo>
                    <a:pt x="556" y="576"/>
                    <a:pt x="568" y="564"/>
                    <a:pt x="568" y="552"/>
                  </a:cubicBezTo>
                  <a:cubicBezTo>
                    <a:pt x="583" y="557"/>
                    <a:pt x="598" y="560"/>
                    <a:pt x="613" y="560"/>
                  </a:cubicBezTo>
                  <a:cubicBezTo>
                    <a:pt x="635" y="560"/>
                    <a:pt x="656" y="554"/>
                    <a:pt x="677" y="540"/>
                  </a:cubicBezTo>
                  <a:cubicBezTo>
                    <a:pt x="701" y="540"/>
                    <a:pt x="701" y="528"/>
                    <a:pt x="713" y="504"/>
                  </a:cubicBezTo>
                  <a:cubicBezTo>
                    <a:pt x="728" y="509"/>
                    <a:pt x="743" y="512"/>
                    <a:pt x="758" y="512"/>
                  </a:cubicBezTo>
                  <a:cubicBezTo>
                    <a:pt x="780" y="512"/>
                    <a:pt x="801" y="506"/>
                    <a:pt x="822" y="491"/>
                  </a:cubicBezTo>
                  <a:cubicBezTo>
                    <a:pt x="858" y="479"/>
                    <a:pt x="870" y="455"/>
                    <a:pt x="858" y="431"/>
                  </a:cubicBezTo>
                  <a:lnTo>
                    <a:pt x="858" y="431"/>
                  </a:lnTo>
                  <a:cubicBezTo>
                    <a:pt x="876" y="437"/>
                    <a:pt x="895" y="440"/>
                    <a:pt x="913" y="440"/>
                  </a:cubicBezTo>
                  <a:cubicBezTo>
                    <a:pt x="931" y="440"/>
                    <a:pt x="949" y="437"/>
                    <a:pt x="967" y="431"/>
                  </a:cubicBezTo>
                  <a:cubicBezTo>
                    <a:pt x="1015" y="407"/>
                    <a:pt x="1015" y="359"/>
                    <a:pt x="979" y="334"/>
                  </a:cubicBezTo>
                  <a:lnTo>
                    <a:pt x="774" y="214"/>
                  </a:lnTo>
                  <a:cubicBezTo>
                    <a:pt x="798" y="214"/>
                    <a:pt x="895" y="189"/>
                    <a:pt x="931" y="189"/>
                  </a:cubicBezTo>
                  <a:cubicBezTo>
                    <a:pt x="955" y="177"/>
                    <a:pt x="979" y="165"/>
                    <a:pt x="1003" y="153"/>
                  </a:cubicBezTo>
                  <a:cubicBezTo>
                    <a:pt x="1040" y="141"/>
                    <a:pt x="1064" y="117"/>
                    <a:pt x="1076" y="105"/>
                  </a:cubicBezTo>
                  <a:cubicBezTo>
                    <a:pt x="1100" y="68"/>
                    <a:pt x="1112" y="32"/>
                    <a:pt x="1064" y="8"/>
                  </a:cubicBezTo>
                  <a:cubicBezTo>
                    <a:pt x="1046" y="4"/>
                    <a:pt x="1028" y="1"/>
                    <a:pt x="10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1236758" y="2891322"/>
              <a:ext cx="158640" cy="82505"/>
            </a:xfrm>
            <a:custGeom>
              <a:avLst/>
              <a:gdLst/>
              <a:ahLst/>
              <a:cxnLst/>
              <a:rect l="l" t="t" r="r" b="b"/>
              <a:pathLst>
                <a:path w="2515" h="1308" extrusionOk="0">
                  <a:moveTo>
                    <a:pt x="1142" y="0"/>
                  </a:moveTo>
                  <a:cubicBezTo>
                    <a:pt x="946" y="0"/>
                    <a:pt x="748" y="33"/>
                    <a:pt x="557" y="98"/>
                  </a:cubicBezTo>
                  <a:cubicBezTo>
                    <a:pt x="73" y="291"/>
                    <a:pt x="1" y="702"/>
                    <a:pt x="387" y="1005"/>
                  </a:cubicBezTo>
                  <a:cubicBezTo>
                    <a:pt x="681" y="1206"/>
                    <a:pt x="1025" y="1308"/>
                    <a:pt x="1373" y="1308"/>
                  </a:cubicBezTo>
                  <a:cubicBezTo>
                    <a:pt x="1569" y="1308"/>
                    <a:pt x="1767" y="1275"/>
                    <a:pt x="1959" y="1210"/>
                  </a:cubicBezTo>
                  <a:cubicBezTo>
                    <a:pt x="2442" y="1017"/>
                    <a:pt x="2515" y="618"/>
                    <a:pt x="2128" y="304"/>
                  </a:cubicBezTo>
                  <a:cubicBezTo>
                    <a:pt x="1834" y="103"/>
                    <a:pt x="1491" y="0"/>
                    <a:pt x="11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1269558" y="2912894"/>
              <a:ext cx="41253" cy="19743"/>
            </a:xfrm>
            <a:custGeom>
              <a:avLst/>
              <a:gdLst/>
              <a:ahLst/>
              <a:cxnLst/>
              <a:rect l="l" t="t" r="r" b="b"/>
              <a:pathLst>
                <a:path w="654" h="313" extrusionOk="0">
                  <a:moveTo>
                    <a:pt x="465" y="1"/>
                  </a:moveTo>
                  <a:cubicBezTo>
                    <a:pt x="434" y="1"/>
                    <a:pt x="404" y="8"/>
                    <a:pt x="375" y="22"/>
                  </a:cubicBezTo>
                  <a:lnTo>
                    <a:pt x="85" y="131"/>
                  </a:lnTo>
                  <a:cubicBezTo>
                    <a:pt x="12" y="167"/>
                    <a:pt x="0" y="215"/>
                    <a:pt x="61" y="264"/>
                  </a:cubicBezTo>
                  <a:cubicBezTo>
                    <a:pt x="101" y="296"/>
                    <a:pt x="158" y="312"/>
                    <a:pt x="212" y="312"/>
                  </a:cubicBezTo>
                  <a:cubicBezTo>
                    <a:pt x="239" y="312"/>
                    <a:pt x="266" y="308"/>
                    <a:pt x="290" y="300"/>
                  </a:cubicBezTo>
                  <a:lnTo>
                    <a:pt x="581" y="179"/>
                  </a:lnTo>
                  <a:cubicBezTo>
                    <a:pt x="641" y="155"/>
                    <a:pt x="653" y="95"/>
                    <a:pt x="605" y="46"/>
                  </a:cubicBezTo>
                  <a:cubicBezTo>
                    <a:pt x="561" y="17"/>
                    <a:pt x="512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1288607" y="2921473"/>
              <a:ext cx="70962" cy="34440"/>
            </a:xfrm>
            <a:custGeom>
              <a:avLst/>
              <a:gdLst/>
              <a:ahLst/>
              <a:cxnLst/>
              <a:rect l="l" t="t" r="r" b="b"/>
              <a:pathLst>
                <a:path w="1125" h="546" extrusionOk="0">
                  <a:moveTo>
                    <a:pt x="1016" y="1"/>
                  </a:moveTo>
                  <a:cubicBezTo>
                    <a:pt x="992" y="1"/>
                    <a:pt x="968" y="7"/>
                    <a:pt x="943" y="19"/>
                  </a:cubicBezTo>
                  <a:cubicBezTo>
                    <a:pt x="931" y="31"/>
                    <a:pt x="919" y="43"/>
                    <a:pt x="907" y="43"/>
                  </a:cubicBezTo>
                  <a:lnTo>
                    <a:pt x="798" y="43"/>
                  </a:lnTo>
                  <a:cubicBezTo>
                    <a:pt x="702" y="43"/>
                    <a:pt x="569" y="31"/>
                    <a:pt x="532" y="31"/>
                  </a:cubicBezTo>
                  <a:cubicBezTo>
                    <a:pt x="484" y="31"/>
                    <a:pt x="448" y="43"/>
                    <a:pt x="412" y="55"/>
                  </a:cubicBezTo>
                  <a:lnTo>
                    <a:pt x="387" y="55"/>
                  </a:lnTo>
                  <a:lnTo>
                    <a:pt x="37" y="188"/>
                  </a:lnTo>
                  <a:cubicBezTo>
                    <a:pt x="1" y="200"/>
                    <a:pt x="1" y="237"/>
                    <a:pt x="25" y="249"/>
                  </a:cubicBezTo>
                  <a:lnTo>
                    <a:pt x="363" y="515"/>
                  </a:lnTo>
                  <a:cubicBezTo>
                    <a:pt x="386" y="538"/>
                    <a:pt x="414" y="546"/>
                    <a:pt x="444" y="546"/>
                  </a:cubicBezTo>
                  <a:cubicBezTo>
                    <a:pt x="461" y="546"/>
                    <a:pt x="478" y="543"/>
                    <a:pt x="496" y="539"/>
                  </a:cubicBezTo>
                  <a:cubicBezTo>
                    <a:pt x="508" y="527"/>
                    <a:pt x="520" y="515"/>
                    <a:pt x="532" y="502"/>
                  </a:cubicBezTo>
                  <a:cubicBezTo>
                    <a:pt x="551" y="508"/>
                    <a:pt x="569" y="512"/>
                    <a:pt x="587" y="512"/>
                  </a:cubicBezTo>
                  <a:cubicBezTo>
                    <a:pt x="605" y="512"/>
                    <a:pt x="623" y="508"/>
                    <a:pt x="641" y="502"/>
                  </a:cubicBezTo>
                  <a:cubicBezTo>
                    <a:pt x="665" y="502"/>
                    <a:pt x="677" y="490"/>
                    <a:pt x="677" y="478"/>
                  </a:cubicBezTo>
                  <a:cubicBezTo>
                    <a:pt x="696" y="484"/>
                    <a:pt x="714" y="487"/>
                    <a:pt x="732" y="487"/>
                  </a:cubicBezTo>
                  <a:cubicBezTo>
                    <a:pt x="750" y="487"/>
                    <a:pt x="768" y="484"/>
                    <a:pt x="786" y="478"/>
                  </a:cubicBezTo>
                  <a:cubicBezTo>
                    <a:pt x="822" y="466"/>
                    <a:pt x="835" y="442"/>
                    <a:pt x="822" y="418"/>
                  </a:cubicBezTo>
                  <a:lnTo>
                    <a:pt x="822" y="418"/>
                  </a:lnTo>
                  <a:cubicBezTo>
                    <a:pt x="841" y="424"/>
                    <a:pt x="862" y="427"/>
                    <a:pt x="883" y="427"/>
                  </a:cubicBezTo>
                  <a:cubicBezTo>
                    <a:pt x="904" y="427"/>
                    <a:pt x="925" y="424"/>
                    <a:pt x="943" y="418"/>
                  </a:cubicBezTo>
                  <a:cubicBezTo>
                    <a:pt x="992" y="394"/>
                    <a:pt x="992" y="357"/>
                    <a:pt x="955" y="333"/>
                  </a:cubicBezTo>
                  <a:lnTo>
                    <a:pt x="762" y="176"/>
                  </a:lnTo>
                  <a:lnTo>
                    <a:pt x="931" y="176"/>
                  </a:lnTo>
                  <a:cubicBezTo>
                    <a:pt x="955" y="176"/>
                    <a:pt x="980" y="176"/>
                    <a:pt x="1016" y="164"/>
                  </a:cubicBezTo>
                  <a:cubicBezTo>
                    <a:pt x="1040" y="152"/>
                    <a:pt x="1064" y="128"/>
                    <a:pt x="1088" y="116"/>
                  </a:cubicBezTo>
                  <a:cubicBezTo>
                    <a:pt x="1113" y="91"/>
                    <a:pt x="1125" y="55"/>
                    <a:pt x="1088" y="19"/>
                  </a:cubicBezTo>
                  <a:cubicBezTo>
                    <a:pt x="1064" y="7"/>
                    <a:pt x="1040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2047987" y="3014007"/>
              <a:ext cx="157063" cy="81307"/>
            </a:xfrm>
            <a:custGeom>
              <a:avLst/>
              <a:gdLst/>
              <a:ahLst/>
              <a:cxnLst/>
              <a:rect l="l" t="t" r="r" b="b"/>
              <a:pathLst>
                <a:path w="2490" h="1289" extrusionOk="0">
                  <a:moveTo>
                    <a:pt x="1245" y="0"/>
                  </a:moveTo>
                  <a:cubicBezTo>
                    <a:pt x="990" y="0"/>
                    <a:pt x="735" y="58"/>
                    <a:pt x="496" y="172"/>
                  </a:cubicBezTo>
                  <a:cubicBezTo>
                    <a:pt x="36" y="401"/>
                    <a:pt x="0" y="812"/>
                    <a:pt x="411" y="1078"/>
                  </a:cubicBezTo>
                  <a:cubicBezTo>
                    <a:pt x="674" y="1219"/>
                    <a:pt x="961" y="1289"/>
                    <a:pt x="1248" y="1289"/>
                  </a:cubicBezTo>
                  <a:cubicBezTo>
                    <a:pt x="1502" y="1289"/>
                    <a:pt x="1756" y="1234"/>
                    <a:pt x="1994" y="1126"/>
                  </a:cubicBezTo>
                  <a:cubicBezTo>
                    <a:pt x="2454" y="885"/>
                    <a:pt x="2490" y="474"/>
                    <a:pt x="2079" y="220"/>
                  </a:cubicBezTo>
                  <a:cubicBezTo>
                    <a:pt x="1817" y="73"/>
                    <a:pt x="1531" y="0"/>
                    <a:pt x="1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2079967" y="3036020"/>
              <a:ext cx="40496" cy="21068"/>
            </a:xfrm>
            <a:custGeom>
              <a:avLst/>
              <a:gdLst/>
              <a:ahLst/>
              <a:cxnLst/>
              <a:rect l="l" t="t" r="r" b="b"/>
              <a:pathLst>
                <a:path w="642" h="334" extrusionOk="0">
                  <a:moveTo>
                    <a:pt x="455" y="1"/>
                  </a:moveTo>
                  <a:cubicBezTo>
                    <a:pt x="415" y="1"/>
                    <a:pt x="375" y="10"/>
                    <a:pt x="339" y="28"/>
                  </a:cubicBezTo>
                  <a:lnTo>
                    <a:pt x="73" y="173"/>
                  </a:lnTo>
                  <a:cubicBezTo>
                    <a:pt x="1" y="209"/>
                    <a:pt x="1" y="270"/>
                    <a:pt x="61" y="306"/>
                  </a:cubicBezTo>
                  <a:cubicBezTo>
                    <a:pt x="97" y="324"/>
                    <a:pt x="137" y="333"/>
                    <a:pt x="176" y="333"/>
                  </a:cubicBezTo>
                  <a:cubicBezTo>
                    <a:pt x="215" y="333"/>
                    <a:pt x="255" y="324"/>
                    <a:pt x="291" y="306"/>
                  </a:cubicBezTo>
                  <a:lnTo>
                    <a:pt x="569" y="173"/>
                  </a:lnTo>
                  <a:cubicBezTo>
                    <a:pt x="629" y="137"/>
                    <a:pt x="641" y="76"/>
                    <a:pt x="581" y="28"/>
                  </a:cubicBezTo>
                  <a:cubicBezTo>
                    <a:pt x="539" y="10"/>
                    <a:pt x="496" y="1"/>
                    <a:pt x="4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2098259" y="3039616"/>
              <a:ext cx="70205" cy="37657"/>
            </a:xfrm>
            <a:custGeom>
              <a:avLst/>
              <a:gdLst/>
              <a:ahLst/>
              <a:cxnLst/>
              <a:rect l="l" t="t" r="r" b="b"/>
              <a:pathLst>
                <a:path w="1113" h="597" extrusionOk="0">
                  <a:moveTo>
                    <a:pt x="1008" y="0"/>
                  </a:moveTo>
                  <a:cubicBezTo>
                    <a:pt x="975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56"/>
                    <a:pt x="811" y="68"/>
                    <a:pt x="786" y="68"/>
                  </a:cubicBezTo>
                  <a:cubicBezTo>
                    <a:pt x="678" y="68"/>
                    <a:pt x="545" y="68"/>
                    <a:pt x="508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75" y="116"/>
                  </a:lnTo>
                  <a:lnTo>
                    <a:pt x="37" y="285"/>
                  </a:lnTo>
                  <a:cubicBezTo>
                    <a:pt x="1" y="310"/>
                    <a:pt x="1" y="334"/>
                    <a:pt x="37" y="358"/>
                  </a:cubicBezTo>
                  <a:lnTo>
                    <a:pt x="388" y="588"/>
                  </a:lnTo>
                  <a:cubicBezTo>
                    <a:pt x="412" y="594"/>
                    <a:pt x="436" y="597"/>
                    <a:pt x="460" y="597"/>
                  </a:cubicBezTo>
                  <a:cubicBezTo>
                    <a:pt x="484" y="597"/>
                    <a:pt x="508" y="594"/>
                    <a:pt x="533" y="588"/>
                  </a:cubicBezTo>
                  <a:cubicBezTo>
                    <a:pt x="545" y="575"/>
                    <a:pt x="557" y="563"/>
                    <a:pt x="569" y="551"/>
                  </a:cubicBezTo>
                  <a:cubicBezTo>
                    <a:pt x="584" y="556"/>
                    <a:pt x="599" y="559"/>
                    <a:pt x="614" y="559"/>
                  </a:cubicBezTo>
                  <a:cubicBezTo>
                    <a:pt x="635" y="559"/>
                    <a:pt x="656" y="553"/>
                    <a:pt x="678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17" y="508"/>
                    <a:pt x="734" y="511"/>
                    <a:pt x="751" y="511"/>
                  </a:cubicBezTo>
                  <a:cubicBezTo>
                    <a:pt x="776" y="511"/>
                    <a:pt x="801" y="505"/>
                    <a:pt x="823" y="491"/>
                  </a:cubicBezTo>
                  <a:cubicBezTo>
                    <a:pt x="859" y="479"/>
                    <a:pt x="871" y="455"/>
                    <a:pt x="859" y="430"/>
                  </a:cubicBezTo>
                  <a:lnTo>
                    <a:pt x="859" y="430"/>
                  </a:lnTo>
                  <a:cubicBezTo>
                    <a:pt x="877" y="436"/>
                    <a:pt x="895" y="439"/>
                    <a:pt x="915" y="439"/>
                  </a:cubicBezTo>
                  <a:cubicBezTo>
                    <a:pt x="934" y="439"/>
                    <a:pt x="956" y="436"/>
                    <a:pt x="980" y="430"/>
                  </a:cubicBezTo>
                  <a:cubicBezTo>
                    <a:pt x="1016" y="406"/>
                    <a:pt x="1016" y="358"/>
                    <a:pt x="980" y="334"/>
                  </a:cubicBezTo>
                  <a:lnTo>
                    <a:pt x="774" y="213"/>
                  </a:lnTo>
                  <a:cubicBezTo>
                    <a:pt x="786" y="213"/>
                    <a:pt x="895" y="189"/>
                    <a:pt x="919" y="177"/>
                  </a:cubicBezTo>
                  <a:cubicBezTo>
                    <a:pt x="944" y="177"/>
                    <a:pt x="980" y="164"/>
                    <a:pt x="1004" y="152"/>
                  </a:cubicBezTo>
                  <a:cubicBezTo>
                    <a:pt x="1028" y="140"/>
                    <a:pt x="1052" y="116"/>
                    <a:pt x="1077" y="92"/>
                  </a:cubicBezTo>
                  <a:cubicBezTo>
                    <a:pt x="1101" y="68"/>
                    <a:pt x="1113" y="32"/>
                    <a:pt x="1064" y="7"/>
                  </a:cubicBezTo>
                  <a:cubicBezTo>
                    <a:pt x="1047" y="3"/>
                    <a:pt x="1027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1669023" y="2925699"/>
              <a:ext cx="141924" cy="81622"/>
            </a:xfrm>
            <a:custGeom>
              <a:avLst/>
              <a:gdLst/>
              <a:ahLst/>
              <a:cxnLst/>
              <a:rect l="l" t="t" r="r" b="b"/>
              <a:pathLst>
                <a:path w="2250" h="1294" extrusionOk="0">
                  <a:moveTo>
                    <a:pt x="1125" y="0"/>
                  </a:moveTo>
                  <a:cubicBezTo>
                    <a:pt x="509" y="0"/>
                    <a:pt x="1" y="290"/>
                    <a:pt x="1" y="653"/>
                  </a:cubicBezTo>
                  <a:cubicBezTo>
                    <a:pt x="1" y="1016"/>
                    <a:pt x="509" y="1294"/>
                    <a:pt x="1125" y="1294"/>
                  </a:cubicBezTo>
                  <a:cubicBezTo>
                    <a:pt x="1741" y="1294"/>
                    <a:pt x="2249" y="1016"/>
                    <a:pt x="2249" y="653"/>
                  </a:cubicBezTo>
                  <a:cubicBezTo>
                    <a:pt x="2249" y="290"/>
                    <a:pt x="1741" y="0"/>
                    <a:pt x="11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1693433" y="2949100"/>
              <a:ext cx="40496" cy="21005"/>
            </a:xfrm>
            <a:custGeom>
              <a:avLst/>
              <a:gdLst/>
              <a:ahLst/>
              <a:cxnLst/>
              <a:rect l="l" t="t" r="r" b="b"/>
              <a:pathLst>
                <a:path w="642" h="333" extrusionOk="0">
                  <a:moveTo>
                    <a:pt x="465" y="1"/>
                  </a:moveTo>
                  <a:cubicBezTo>
                    <a:pt x="424" y="1"/>
                    <a:pt x="381" y="10"/>
                    <a:pt x="339" y="28"/>
                  </a:cubicBezTo>
                  <a:lnTo>
                    <a:pt x="73" y="161"/>
                  </a:lnTo>
                  <a:cubicBezTo>
                    <a:pt x="1" y="197"/>
                    <a:pt x="1" y="258"/>
                    <a:pt x="61" y="294"/>
                  </a:cubicBezTo>
                  <a:cubicBezTo>
                    <a:pt x="100" y="320"/>
                    <a:pt x="142" y="332"/>
                    <a:pt x="184" y="332"/>
                  </a:cubicBezTo>
                  <a:cubicBezTo>
                    <a:pt x="221" y="332"/>
                    <a:pt x="257" y="323"/>
                    <a:pt x="291" y="306"/>
                  </a:cubicBezTo>
                  <a:lnTo>
                    <a:pt x="569" y="161"/>
                  </a:lnTo>
                  <a:cubicBezTo>
                    <a:pt x="629" y="125"/>
                    <a:pt x="641" y="64"/>
                    <a:pt x="581" y="28"/>
                  </a:cubicBezTo>
                  <a:cubicBezTo>
                    <a:pt x="545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1712482" y="2951939"/>
              <a:ext cx="69448" cy="37468"/>
            </a:xfrm>
            <a:custGeom>
              <a:avLst/>
              <a:gdLst/>
              <a:ahLst/>
              <a:cxnLst/>
              <a:rect l="l" t="t" r="r" b="b"/>
              <a:pathLst>
                <a:path w="1101" h="594" extrusionOk="0">
                  <a:moveTo>
                    <a:pt x="1000" y="0"/>
                  </a:moveTo>
                  <a:cubicBezTo>
                    <a:pt x="970" y="0"/>
                    <a:pt x="942" y="9"/>
                    <a:pt x="919" y="32"/>
                  </a:cubicBezTo>
                  <a:cubicBezTo>
                    <a:pt x="907" y="44"/>
                    <a:pt x="895" y="44"/>
                    <a:pt x="883" y="56"/>
                  </a:cubicBezTo>
                  <a:cubicBezTo>
                    <a:pt x="847" y="68"/>
                    <a:pt x="811" y="68"/>
                    <a:pt x="774" y="68"/>
                  </a:cubicBezTo>
                  <a:cubicBezTo>
                    <a:pt x="678" y="68"/>
                    <a:pt x="545" y="80"/>
                    <a:pt x="496" y="80"/>
                  </a:cubicBezTo>
                  <a:cubicBezTo>
                    <a:pt x="460" y="80"/>
                    <a:pt x="424" y="92"/>
                    <a:pt x="388" y="104"/>
                  </a:cubicBezTo>
                  <a:lnTo>
                    <a:pt x="363" y="104"/>
                  </a:lnTo>
                  <a:lnTo>
                    <a:pt x="25" y="285"/>
                  </a:lnTo>
                  <a:cubicBezTo>
                    <a:pt x="1" y="297"/>
                    <a:pt x="1" y="334"/>
                    <a:pt x="25" y="346"/>
                  </a:cubicBezTo>
                  <a:lnTo>
                    <a:pt x="388" y="575"/>
                  </a:lnTo>
                  <a:cubicBezTo>
                    <a:pt x="412" y="588"/>
                    <a:pt x="436" y="594"/>
                    <a:pt x="460" y="594"/>
                  </a:cubicBezTo>
                  <a:cubicBezTo>
                    <a:pt x="484" y="594"/>
                    <a:pt x="508" y="588"/>
                    <a:pt x="533" y="575"/>
                  </a:cubicBezTo>
                  <a:cubicBezTo>
                    <a:pt x="545" y="563"/>
                    <a:pt x="557" y="563"/>
                    <a:pt x="557" y="539"/>
                  </a:cubicBezTo>
                  <a:cubicBezTo>
                    <a:pt x="575" y="545"/>
                    <a:pt x="593" y="548"/>
                    <a:pt x="611" y="548"/>
                  </a:cubicBezTo>
                  <a:cubicBezTo>
                    <a:pt x="629" y="548"/>
                    <a:pt x="647" y="545"/>
                    <a:pt x="666" y="539"/>
                  </a:cubicBezTo>
                  <a:cubicBezTo>
                    <a:pt x="690" y="527"/>
                    <a:pt x="702" y="515"/>
                    <a:pt x="702" y="503"/>
                  </a:cubicBezTo>
                  <a:cubicBezTo>
                    <a:pt x="738" y="503"/>
                    <a:pt x="774" y="503"/>
                    <a:pt x="811" y="491"/>
                  </a:cubicBezTo>
                  <a:cubicBezTo>
                    <a:pt x="847" y="479"/>
                    <a:pt x="859" y="455"/>
                    <a:pt x="847" y="430"/>
                  </a:cubicBezTo>
                  <a:lnTo>
                    <a:pt x="847" y="430"/>
                  </a:lnTo>
                  <a:cubicBezTo>
                    <a:pt x="865" y="436"/>
                    <a:pt x="883" y="439"/>
                    <a:pt x="903" y="439"/>
                  </a:cubicBezTo>
                  <a:cubicBezTo>
                    <a:pt x="922" y="439"/>
                    <a:pt x="944" y="436"/>
                    <a:pt x="968" y="430"/>
                  </a:cubicBezTo>
                  <a:cubicBezTo>
                    <a:pt x="1004" y="406"/>
                    <a:pt x="1016" y="358"/>
                    <a:pt x="968" y="334"/>
                  </a:cubicBezTo>
                  <a:lnTo>
                    <a:pt x="762" y="213"/>
                  </a:lnTo>
                  <a:cubicBezTo>
                    <a:pt x="774" y="213"/>
                    <a:pt x="883" y="189"/>
                    <a:pt x="919" y="189"/>
                  </a:cubicBezTo>
                  <a:cubicBezTo>
                    <a:pt x="944" y="177"/>
                    <a:pt x="968" y="164"/>
                    <a:pt x="1004" y="152"/>
                  </a:cubicBezTo>
                  <a:cubicBezTo>
                    <a:pt x="1028" y="140"/>
                    <a:pt x="1052" y="128"/>
                    <a:pt x="1064" y="104"/>
                  </a:cubicBezTo>
                  <a:cubicBezTo>
                    <a:pt x="1089" y="68"/>
                    <a:pt x="1101" y="32"/>
                    <a:pt x="1052" y="7"/>
                  </a:cubicBezTo>
                  <a:cubicBezTo>
                    <a:pt x="1035" y="3"/>
                    <a:pt x="1017" y="0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2182908" y="3318479"/>
              <a:ext cx="157126" cy="81055"/>
            </a:xfrm>
            <a:custGeom>
              <a:avLst/>
              <a:gdLst/>
              <a:ahLst/>
              <a:cxnLst/>
              <a:rect l="l" t="t" r="r" b="b"/>
              <a:pathLst>
                <a:path w="2491" h="1285" extrusionOk="0">
                  <a:moveTo>
                    <a:pt x="1239" y="0"/>
                  </a:moveTo>
                  <a:cubicBezTo>
                    <a:pt x="986" y="0"/>
                    <a:pt x="732" y="55"/>
                    <a:pt x="496" y="167"/>
                  </a:cubicBezTo>
                  <a:cubicBezTo>
                    <a:pt x="37" y="397"/>
                    <a:pt x="0" y="808"/>
                    <a:pt x="411" y="1074"/>
                  </a:cubicBezTo>
                  <a:cubicBezTo>
                    <a:pt x="674" y="1215"/>
                    <a:pt x="961" y="1284"/>
                    <a:pt x="1248" y="1284"/>
                  </a:cubicBezTo>
                  <a:cubicBezTo>
                    <a:pt x="1502" y="1284"/>
                    <a:pt x="1756" y="1230"/>
                    <a:pt x="1995" y="1122"/>
                  </a:cubicBezTo>
                  <a:cubicBezTo>
                    <a:pt x="2454" y="880"/>
                    <a:pt x="2490" y="469"/>
                    <a:pt x="2079" y="216"/>
                  </a:cubicBezTo>
                  <a:cubicBezTo>
                    <a:pt x="1820" y="73"/>
                    <a:pt x="1530" y="0"/>
                    <a:pt x="1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2214951" y="3340998"/>
              <a:ext cx="40433" cy="20689"/>
            </a:xfrm>
            <a:custGeom>
              <a:avLst/>
              <a:gdLst/>
              <a:ahLst/>
              <a:cxnLst/>
              <a:rect l="l" t="t" r="r" b="b"/>
              <a:pathLst>
                <a:path w="641" h="328" extrusionOk="0">
                  <a:moveTo>
                    <a:pt x="465" y="1"/>
                  </a:moveTo>
                  <a:cubicBezTo>
                    <a:pt x="426" y="1"/>
                    <a:pt x="387" y="10"/>
                    <a:pt x="351" y="28"/>
                  </a:cubicBezTo>
                  <a:lnTo>
                    <a:pt x="73" y="161"/>
                  </a:lnTo>
                  <a:cubicBezTo>
                    <a:pt x="0" y="197"/>
                    <a:pt x="0" y="257"/>
                    <a:pt x="61" y="294"/>
                  </a:cubicBezTo>
                  <a:cubicBezTo>
                    <a:pt x="103" y="315"/>
                    <a:pt x="149" y="328"/>
                    <a:pt x="194" y="328"/>
                  </a:cubicBezTo>
                  <a:cubicBezTo>
                    <a:pt x="227" y="328"/>
                    <a:pt x="260" y="321"/>
                    <a:pt x="290" y="306"/>
                  </a:cubicBezTo>
                  <a:lnTo>
                    <a:pt x="568" y="161"/>
                  </a:lnTo>
                  <a:cubicBezTo>
                    <a:pt x="629" y="125"/>
                    <a:pt x="641" y="64"/>
                    <a:pt x="580" y="28"/>
                  </a:cubicBezTo>
                  <a:cubicBezTo>
                    <a:pt x="544" y="10"/>
                    <a:pt x="50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2234757" y="3343963"/>
              <a:ext cx="68691" cy="38099"/>
            </a:xfrm>
            <a:custGeom>
              <a:avLst/>
              <a:gdLst/>
              <a:ahLst/>
              <a:cxnLst/>
              <a:rect l="l" t="t" r="r" b="b"/>
              <a:pathLst>
                <a:path w="1089" h="604" extrusionOk="0">
                  <a:moveTo>
                    <a:pt x="976" y="0"/>
                  </a:moveTo>
                  <a:cubicBezTo>
                    <a:pt x="950" y="0"/>
                    <a:pt x="927" y="9"/>
                    <a:pt x="907" y="29"/>
                  </a:cubicBezTo>
                  <a:cubicBezTo>
                    <a:pt x="895" y="41"/>
                    <a:pt x="883" y="41"/>
                    <a:pt x="871" y="53"/>
                  </a:cubicBezTo>
                  <a:cubicBezTo>
                    <a:pt x="834" y="65"/>
                    <a:pt x="798" y="65"/>
                    <a:pt x="762" y="65"/>
                  </a:cubicBezTo>
                  <a:cubicBezTo>
                    <a:pt x="665" y="65"/>
                    <a:pt x="532" y="78"/>
                    <a:pt x="496" y="78"/>
                  </a:cubicBezTo>
                  <a:cubicBezTo>
                    <a:pt x="448" y="78"/>
                    <a:pt x="411" y="90"/>
                    <a:pt x="375" y="114"/>
                  </a:cubicBezTo>
                  <a:lnTo>
                    <a:pt x="351" y="114"/>
                  </a:lnTo>
                  <a:lnTo>
                    <a:pt x="37" y="295"/>
                  </a:lnTo>
                  <a:cubicBezTo>
                    <a:pt x="0" y="307"/>
                    <a:pt x="0" y="331"/>
                    <a:pt x="37" y="356"/>
                  </a:cubicBezTo>
                  <a:lnTo>
                    <a:pt x="387" y="585"/>
                  </a:lnTo>
                  <a:cubicBezTo>
                    <a:pt x="411" y="597"/>
                    <a:pt x="435" y="603"/>
                    <a:pt x="460" y="603"/>
                  </a:cubicBezTo>
                  <a:cubicBezTo>
                    <a:pt x="484" y="603"/>
                    <a:pt x="508" y="597"/>
                    <a:pt x="532" y="585"/>
                  </a:cubicBezTo>
                  <a:cubicBezTo>
                    <a:pt x="544" y="573"/>
                    <a:pt x="556" y="561"/>
                    <a:pt x="568" y="549"/>
                  </a:cubicBezTo>
                  <a:cubicBezTo>
                    <a:pt x="583" y="554"/>
                    <a:pt x="598" y="557"/>
                    <a:pt x="613" y="557"/>
                  </a:cubicBezTo>
                  <a:cubicBezTo>
                    <a:pt x="635" y="557"/>
                    <a:pt x="656" y="551"/>
                    <a:pt x="677" y="537"/>
                  </a:cubicBezTo>
                  <a:cubicBezTo>
                    <a:pt x="689" y="537"/>
                    <a:pt x="701" y="525"/>
                    <a:pt x="701" y="501"/>
                  </a:cubicBezTo>
                  <a:cubicBezTo>
                    <a:pt x="719" y="507"/>
                    <a:pt x="741" y="510"/>
                    <a:pt x="762" y="510"/>
                  </a:cubicBezTo>
                  <a:cubicBezTo>
                    <a:pt x="783" y="510"/>
                    <a:pt x="804" y="507"/>
                    <a:pt x="822" y="501"/>
                  </a:cubicBezTo>
                  <a:cubicBezTo>
                    <a:pt x="834" y="488"/>
                    <a:pt x="846" y="452"/>
                    <a:pt x="834" y="440"/>
                  </a:cubicBezTo>
                  <a:cubicBezTo>
                    <a:pt x="871" y="440"/>
                    <a:pt x="919" y="440"/>
                    <a:pt x="955" y="428"/>
                  </a:cubicBezTo>
                  <a:cubicBezTo>
                    <a:pt x="991" y="404"/>
                    <a:pt x="1004" y="368"/>
                    <a:pt x="955" y="343"/>
                  </a:cubicBezTo>
                  <a:lnTo>
                    <a:pt x="750" y="210"/>
                  </a:lnTo>
                  <a:cubicBezTo>
                    <a:pt x="774" y="210"/>
                    <a:pt x="883" y="186"/>
                    <a:pt x="907" y="186"/>
                  </a:cubicBezTo>
                  <a:cubicBezTo>
                    <a:pt x="931" y="174"/>
                    <a:pt x="967" y="162"/>
                    <a:pt x="991" y="150"/>
                  </a:cubicBezTo>
                  <a:cubicBezTo>
                    <a:pt x="1016" y="138"/>
                    <a:pt x="1040" y="126"/>
                    <a:pt x="1052" y="102"/>
                  </a:cubicBezTo>
                  <a:cubicBezTo>
                    <a:pt x="1076" y="65"/>
                    <a:pt x="1088" y="29"/>
                    <a:pt x="1040" y="17"/>
                  </a:cubicBezTo>
                  <a:cubicBezTo>
                    <a:pt x="1018" y="6"/>
                    <a:pt x="996" y="0"/>
                    <a:pt x="9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817424" y="2146319"/>
              <a:ext cx="234144" cy="191756"/>
            </a:xfrm>
            <a:custGeom>
              <a:avLst/>
              <a:gdLst/>
              <a:ahLst/>
              <a:cxnLst/>
              <a:rect l="l" t="t" r="r" b="b"/>
              <a:pathLst>
                <a:path w="3712" h="3040" extrusionOk="0">
                  <a:moveTo>
                    <a:pt x="2021" y="1"/>
                  </a:moveTo>
                  <a:cubicBezTo>
                    <a:pt x="1736" y="1"/>
                    <a:pt x="1439" y="72"/>
                    <a:pt x="1161" y="221"/>
                  </a:cubicBezTo>
                  <a:cubicBezTo>
                    <a:pt x="351" y="656"/>
                    <a:pt x="1" y="1587"/>
                    <a:pt x="388" y="2300"/>
                  </a:cubicBezTo>
                  <a:cubicBezTo>
                    <a:pt x="642" y="2777"/>
                    <a:pt x="1148" y="3040"/>
                    <a:pt x="1694" y="3040"/>
                  </a:cubicBezTo>
                  <a:cubicBezTo>
                    <a:pt x="1979" y="3040"/>
                    <a:pt x="2274" y="2969"/>
                    <a:pt x="2551" y="2820"/>
                  </a:cubicBezTo>
                  <a:cubicBezTo>
                    <a:pt x="3361" y="2385"/>
                    <a:pt x="3712" y="1454"/>
                    <a:pt x="3325" y="729"/>
                  </a:cubicBezTo>
                  <a:cubicBezTo>
                    <a:pt x="3071" y="260"/>
                    <a:pt x="2567" y="1"/>
                    <a:pt x="2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913490" y="2240430"/>
              <a:ext cx="60302" cy="77775"/>
            </a:xfrm>
            <a:custGeom>
              <a:avLst/>
              <a:gdLst/>
              <a:ahLst/>
              <a:cxnLst/>
              <a:rect l="l" t="t" r="r" b="b"/>
              <a:pathLst>
                <a:path w="956" h="1233" extrusionOk="0">
                  <a:moveTo>
                    <a:pt x="398" y="1"/>
                  </a:moveTo>
                  <a:cubicBezTo>
                    <a:pt x="374" y="1"/>
                    <a:pt x="351" y="4"/>
                    <a:pt x="327" y="10"/>
                  </a:cubicBezTo>
                  <a:cubicBezTo>
                    <a:pt x="110" y="83"/>
                    <a:pt x="1" y="397"/>
                    <a:pt x="85" y="736"/>
                  </a:cubicBezTo>
                  <a:cubicBezTo>
                    <a:pt x="159" y="1030"/>
                    <a:pt x="342" y="1233"/>
                    <a:pt x="532" y="1233"/>
                  </a:cubicBezTo>
                  <a:cubicBezTo>
                    <a:pt x="561" y="1233"/>
                    <a:pt x="589" y="1228"/>
                    <a:pt x="617" y="1219"/>
                  </a:cubicBezTo>
                  <a:cubicBezTo>
                    <a:pt x="835" y="1159"/>
                    <a:pt x="956" y="832"/>
                    <a:pt x="871" y="506"/>
                  </a:cubicBezTo>
                  <a:cubicBezTo>
                    <a:pt x="796" y="215"/>
                    <a:pt x="595" y="1"/>
                    <a:pt x="39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867759" y="2211288"/>
              <a:ext cx="31350" cy="42199"/>
            </a:xfrm>
            <a:custGeom>
              <a:avLst/>
              <a:gdLst/>
              <a:ahLst/>
              <a:cxnLst/>
              <a:rect l="l" t="t" r="r" b="b"/>
              <a:pathLst>
                <a:path w="497" h="669" extrusionOk="0">
                  <a:moveTo>
                    <a:pt x="270" y="0"/>
                  </a:moveTo>
                  <a:cubicBezTo>
                    <a:pt x="265" y="0"/>
                    <a:pt x="260" y="0"/>
                    <a:pt x="254" y="1"/>
                  </a:cubicBezTo>
                  <a:cubicBezTo>
                    <a:pt x="97" y="49"/>
                    <a:pt x="1" y="206"/>
                    <a:pt x="25" y="364"/>
                  </a:cubicBezTo>
                  <a:cubicBezTo>
                    <a:pt x="36" y="542"/>
                    <a:pt x="129" y="669"/>
                    <a:pt x="248" y="669"/>
                  </a:cubicBezTo>
                  <a:cubicBezTo>
                    <a:pt x="258" y="669"/>
                    <a:pt x="268" y="668"/>
                    <a:pt x="279" y="666"/>
                  </a:cubicBezTo>
                  <a:cubicBezTo>
                    <a:pt x="400" y="654"/>
                    <a:pt x="496" y="484"/>
                    <a:pt x="496" y="303"/>
                  </a:cubicBezTo>
                  <a:cubicBezTo>
                    <a:pt x="485" y="129"/>
                    <a:pt x="384" y="0"/>
                    <a:pt x="27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857856" y="2179561"/>
              <a:ext cx="35134" cy="20374"/>
            </a:xfrm>
            <a:custGeom>
              <a:avLst/>
              <a:gdLst/>
              <a:ahLst/>
              <a:cxnLst/>
              <a:rect l="l" t="t" r="r" b="b"/>
              <a:pathLst>
                <a:path w="557" h="323" extrusionOk="0">
                  <a:moveTo>
                    <a:pt x="366" y="0"/>
                  </a:moveTo>
                  <a:cubicBezTo>
                    <a:pt x="329" y="0"/>
                    <a:pt x="291" y="7"/>
                    <a:pt x="254" y="20"/>
                  </a:cubicBezTo>
                  <a:cubicBezTo>
                    <a:pt x="133" y="57"/>
                    <a:pt x="49" y="141"/>
                    <a:pt x="13" y="262"/>
                  </a:cubicBezTo>
                  <a:cubicBezTo>
                    <a:pt x="1" y="286"/>
                    <a:pt x="25" y="323"/>
                    <a:pt x="49" y="323"/>
                  </a:cubicBezTo>
                  <a:lnTo>
                    <a:pt x="73" y="323"/>
                  </a:lnTo>
                  <a:cubicBezTo>
                    <a:pt x="85" y="311"/>
                    <a:pt x="97" y="298"/>
                    <a:pt x="109" y="286"/>
                  </a:cubicBezTo>
                  <a:cubicBezTo>
                    <a:pt x="133" y="202"/>
                    <a:pt x="194" y="129"/>
                    <a:pt x="266" y="105"/>
                  </a:cubicBezTo>
                  <a:cubicBezTo>
                    <a:pt x="291" y="97"/>
                    <a:pt x="315" y="93"/>
                    <a:pt x="338" y="93"/>
                  </a:cubicBezTo>
                  <a:cubicBezTo>
                    <a:pt x="385" y="93"/>
                    <a:pt x="428" y="109"/>
                    <a:pt x="460" y="141"/>
                  </a:cubicBezTo>
                  <a:cubicBezTo>
                    <a:pt x="467" y="145"/>
                    <a:pt x="475" y="146"/>
                    <a:pt x="483" y="146"/>
                  </a:cubicBezTo>
                  <a:cubicBezTo>
                    <a:pt x="503" y="146"/>
                    <a:pt x="524" y="138"/>
                    <a:pt x="532" y="129"/>
                  </a:cubicBezTo>
                  <a:cubicBezTo>
                    <a:pt x="557" y="105"/>
                    <a:pt x="557" y="81"/>
                    <a:pt x="532" y="57"/>
                  </a:cubicBezTo>
                  <a:cubicBezTo>
                    <a:pt x="487" y="19"/>
                    <a:pt x="428" y="0"/>
                    <a:pt x="36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955436" y="2186057"/>
              <a:ext cx="37405" cy="39487"/>
            </a:xfrm>
            <a:custGeom>
              <a:avLst/>
              <a:gdLst/>
              <a:ahLst/>
              <a:cxnLst/>
              <a:rect l="l" t="t" r="r" b="b"/>
              <a:pathLst>
                <a:path w="593" h="626" extrusionOk="0">
                  <a:moveTo>
                    <a:pt x="242" y="1"/>
                  </a:moveTo>
                  <a:cubicBezTo>
                    <a:pt x="217" y="1"/>
                    <a:pt x="193" y="5"/>
                    <a:pt x="170" y="14"/>
                  </a:cubicBezTo>
                  <a:cubicBezTo>
                    <a:pt x="37" y="111"/>
                    <a:pt x="1" y="280"/>
                    <a:pt x="85" y="413"/>
                  </a:cubicBezTo>
                  <a:cubicBezTo>
                    <a:pt x="142" y="545"/>
                    <a:pt x="250" y="626"/>
                    <a:pt x="353" y="626"/>
                  </a:cubicBezTo>
                  <a:cubicBezTo>
                    <a:pt x="381" y="626"/>
                    <a:pt x="409" y="620"/>
                    <a:pt x="436" y="606"/>
                  </a:cubicBezTo>
                  <a:cubicBezTo>
                    <a:pt x="557" y="522"/>
                    <a:pt x="593" y="340"/>
                    <a:pt x="520" y="208"/>
                  </a:cubicBezTo>
                  <a:cubicBezTo>
                    <a:pt x="462" y="80"/>
                    <a:pt x="347" y="1"/>
                    <a:pt x="242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945533" y="2154014"/>
              <a:ext cx="36648" cy="17283"/>
            </a:xfrm>
            <a:custGeom>
              <a:avLst/>
              <a:gdLst/>
              <a:ahLst/>
              <a:cxnLst/>
              <a:rect l="l" t="t" r="r" b="b"/>
              <a:pathLst>
                <a:path w="581" h="274" extrusionOk="0">
                  <a:moveTo>
                    <a:pt x="319" y="0"/>
                  </a:moveTo>
                  <a:cubicBezTo>
                    <a:pt x="289" y="0"/>
                    <a:pt x="259" y="5"/>
                    <a:pt x="230" y="14"/>
                  </a:cubicBezTo>
                  <a:cubicBezTo>
                    <a:pt x="133" y="51"/>
                    <a:pt x="49" y="123"/>
                    <a:pt x="13" y="208"/>
                  </a:cubicBezTo>
                  <a:cubicBezTo>
                    <a:pt x="1" y="232"/>
                    <a:pt x="13" y="268"/>
                    <a:pt x="37" y="268"/>
                  </a:cubicBezTo>
                  <a:cubicBezTo>
                    <a:pt x="43" y="272"/>
                    <a:pt x="50" y="273"/>
                    <a:pt x="56" y="273"/>
                  </a:cubicBezTo>
                  <a:cubicBezTo>
                    <a:pt x="73" y="273"/>
                    <a:pt x="88" y="262"/>
                    <a:pt x="97" y="244"/>
                  </a:cubicBezTo>
                  <a:cubicBezTo>
                    <a:pt x="133" y="184"/>
                    <a:pt x="182" y="135"/>
                    <a:pt x="254" y="111"/>
                  </a:cubicBezTo>
                  <a:cubicBezTo>
                    <a:pt x="276" y="105"/>
                    <a:pt x="298" y="102"/>
                    <a:pt x="319" y="102"/>
                  </a:cubicBezTo>
                  <a:cubicBezTo>
                    <a:pt x="381" y="102"/>
                    <a:pt x="439" y="127"/>
                    <a:pt x="484" y="172"/>
                  </a:cubicBezTo>
                  <a:cubicBezTo>
                    <a:pt x="496" y="184"/>
                    <a:pt x="508" y="184"/>
                    <a:pt x="532" y="184"/>
                  </a:cubicBezTo>
                  <a:cubicBezTo>
                    <a:pt x="544" y="184"/>
                    <a:pt x="544" y="172"/>
                    <a:pt x="556" y="172"/>
                  </a:cubicBezTo>
                  <a:cubicBezTo>
                    <a:pt x="581" y="147"/>
                    <a:pt x="581" y="123"/>
                    <a:pt x="556" y="99"/>
                  </a:cubicBezTo>
                  <a:cubicBezTo>
                    <a:pt x="494" y="37"/>
                    <a:pt x="405" y="0"/>
                    <a:pt x="319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1149838" y="1942076"/>
              <a:ext cx="202100" cy="174031"/>
            </a:xfrm>
            <a:custGeom>
              <a:avLst/>
              <a:gdLst/>
              <a:ahLst/>
              <a:cxnLst/>
              <a:rect l="l" t="t" r="r" b="b"/>
              <a:pathLst>
                <a:path w="3204" h="2759" extrusionOk="0">
                  <a:moveTo>
                    <a:pt x="1581" y="1"/>
                  </a:moveTo>
                  <a:cubicBezTo>
                    <a:pt x="744" y="1"/>
                    <a:pt x="48" y="580"/>
                    <a:pt x="25" y="1320"/>
                  </a:cubicBezTo>
                  <a:cubicBezTo>
                    <a:pt x="1" y="2081"/>
                    <a:pt x="690" y="2722"/>
                    <a:pt x="1560" y="2758"/>
                  </a:cubicBezTo>
                  <a:cubicBezTo>
                    <a:pt x="1577" y="2759"/>
                    <a:pt x="1594" y="2759"/>
                    <a:pt x="1611" y="2759"/>
                  </a:cubicBezTo>
                  <a:cubicBezTo>
                    <a:pt x="2459" y="2759"/>
                    <a:pt x="3156" y="2175"/>
                    <a:pt x="3180" y="1429"/>
                  </a:cubicBezTo>
                  <a:cubicBezTo>
                    <a:pt x="3204" y="679"/>
                    <a:pt x="2527" y="39"/>
                    <a:pt x="1657" y="2"/>
                  </a:cubicBezTo>
                  <a:cubicBezTo>
                    <a:pt x="1631" y="1"/>
                    <a:pt x="1606" y="1"/>
                    <a:pt x="1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1175006" y="2003134"/>
              <a:ext cx="151008" cy="82505"/>
            </a:xfrm>
            <a:custGeom>
              <a:avLst/>
              <a:gdLst/>
              <a:ahLst/>
              <a:cxnLst/>
              <a:rect l="l" t="t" r="r" b="b"/>
              <a:pathLst>
                <a:path w="2394" h="1308" extrusionOk="0">
                  <a:moveTo>
                    <a:pt x="1077" y="1"/>
                  </a:moveTo>
                  <a:cubicBezTo>
                    <a:pt x="733" y="1"/>
                    <a:pt x="389" y="34"/>
                    <a:pt x="49" y="98"/>
                  </a:cubicBezTo>
                  <a:cubicBezTo>
                    <a:pt x="37" y="158"/>
                    <a:pt x="25" y="207"/>
                    <a:pt x="25" y="267"/>
                  </a:cubicBezTo>
                  <a:cubicBezTo>
                    <a:pt x="1" y="823"/>
                    <a:pt x="520" y="1295"/>
                    <a:pt x="1173" y="1307"/>
                  </a:cubicBezTo>
                  <a:cubicBezTo>
                    <a:pt x="1191" y="1307"/>
                    <a:pt x="1209" y="1308"/>
                    <a:pt x="1226" y="1308"/>
                  </a:cubicBezTo>
                  <a:cubicBezTo>
                    <a:pt x="1856" y="1308"/>
                    <a:pt x="2382" y="893"/>
                    <a:pt x="2394" y="352"/>
                  </a:cubicBezTo>
                  <a:cubicBezTo>
                    <a:pt x="2394" y="291"/>
                    <a:pt x="2394" y="231"/>
                    <a:pt x="2382" y="170"/>
                  </a:cubicBezTo>
                  <a:cubicBezTo>
                    <a:pt x="1955" y="55"/>
                    <a:pt x="1516" y="1"/>
                    <a:pt x="107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1191027" y="2042810"/>
              <a:ext cx="120541" cy="42956"/>
            </a:xfrm>
            <a:custGeom>
              <a:avLst/>
              <a:gdLst/>
              <a:ahLst/>
              <a:cxnLst/>
              <a:rect l="l" t="t" r="r" b="b"/>
              <a:pathLst>
                <a:path w="1911" h="681" extrusionOk="0">
                  <a:moveTo>
                    <a:pt x="922" y="0"/>
                  </a:moveTo>
                  <a:cubicBezTo>
                    <a:pt x="601" y="0"/>
                    <a:pt x="281" y="85"/>
                    <a:pt x="0" y="255"/>
                  </a:cubicBezTo>
                  <a:cubicBezTo>
                    <a:pt x="230" y="520"/>
                    <a:pt x="569" y="678"/>
                    <a:pt x="919" y="678"/>
                  </a:cubicBezTo>
                  <a:cubicBezTo>
                    <a:pt x="946" y="679"/>
                    <a:pt x="973" y="680"/>
                    <a:pt x="1000" y="680"/>
                  </a:cubicBezTo>
                  <a:cubicBezTo>
                    <a:pt x="1346" y="680"/>
                    <a:pt x="1675" y="538"/>
                    <a:pt x="1910" y="291"/>
                  </a:cubicBezTo>
                  <a:cubicBezTo>
                    <a:pt x="1610" y="97"/>
                    <a:pt x="1265" y="0"/>
                    <a:pt x="922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1277947" y="1974182"/>
              <a:ext cx="45037" cy="24033"/>
            </a:xfrm>
            <a:custGeom>
              <a:avLst/>
              <a:gdLst/>
              <a:ahLst/>
              <a:cxnLst/>
              <a:rect l="l" t="t" r="r" b="b"/>
              <a:pathLst>
                <a:path w="714" h="381" extrusionOk="0">
                  <a:moveTo>
                    <a:pt x="484" y="1"/>
                  </a:moveTo>
                  <a:lnTo>
                    <a:pt x="37" y="146"/>
                  </a:lnTo>
                  <a:cubicBezTo>
                    <a:pt x="12" y="146"/>
                    <a:pt x="0" y="170"/>
                    <a:pt x="0" y="182"/>
                  </a:cubicBezTo>
                  <a:cubicBezTo>
                    <a:pt x="0" y="206"/>
                    <a:pt x="12" y="218"/>
                    <a:pt x="37" y="231"/>
                  </a:cubicBezTo>
                  <a:lnTo>
                    <a:pt x="629" y="376"/>
                  </a:lnTo>
                  <a:lnTo>
                    <a:pt x="641" y="376"/>
                  </a:lnTo>
                  <a:cubicBezTo>
                    <a:pt x="647" y="379"/>
                    <a:pt x="654" y="380"/>
                    <a:pt x="660" y="380"/>
                  </a:cubicBezTo>
                  <a:cubicBezTo>
                    <a:pt x="677" y="380"/>
                    <a:pt x="693" y="369"/>
                    <a:pt x="701" y="351"/>
                  </a:cubicBezTo>
                  <a:cubicBezTo>
                    <a:pt x="713" y="327"/>
                    <a:pt x="689" y="303"/>
                    <a:pt x="665" y="291"/>
                  </a:cubicBezTo>
                  <a:lnTo>
                    <a:pt x="218" y="182"/>
                  </a:lnTo>
                  <a:lnTo>
                    <a:pt x="520" y="86"/>
                  </a:lnTo>
                  <a:cubicBezTo>
                    <a:pt x="544" y="86"/>
                    <a:pt x="556" y="49"/>
                    <a:pt x="544" y="25"/>
                  </a:cubicBezTo>
                  <a:cubicBezTo>
                    <a:pt x="532" y="13"/>
                    <a:pt x="508" y="1"/>
                    <a:pt x="484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1182638" y="1970082"/>
              <a:ext cx="44280" cy="23276"/>
            </a:xfrm>
            <a:custGeom>
              <a:avLst/>
              <a:gdLst/>
              <a:ahLst/>
              <a:cxnLst/>
              <a:rect l="l" t="t" r="r" b="b"/>
              <a:pathLst>
                <a:path w="702" h="369" extrusionOk="0">
                  <a:moveTo>
                    <a:pt x="211" y="1"/>
                  </a:moveTo>
                  <a:cubicBezTo>
                    <a:pt x="194" y="1"/>
                    <a:pt x="179" y="12"/>
                    <a:pt x="170" y="30"/>
                  </a:cubicBezTo>
                  <a:cubicBezTo>
                    <a:pt x="158" y="54"/>
                    <a:pt x="170" y="78"/>
                    <a:pt x="194" y="78"/>
                  </a:cubicBezTo>
                  <a:lnTo>
                    <a:pt x="496" y="199"/>
                  </a:lnTo>
                  <a:lnTo>
                    <a:pt x="49" y="283"/>
                  </a:lnTo>
                  <a:cubicBezTo>
                    <a:pt x="25" y="283"/>
                    <a:pt x="1" y="308"/>
                    <a:pt x="13" y="332"/>
                  </a:cubicBezTo>
                  <a:cubicBezTo>
                    <a:pt x="13" y="356"/>
                    <a:pt x="37" y="368"/>
                    <a:pt x="49" y="368"/>
                  </a:cubicBezTo>
                  <a:lnTo>
                    <a:pt x="61" y="368"/>
                  </a:lnTo>
                  <a:lnTo>
                    <a:pt x="665" y="259"/>
                  </a:lnTo>
                  <a:cubicBezTo>
                    <a:pt x="689" y="247"/>
                    <a:pt x="702" y="235"/>
                    <a:pt x="702" y="223"/>
                  </a:cubicBezTo>
                  <a:cubicBezTo>
                    <a:pt x="702" y="199"/>
                    <a:pt x="689" y="175"/>
                    <a:pt x="677" y="175"/>
                  </a:cubicBezTo>
                  <a:lnTo>
                    <a:pt x="230" y="5"/>
                  </a:lnTo>
                  <a:cubicBezTo>
                    <a:pt x="224" y="2"/>
                    <a:pt x="217" y="1"/>
                    <a:pt x="211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1088843" y="1064737"/>
              <a:ext cx="248652" cy="231621"/>
            </a:xfrm>
            <a:custGeom>
              <a:avLst/>
              <a:gdLst/>
              <a:ahLst/>
              <a:cxnLst/>
              <a:rect l="l" t="t" r="r" b="b"/>
              <a:pathLst>
                <a:path w="3942" h="3672" extrusionOk="0">
                  <a:moveTo>
                    <a:pt x="1927" y="0"/>
                  </a:moveTo>
                  <a:cubicBezTo>
                    <a:pt x="1765" y="0"/>
                    <a:pt x="1601" y="23"/>
                    <a:pt x="1439" y="72"/>
                  </a:cubicBezTo>
                  <a:cubicBezTo>
                    <a:pt x="508" y="350"/>
                    <a:pt x="1" y="1365"/>
                    <a:pt x="291" y="2332"/>
                  </a:cubicBezTo>
                  <a:cubicBezTo>
                    <a:pt x="531" y="3143"/>
                    <a:pt x="1252" y="3672"/>
                    <a:pt x="2021" y="3672"/>
                  </a:cubicBezTo>
                  <a:cubicBezTo>
                    <a:pt x="2181" y="3672"/>
                    <a:pt x="2343" y="3649"/>
                    <a:pt x="2503" y="3601"/>
                  </a:cubicBezTo>
                  <a:cubicBezTo>
                    <a:pt x="3433" y="3323"/>
                    <a:pt x="3941" y="2308"/>
                    <a:pt x="3651" y="1329"/>
                  </a:cubicBezTo>
                  <a:cubicBezTo>
                    <a:pt x="3411" y="520"/>
                    <a:pt x="2694" y="0"/>
                    <a:pt x="1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1127761" y="1134059"/>
              <a:ext cx="177689" cy="123821"/>
            </a:xfrm>
            <a:custGeom>
              <a:avLst/>
              <a:gdLst/>
              <a:ahLst/>
              <a:cxnLst/>
              <a:rect l="l" t="t" r="r" b="b"/>
              <a:pathLst>
                <a:path w="2817" h="1963" extrusionOk="0">
                  <a:moveTo>
                    <a:pt x="2490" y="0"/>
                  </a:moveTo>
                  <a:cubicBezTo>
                    <a:pt x="1608" y="24"/>
                    <a:pt x="750" y="290"/>
                    <a:pt x="0" y="774"/>
                  </a:cubicBezTo>
                  <a:cubicBezTo>
                    <a:pt x="12" y="834"/>
                    <a:pt x="24" y="907"/>
                    <a:pt x="49" y="979"/>
                  </a:cubicBezTo>
                  <a:cubicBezTo>
                    <a:pt x="208" y="1578"/>
                    <a:pt x="747" y="1963"/>
                    <a:pt x="1332" y="1963"/>
                  </a:cubicBezTo>
                  <a:cubicBezTo>
                    <a:pt x="1455" y="1963"/>
                    <a:pt x="1580" y="1946"/>
                    <a:pt x="1704" y="1910"/>
                  </a:cubicBezTo>
                  <a:cubicBezTo>
                    <a:pt x="2418" y="1692"/>
                    <a:pt x="2816" y="931"/>
                    <a:pt x="2575" y="230"/>
                  </a:cubicBezTo>
                  <a:cubicBezTo>
                    <a:pt x="2551" y="145"/>
                    <a:pt x="2526" y="73"/>
                    <a:pt x="2490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1162832" y="1192531"/>
              <a:ext cx="127353" cy="65159"/>
            </a:xfrm>
            <a:custGeom>
              <a:avLst/>
              <a:gdLst/>
              <a:ahLst/>
              <a:cxnLst/>
              <a:rect l="l" t="t" r="r" b="b"/>
              <a:pathLst>
                <a:path w="2019" h="1033" extrusionOk="0">
                  <a:moveTo>
                    <a:pt x="1440" y="1"/>
                  </a:moveTo>
                  <a:cubicBezTo>
                    <a:pt x="872" y="1"/>
                    <a:pt x="325" y="281"/>
                    <a:pt x="0" y="777"/>
                  </a:cubicBezTo>
                  <a:cubicBezTo>
                    <a:pt x="234" y="951"/>
                    <a:pt x="502" y="1032"/>
                    <a:pt x="766" y="1032"/>
                  </a:cubicBezTo>
                  <a:cubicBezTo>
                    <a:pt x="1311" y="1032"/>
                    <a:pt x="1840" y="690"/>
                    <a:pt x="2019" y="113"/>
                  </a:cubicBezTo>
                  <a:lnTo>
                    <a:pt x="2019" y="101"/>
                  </a:lnTo>
                  <a:cubicBezTo>
                    <a:pt x="1829" y="33"/>
                    <a:pt x="1633" y="1"/>
                    <a:pt x="1440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1222313" y="1089337"/>
              <a:ext cx="51093" cy="28763"/>
            </a:xfrm>
            <a:custGeom>
              <a:avLst/>
              <a:gdLst/>
              <a:ahLst/>
              <a:cxnLst/>
              <a:rect l="l" t="t" r="r" b="b"/>
              <a:pathLst>
                <a:path w="810" h="456" extrusionOk="0">
                  <a:moveTo>
                    <a:pt x="477" y="0"/>
                  </a:moveTo>
                  <a:cubicBezTo>
                    <a:pt x="467" y="0"/>
                    <a:pt x="457" y="3"/>
                    <a:pt x="447" y="8"/>
                  </a:cubicBezTo>
                  <a:lnTo>
                    <a:pt x="24" y="347"/>
                  </a:lnTo>
                  <a:cubicBezTo>
                    <a:pt x="12" y="359"/>
                    <a:pt x="0" y="383"/>
                    <a:pt x="12" y="407"/>
                  </a:cubicBezTo>
                  <a:cubicBezTo>
                    <a:pt x="24" y="431"/>
                    <a:pt x="36" y="443"/>
                    <a:pt x="60" y="455"/>
                  </a:cubicBezTo>
                  <a:lnTo>
                    <a:pt x="749" y="431"/>
                  </a:lnTo>
                  <a:lnTo>
                    <a:pt x="774" y="431"/>
                  </a:lnTo>
                  <a:cubicBezTo>
                    <a:pt x="798" y="419"/>
                    <a:pt x="810" y="395"/>
                    <a:pt x="810" y="371"/>
                  </a:cubicBezTo>
                  <a:cubicBezTo>
                    <a:pt x="810" y="334"/>
                    <a:pt x="774" y="310"/>
                    <a:pt x="749" y="310"/>
                  </a:cubicBezTo>
                  <a:lnTo>
                    <a:pt x="230" y="334"/>
                  </a:lnTo>
                  <a:lnTo>
                    <a:pt x="508" y="105"/>
                  </a:lnTo>
                  <a:cubicBezTo>
                    <a:pt x="532" y="81"/>
                    <a:pt x="544" y="44"/>
                    <a:pt x="520" y="20"/>
                  </a:cubicBezTo>
                  <a:cubicBezTo>
                    <a:pt x="506" y="6"/>
                    <a:pt x="491" y="0"/>
                    <a:pt x="47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1124671" y="1124913"/>
              <a:ext cx="45100" cy="33873"/>
            </a:xfrm>
            <a:custGeom>
              <a:avLst/>
              <a:gdLst/>
              <a:ahLst/>
              <a:cxnLst/>
              <a:rect l="l" t="t" r="r" b="b"/>
              <a:pathLst>
                <a:path w="715" h="537" extrusionOk="0">
                  <a:moveTo>
                    <a:pt x="122" y="0"/>
                  </a:moveTo>
                  <a:cubicBezTo>
                    <a:pt x="86" y="0"/>
                    <a:pt x="61" y="24"/>
                    <a:pt x="61" y="61"/>
                  </a:cubicBezTo>
                  <a:cubicBezTo>
                    <a:pt x="61" y="85"/>
                    <a:pt x="86" y="121"/>
                    <a:pt x="110" y="121"/>
                  </a:cubicBezTo>
                  <a:lnTo>
                    <a:pt x="472" y="157"/>
                  </a:lnTo>
                  <a:lnTo>
                    <a:pt x="37" y="423"/>
                  </a:lnTo>
                  <a:cubicBezTo>
                    <a:pt x="13" y="447"/>
                    <a:pt x="1" y="484"/>
                    <a:pt x="13" y="508"/>
                  </a:cubicBezTo>
                  <a:cubicBezTo>
                    <a:pt x="22" y="525"/>
                    <a:pt x="37" y="537"/>
                    <a:pt x="54" y="537"/>
                  </a:cubicBezTo>
                  <a:cubicBezTo>
                    <a:pt x="60" y="537"/>
                    <a:pt x="67" y="535"/>
                    <a:pt x="73" y="532"/>
                  </a:cubicBezTo>
                  <a:lnTo>
                    <a:pt x="86" y="532"/>
                  </a:lnTo>
                  <a:lnTo>
                    <a:pt x="678" y="169"/>
                  </a:lnTo>
                  <a:cubicBezTo>
                    <a:pt x="702" y="157"/>
                    <a:pt x="714" y="133"/>
                    <a:pt x="702" y="109"/>
                  </a:cubicBezTo>
                  <a:cubicBezTo>
                    <a:pt x="702" y="85"/>
                    <a:pt x="678" y="61"/>
                    <a:pt x="654" y="61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1385430" y="800507"/>
              <a:ext cx="280379" cy="232251"/>
            </a:xfrm>
            <a:custGeom>
              <a:avLst/>
              <a:gdLst/>
              <a:ahLst/>
              <a:cxnLst/>
              <a:rect l="l" t="t" r="r" b="b"/>
              <a:pathLst>
                <a:path w="4445" h="3682" extrusionOk="0">
                  <a:moveTo>
                    <a:pt x="2224" y="0"/>
                  </a:moveTo>
                  <a:cubicBezTo>
                    <a:pt x="1991" y="0"/>
                    <a:pt x="1754" y="45"/>
                    <a:pt x="1524" y="139"/>
                  </a:cubicBezTo>
                  <a:cubicBezTo>
                    <a:pt x="13" y="756"/>
                    <a:pt x="1" y="2907"/>
                    <a:pt x="1511" y="3536"/>
                  </a:cubicBezTo>
                  <a:cubicBezTo>
                    <a:pt x="1753" y="3636"/>
                    <a:pt x="1994" y="3682"/>
                    <a:pt x="2227" y="3682"/>
                  </a:cubicBezTo>
                  <a:cubicBezTo>
                    <a:pt x="3454" y="3682"/>
                    <a:pt x="4445" y="2412"/>
                    <a:pt x="3917" y="1142"/>
                  </a:cubicBezTo>
                  <a:cubicBezTo>
                    <a:pt x="3624" y="430"/>
                    <a:pt x="2945" y="0"/>
                    <a:pt x="2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1463203" y="913605"/>
              <a:ext cx="55697" cy="73485"/>
            </a:xfrm>
            <a:custGeom>
              <a:avLst/>
              <a:gdLst/>
              <a:ahLst/>
              <a:cxnLst/>
              <a:rect l="l" t="t" r="r" b="b"/>
              <a:pathLst>
                <a:path w="883" h="1165" extrusionOk="0">
                  <a:moveTo>
                    <a:pt x="382" y="0"/>
                  </a:moveTo>
                  <a:cubicBezTo>
                    <a:pt x="360" y="0"/>
                    <a:pt x="337" y="5"/>
                    <a:pt x="315" y="14"/>
                  </a:cubicBezTo>
                  <a:lnTo>
                    <a:pt x="121" y="99"/>
                  </a:lnTo>
                  <a:cubicBezTo>
                    <a:pt x="37" y="123"/>
                    <a:pt x="0" y="220"/>
                    <a:pt x="37" y="304"/>
                  </a:cubicBezTo>
                  <a:lnTo>
                    <a:pt x="351" y="1066"/>
                  </a:lnTo>
                  <a:cubicBezTo>
                    <a:pt x="378" y="1128"/>
                    <a:pt x="431" y="1164"/>
                    <a:pt x="491" y="1164"/>
                  </a:cubicBezTo>
                  <a:cubicBezTo>
                    <a:pt x="512" y="1164"/>
                    <a:pt x="534" y="1160"/>
                    <a:pt x="556" y="1150"/>
                  </a:cubicBezTo>
                  <a:lnTo>
                    <a:pt x="762" y="1078"/>
                  </a:lnTo>
                  <a:cubicBezTo>
                    <a:pt x="834" y="1042"/>
                    <a:pt x="883" y="945"/>
                    <a:pt x="847" y="860"/>
                  </a:cubicBezTo>
                  <a:lnTo>
                    <a:pt x="532" y="99"/>
                  </a:lnTo>
                  <a:cubicBezTo>
                    <a:pt x="505" y="36"/>
                    <a:pt x="446" y="0"/>
                    <a:pt x="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1500545" y="840435"/>
              <a:ext cx="90832" cy="123380"/>
            </a:xfrm>
            <a:custGeom>
              <a:avLst/>
              <a:gdLst/>
              <a:ahLst/>
              <a:cxnLst/>
              <a:rect l="l" t="t" r="r" b="b"/>
              <a:pathLst>
                <a:path w="1440" h="1956" extrusionOk="0">
                  <a:moveTo>
                    <a:pt x="220" y="1"/>
                  </a:moveTo>
                  <a:cubicBezTo>
                    <a:pt x="195" y="1"/>
                    <a:pt x="171" y="8"/>
                    <a:pt x="146" y="26"/>
                  </a:cubicBezTo>
                  <a:cubicBezTo>
                    <a:pt x="61" y="74"/>
                    <a:pt x="49" y="183"/>
                    <a:pt x="109" y="256"/>
                  </a:cubicBezTo>
                  <a:cubicBezTo>
                    <a:pt x="134" y="280"/>
                    <a:pt x="146" y="304"/>
                    <a:pt x="158" y="328"/>
                  </a:cubicBezTo>
                  <a:cubicBezTo>
                    <a:pt x="158" y="389"/>
                    <a:pt x="146" y="449"/>
                    <a:pt x="122" y="509"/>
                  </a:cubicBezTo>
                  <a:cubicBezTo>
                    <a:pt x="85" y="654"/>
                    <a:pt x="25" y="872"/>
                    <a:pt x="13" y="945"/>
                  </a:cubicBezTo>
                  <a:cubicBezTo>
                    <a:pt x="1" y="1017"/>
                    <a:pt x="13" y="1077"/>
                    <a:pt x="37" y="1150"/>
                  </a:cubicBezTo>
                  <a:cubicBezTo>
                    <a:pt x="37" y="1162"/>
                    <a:pt x="37" y="1174"/>
                    <a:pt x="37" y="1186"/>
                  </a:cubicBezTo>
                  <a:lnTo>
                    <a:pt x="327" y="1875"/>
                  </a:lnTo>
                  <a:cubicBezTo>
                    <a:pt x="346" y="1923"/>
                    <a:pt x="395" y="1955"/>
                    <a:pt x="444" y="1955"/>
                  </a:cubicBezTo>
                  <a:cubicBezTo>
                    <a:pt x="458" y="1955"/>
                    <a:pt x="471" y="1953"/>
                    <a:pt x="484" y="1948"/>
                  </a:cubicBezTo>
                  <a:lnTo>
                    <a:pt x="1306" y="1609"/>
                  </a:lnTo>
                  <a:cubicBezTo>
                    <a:pt x="1427" y="1561"/>
                    <a:pt x="1439" y="1392"/>
                    <a:pt x="1318" y="1319"/>
                  </a:cubicBezTo>
                  <a:cubicBezTo>
                    <a:pt x="1403" y="1247"/>
                    <a:pt x="1379" y="1102"/>
                    <a:pt x="1282" y="1053"/>
                  </a:cubicBezTo>
                  <a:cubicBezTo>
                    <a:pt x="1330" y="1005"/>
                    <a:pt x="1330" y="932"/>
                    <a:pt x="1306" y="872"/>
                  </a:cubicBezTo>
                  <a:cubicBezTo>
                    <a:pt x="1282" y="812"/>
                    <a:pt x="1221" y="763"/>
                    <a:pt x="1161" y="763"/>
                  </a:cubicBezTo>
                  <a:cubicBezTo>
                    <a:pt x="1287" y="648"/>
                    <a:pt x="1185" y="459"/>
                    <a:pt x="1037" y="459"/>
                  </a:cubicBezTo>
                  <a:cubicBezTo>
                    <a:pt x="1015" y="459"/>
                    <a:pt x="991" y="464"/>
                    <a:pt x="968" y="473"/>
                  </a:cubicBezTo>
                  <a:lnTo>
                    <a:pt x="508" y="667"/>
                  </a:lnTo>
                  <a:cubicBezTo>
                    <a:pt x="508" y="630"/>
                    <a:pt x="520" y="461"/>
                    <a:pt x="520" y="401"/>
                  </a:cubicBezTo>
                  <a:cubicBezTo>
                    <a:pt x="533" y="352"/>
                    <a:pt x="520" y="292"/>
                    <a:pt x="496" y="243"/>
                  </a:cubicBezTo>
                  <a:cubicBezTo>
                    <a:pt x="472" y="183"/>
                    <a:pt x="436" y="135"/>
                    <a:pt x="387" y="86"/>
                  </a:cubicBezTo>
                  <a:cubicBezTo>
                    <a:pt x="336" y="44"/>
                    <a:pt x="27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481225" y="1156956"/>
              <a:ext cx="302015" cy="257672"/>
            </a:xfrm>
            <a:custGeom>
              <a:avLst/>
              <a:gdLst/>
              <a:ahLst/>
              <a:cxnLst/>
              <a:rect l="l" t="t" r="r" b="b"/>
              <a:pathLst>
                <a:path w="4788" h="4085" extrusionOk="0">
                  <a:moveTo>
                    <a:pt x="2312" y="1"/>
                  </a:moveTo>
                  <a:cubicBezTo>
                    <a:pt x="1573" y="1"/>
                    <a:pt x="868" y="385"/>
                    <a:pt x="520" y="1063"/>
                  </a:cubicBezTo>
                  <a:cubicBezTo>
                    <a:pt x="1" y="2055"/>
                    <a:pt x="424" y="3287"/>
                    <a:pt x="1463" y="3831"/>
                  </a:cubicBezTo>
                  <a:cubicBezTo>
                    <a:pt x="1791" y="4003"/>
                    <a:pt x="2140" y="4084"/>
                    <a:pt x="2481" y="4084"/>
                  </a:cubicBezTo>
                  <a:cubicBezTo>
                    <a:pt x="3222" y="4084"/>
                    <a:pt x="3923" y="3700"/>
                    <a:pt x="4279" y="3022"/>
                  </a:cubicBezTo>
                  <a:cubicBezTo>
                    <a:pt x="4787" y="2042"/>
                    <a:pt x="4364" y="798"/>
                    <a:pt x="3325" y="254"/>
                  </a:cubicBezTo>
                  <a:cubicBezTo>
                    <a:pt x="3001" y="82"/>
                    <a:pt x="2653" y="1"/>
                    <a:pt x="2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543734" y="1238956"/>
              <a:ext cx="67178" cy="81307"/>
            </a:xfrm>
            <a:custGeom>
              <a:avLst/>
              <a:gdLst/>
              <a:ahLst/>
              <a:cxnLst/>
              <a:rect l="l" t="t" r="r" b="b"/>
              <a:pathLst>
                <a:path w="1065" h="1289" extrusionOk="0">
                  <a:moveTo>
                    <a:pt x="612" y="1"/>
                  </a:moveTo>
                  <a:cubicBezTo>
                    <a:pt x="553" y="1"/>
                    <a:pt x="498" y="31"/>
                    <a:pt x="472" y="90"/>
                  </a:cubicBezTo>
                  <a:lnTo>
                    <a:pt x="37" y="912"/>
                  </a:lnTo>
                  <a:cubicBezTo>
                    <a:pt x="1" y="996"/>
                    <a:pt x="25" y="1093"/>
                    <a:pt x="110" y="1129"/>
                  </a:cubicBezTo>
                  <a:lnTo>
                    <a:pt x="363" y="1274"/>
                  </a:lnTo>
                  <a:cubicBezTo>
                    <a:pt x="386" y="1284"/>
                    <a:pt x="410" y="1289"/>
                    <a:pt x="433" y="1289"/>
                  </a:cubicBezTo>
                  <a:cubicBezTo>
                    <a:pt x="496" y="1289"/>
                    <a:pt x="558" y="1255"/>
                    <a:pt x="593" y="1202"/>
                  </a:cubicBezTo>
                  <a:lnTo>
                    <a:pt x="1016" y="380"/>
                  </a:lnTo>
                  <a:cubicBezTo>
                    <a:pt x="1064" y="295"/>
                    <a:pt x="1028" y="199"/>
                    <a:pt x="956" y="150"/>
                  </a:cubicBezTo>
                  <a:lnTo>
                    <a:pt x="690" y="17"/>
                  </a:lnTo>
                  <a:cubicBezTo>
                    <a:pt x="664" y="6"/>
                    <a:pt x="638" y="1"/>
                    <a:pt x="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591042" y="1219528"/>
              <a:ext cx="116693" cy="134734"/>
            </a:xfrm>
            <a:custGeom>
              <a:avLst/>
              <a:gdLst/>
              <a:ahLst/>
              <a:cxnLst/>
              <a:rect l="l" t="t" r="r" b="b"/>
              <a:pathLst>
                <a:path w="1850" h="2136" extrusionOk="0">
                  <a:moveTo>
                    <a:pt x="1417" y="0"/>
                  </a:moveTo>
                  <a:cubicBezTo>
                    <a:pt x="1339" y="0"/>
                    <a:pt x="1267" y="57"/>
                    <a:pt x="1257" y="144"/>
                  </a:cubicBezTo>
                  <a:cubicBezTo>
                    <a:pt x="1245" y="180"/>
                    <a:pt x="1245" y="204"/>
                    <a:pt x="1233" y="241"/>
                  </a:cubicBezTo>
                  <a:cubicBezTo>
                    <a:pt x="1173" y="277"/>
                    <a:pt x="1112" y="313"/>
                    <a:pt x="1052" y="325"/>
                  </a:cubicBezTo>
                  <a:cubicBezTo>
                    <a:pt x="895" y="386"/>
                    <a:pt x="750" y="458"/>
                    <a:pt x="604" y="543"/>
                  </a:cubicBezTo>
                  <a:cubicBezTo>
                    <a:pt x="532" y="579"/>
                    <a:pt x="484" y="627"/>
                    <a:pt x="435" y="688"/>
                  </a:cubicBezTo>
                  <a:cubicBezTo>
                    <a:pt x="423" y="700"/>
                    <a:pt x="411" y="712"/>
                    <a:pt x="411" y="724"/>
                  </a:cubicBezTo>
                  <a:lnTo>
                    <a:pt x="36" y="1449"/>
                  </a:lnTo>
                  <a:cubicBezTo>
                    <a:pt x="0" y="1522"/>
                    <a:pt x="24" y="1606"/>
                    <a:pt x="97" y="1643"/>
                  </a:cubicBezTo>
                  <a:lnTo>
                    <a:pt x="1003" y="2114"/>
                  </a:lnTo>
                  <a:cubicBezTo>
                    <a:pt x="1029" y="2129"/>
                    <a:pt x="1057" y="2136"/>
                    <a:pt x="1085" y="2136"/>
                  </a:cubicBezTo>
                  <a:cubicBezTo>
                    <a:pt x="1149" y="2136"/>
                    <a:pt x="1212" y="2100"/>
                    <a:pt x="1245" y="2042"/>
                  </a:cubicBezTo>
                  <a:cubicBezTo>
                    <a:pt x="1269" y="2005"/>
                    <a:pt x="1281" y="1969"/>
                    <a:pt x="1269" y="1933"/>
                  </a:cubicBezTo>
                  <a:cubicBezTo>
                    <a:pt x="1342" y="1933"/>
                    <a:pt x="1414" y="1897"/>
                    <a:pt x="1451" y="1836"/>
                  </a:cubicBezTo>
                  <a:cubicBezTo>
                    <a:pt x="1475" y="1800"/>
                    <a:pt x="1475" y="1752"/>
                    <a:pt x="1463" y="1715"/>
                  </a:cubicBezTo>
                  <a:cubicBezTo>
                    <a:pt x="1535" y="1715"/>
                    <a:pt x="1608" y="1667"/>
                    <a:pt x="1644" y="1606"/>
                  </a:cubicBezTo>
                  <a:cubicBezTo>
                    <a:pt x="1668" y="1534"/>
                    <a:pt x="1656" y="1461"/>
                    <a:pt x="1608" y="1401"/>
                  </a:cubicBezTo>
                  <a:lnTo>
                    <a:pt x="1608" y="1401"/>
                  </a:lnTo>
                  <a:cubicBezTo>
                    <a:pt x="1617" y="1403"/>
                    <a:pt x="1626" y="1403"/>
                    <a:pt x="1636" y="1403"/>
                  </a:cubicBezTo>
                  <a:cubicBezTo>
                    <a:pt x="1701" y="1403"/>
                    <a:pt x="1769" y="1368"/>
                    <a:pt x="1801" y="1304"/>
                  </a:cubicBezTo>
                  <a:cubicBezTo>
                    <a:pt x="1849" y="1208"/>
                    <a:pt x="1813" y="1087"/>
                    <a:pt x="1704" y="1038"/>
                  </a:cubicBezTo>
                  <a:lnTo>
                    <a:pt x="1197" y="772"/>
                  </a:lnTo>
                  <a:cubicBezTo>
                    <a:pt x="1221" y="736"/>
                    <a:pt x="1390" y="640"/>
                    <a:pt x="1438" y="603"/>
                  </a:cubicBezTo>
                  <a:cubicBezTo>
                    <a:pt x="1487" y="567"/>
                    <a:pt x="1523" y="519"/>
                    <a:pt x="1547" y="470"/>
                  </a:cubicBezTo>
                  <a:cubicBezTo>
                    <a:pt x="1584" y="398"/>
                    <a:pt x="1608" y="337"/>
                    <a:pt x="1608" y="265"/>
                  </a:cubicBezTo>
                  <a:cubicBezTo>
                    <a:pt x="1608" y="156"/>
                    <a:pt x="1596" y="47"/>
                    <a:pt x="1475" y="11"/>
                  </a:cubicBezTo>
                  <a:cubicBezTo>
                    <a:pt x="1456" y="4"/>
                    <a:pt x="1436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1505906" y="1246336"/>
              <a:ext cx="243290" cy="231368"/>
            </a:xfrm>
            <a:custGeom>
              <a:avLst/>
              <a:gdLst/>
              <a:ahLst/>
              <a:cxnLst/>
              <a:rect l="l" t="t" r="r" b="b"/>
              <a:pathLst>
                <a:path w="3857" h="3668" extrusionOk="0">
                  <a:moveTo>
                    <a:pt x="1932" y="1"/>
                  </a:moveTo>
                  <a:cubicBezTo>
                    <a:pt x="1873" y="1"/>
                    <a:pt x="1813" y="3"/>
                    <a:pt x="1753" y="9"/>
                  </a:cubicBezTo>
                  <a:cubicBezTo>
                    <a:pt x="750" y="106"/>
                    <a:pt x="0" y="1000"/>
                    <a:pt x="97" y="2003"/>
                  </a:cubicBezTo>
                  <a:cubicBezTo>
                    <a:pt x="188" y="2959"/>
                    <a:pt x="985" y="3668"/>
                    <a:pt x="1925" y="3668"/>
                  </a:cubicBezTo>
                  <a:cubicBezTo>
                    <a:pt x="1984" y="3668"/>
                    <a:pt x="2043" y="3665"/>
                    <a:pt x="2103" y="3659"/>
                  </a:cubicBezTo>
                  <a:cubicBezTo>
                    <a:pt x="3107" y="3563"/>
                    <a:pt x="3856" y="2668"/>
                    <a:pt x="3759" y="1653"/>
                  </a:cubicBezTo>
                  <a:cubicBezTo>
                    <a:pt x="3668" y="709"/>
                    <a:pt x="2871" y="1"/>
                    <a:pt x="19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1562297" y="1330354"/>
              <a:ext cx="51156" cy="74053"/>
            </a:xfrm>
            <a:custGeom>
              <a:avLst/>
              <a:gdLst/>
              <a:ahLst/>
              <a:cxnLst/>
              <a:rect l="l" t="t" r="r" b="b"/>
              <a:pathLst>
                <a:path w="811" h="1174" extrusionOk="0">
                  <a:moveTo>
                    <a:pt x="427" y="0"/>
                  </a:moveTo>
                  <a:cubicBezTo>
                    <a:pt x="356" y="0"/>
                    <a:pt x="287" y="46"/>
                    <a:pt x="267" y="115"/>
                  </a:cubicBezTo>
                  <a:lnTo>
                    <a:pt x="37" y="901"/>
                  </a:lnTo>
                  <a:cubicBezTo>
                    <a:pt x="1" y="986"/>
                    <a:pt x="61" y="1082"/>
                    <a:pt x="146" y="1106"/>
                  </a:cubicBezTo>
                  <a:lnTo>
                    <a:pt x="339" y="1167"/>
                  </a:lnTo>
                  <a:cubicBezTo>
                    <a:pt x="356" y="1171"/>
                    <a:pt x="373" y="1173"/>
                    <a:pt x="388" y="1173"/>
                  </a:cubicBezTo>
                  <a:cubicBezTo>
                    <a:pt x="464" y="1173"/>
                    <a:pt x="525" y="1128"/>
                    <a:pt x="545" y="1058"/>
                  </a:cubicBezTo>
                  <a:lnTo>
                    <a:pt x="786" y="273"/>
                  </a:lnTo>
                  <a:cubicBezTo>
                    <a:pt x="811" y="188"/>
                    <a:pt x="762" y="91"/>
                    <a:pt x="678" y="67"/>
                  </a:cubicBezTo>
                  <a:lnTo>
                    <a:pt x="472" y="7"/>
                  </a:lnTo>
                  <a:cubicBezTo>
                    <a:pt x="457" y="2"/>
                    <a:pt x="44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1595854" y="1294085"/>
              <a:ext cx="97644" cy="123253"/>
            </a:xfrm>
            <a:custGeom>
              <a:avLst/>
              <a:gdLst/>
              <a:ahLst/>
              <a:cxnLst/>
              <a:rect l="l" t="t" r="r" b="b"/>
              <a:pathLst>
                <a:path w="1548" h="1954" extrusionOk="0">
                  <a:moveTo>
                    <a:pt x="1031" y="0"/>
                  </a:moveTo>
                  <a:cubicBezTo>
                    <a:pt x="944" y="0"/>
                    <a:pt x="872" y="69"/>
                    <a:pt x="883" y="159"/>
                  </a:cubicBezTo>
                  <a:cubicBezTo>
                    <a:pt x="883" y="183"/>
                    <a:pt x="871" y="219"/>
                    <a:pt x="871" y="243"/>
                  </a:cubicBezTo>
                  <a:cubicBezTo>
                    <a:pt x="835" y="292"/>
                    <a:pt x="786" y="328"/>
                    <a:pt x="738" y="352"/>
                  </a:cubicBezTo>
                  <a:cubicBezTo>
                    <a:pt x="605" y="437"/>
                    <a:pt x="484" y="533"/>
                    <a:pt x="375" y="630"/>
                  </a:cubicBezTo>
                  <a:cubicBezTo>
                    <a:pt x="315" y="678"/>
                    <a:pt x="279" y="727"/>
                    <a:pt x="254" y="799"/>
                  </a:cubicBezTo>
                  <a:cubicBezTo>
                    <a:pt x="242" y="799"/>
                    <a:pt x="242" y="811"/>
                    <a:pt x="230" y="823"/>
                  </a:cubicBezTo>
                  <a:lnTo>
                    <a:pt x="13" y="1536"/>
                  </a:lnTo>
                  <a:cubicBezTo>
                    <a:pt x="1" y="1609"/>
                    <a:pt x="37" y="1669"/>
                    <a:pt x="97" y="1694"/>
                  </a:cubicBezTo>
                  <a:lnTo>
                    <a:pt x="943" y="1947"/>
                  </a:lnTo>
                  <a:cubicBezTo>
                    <a:pt x="958" y="1952"/>
                    <a:pt x="973" y="1954"/>
                    <a:pt x="987" y="1954"/>
                  </a:cubicBezTo>
                  <a:cubicBezTo>
                    <a:pt x="1056" y="1954"/>
                    <a:pt x="1119" y="1908"/>
                    <a:pt x="1149" y="1839"/>
                  </a:cubicBezTo>
                  <a:cubicBezTo>
                    <a:pt x="1149" y="1802"/>
                    <a:pt x="1149" y="1778"/>
                    <a:pt x="1149" y="1742"/>
                  </a:cubicBezTo>
                  <a:cubicBezTo>
                    <a:pt x="1209" y="1730"/>
                    <a:pt x="1270" y="1694"/>
                    <a:pt x="1282" y="1621"/>
                  </a:cubicBezTo>
                  <a:cubicBezTo>
                    <a:pt x="1306" y="1585"/>
                    <a:pt x="1306" y="1549"/>
                    <a:pt x="1282" y="1512"/>
                  </a:cubicBezTo>
                  <a:cubicBezTo>
                    <a:pt x="1354" y="1500"/>
                    <a:pt x="1403" y="1452"/>
                    <a:pt x="1427" y="1391"/>
                  </a:cubicBezTo>
                  <a:cubicBezTo>
                    <a:pt x="1439" y="1319"/>
                    <a:pt x="1415" y="1258"/>
                    <a:pt x="1366" y="1222"/>
                  </a:cubicBezTo>
                  <a:cubicBezTo>
                    <a:pt x="1439" y="1210"/>
                    <a:pt x="1499" y="1162"/>
                    <a:pt x="1524" y="1089"/>
                  </a:cubicBezTo>
                  <a:cubicBezTo>
                    <a:pt x="1548" y="1005"/>
                    <a:pt x="1499" y="896"/>
                    <a:pt x="1403" y="872"/>
                  </a:cubicBezTo>
                  <a:lnTo>
                    <a:pt x="931" y="727"/>
                  </a:lnTo>
                  <a:cubicBezTo>
                    <a:pt x="943" y="690"/>
                    <a:pt x="1076" y="570"/>
                    <a:pt x="1113" y="533"/>
                  </a:cubicBezTo>
                  <a:cubicBezTo>
                    <a:pt x="1149" y="485"/>
                    <a:pt x="1173" y="449"/>
                    <a:pt x="1185" y="388"/>
                  </a:cubicBezTo>
                  <a:cubicBezTo>
                    <a:pt x="1209" y="328"/>
                    <a:pt x="1209" y="267"/>
                    <a:pt x="1197" y="195"/>
                  </a:cubicBezTo>
                  <a:cubicBezTo>
                    <a:pt x="1185" y="110"/>
                    <a:pt x="1161" y="14"/>
                    <a:pt x="1052" y="1"/>
                  </a:cubicBezTo>
                  <a:cubicBezTo>
                    <a:pt x="1045" y="1"/>
                    <a:pt x="1038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944019" y="1492336"/>
              <a:ext cx="262339" cy="217744"/>
            </a:xfrm>
            <a:custGeom>
              <a:avLst/>
              <a:gdLst/>
              <a:ahLst/>
              <a:cxnLst/>
              <a:rect l="l" t="t" r="r" b="b"/>
              <a:pathLst>
                <a:path w="4159" h="3452" extrusionOk="0">
                  <a:moveTo>
                    <a:pt x="2206" y="0"/>
                  </a:moveTo>
                  <a:cubicBezTo>
                    <a:pt x="1928" y="0"/>
                    <a:pt x="1641" y="59"/>
                    <a:pt x="1366" y="182"/>
                  </a:cubicBezTo>
                  <a:cubicBezTo>
                    <a:pt x="435" y="605"/>
                    <a:pt x="0" y="1645"/>
                    <a:pt x="387" y="2503"/>
                  </a:cubicBezTo>
                  <a:cubicBezTo>
                    <a:pt x="661" y="3101"/>
                    <a:pt x="1279" y="3452"/>
                    <a:pt x="1947" y="3452"/>
                  </a:cubicBezTo>
                  <a:cubicBezTo>
                    <a:pt x="2223" y="3452"/>
                    <a:pt x="2508" y="3392"/>
                    <a:pt x="2780" y="3264"/>
                  </a:cubicBezTo>
                  <a:cubicBezTo>
                    <a:pt x="3723" y="2841"/>
                    <a:pt x="4158" y="1802"/>
                    <a:pt x="3771" y="944"/>
                  </a:cubicBezTo>
                  <a:cubicBezTo>
                    <a:pt x="3498" y="345"/>
                    <a:pt x="2878" y="0"/>
                    <a:pt x="2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1013403" y="1601270"/>
              <a:ext cx="54941" cy="68187"/>
            </a:xfrm>
            <a:custGeom>
              <a:avLst/>
              <a:gdLst/>
              <a:ahLst/>
              <a:cxnLst/>
              <a:rect l="l" t="t" r="r" b="b"/>
              <a:pathLst>
                <a:path w="871" h="1081" extrusionOk="0">
                  <a:moveTo>
                    <a:pt x="382" y="1"/>
                  </a:moveTo>
                  <a:cubicBezTo>
                    <a:pt x="360" y="1"/>
                    <a:pt x="337" y="5"/>
                    <a:pt x="314" y="15"/>
                  </a:cubicBezTo>
                  <a:lnTo>
                    <a:pt x="121" y="111"/>
                  </a:lnTo>
                  <a:cubicBezTo>
                    <a:pt x="36" y="147"/>
                    <a:pt x="0" y="244"/>
                    <a:pt x="36" y="329"/>
                  </a:cubicBezTo>
                  <a:lnTo>
                    <a:pt x="339" y="981"/>
                  </a:lnTo>
                  <a:cubicBezTo>
                    <a:pt x="365" y="1044"/>
                    <a:pt x="425" y="1080"/>
                    <a:pt x="489" y="1080"/>
                  </a:cubicBezTo>
                  <a:cubicBezTo>
                    <a:pt x="511" y="1080"/>
                    <a:pt x="534" y="1076"/>
                    <a:pt x="556" y="1066"/>
                  </a:cubicBezTo>
                  <a:lnTo>
                    <a:pt x="750" y="981"/>
                  </a:lnTo>
                  <a:cubicBezTo>
                    <a:pt x="834" y="933"/>
                    <a:pt x="870" y="836"/>
                    <a:pt x="834" y="752"/>
                  </a:cubicBezTo>
                  <a:lnTo>
                    <a:pt x="532" y="99"/>
                  </a:lnTo>
                  <a:cubicBezTo>
                    <a:pt x="505" y="37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1050745" y="1531129"/>
              <a:ext cx="89255" cy="114107"/>
            </a:xfrm>
            <a:custGeom>
              <a:avLst/>
              <a:gdLst/>
              <a:ahLst/>
              <a:cxnLst/>
              <a:rect l="l" t="t" r="r" b="b"/>
              <a:pathLst>
                <a:path w="1415" h="1809" extrusionOk="0">
                  <a:moveTo>
                    <a:pt x="229" y="1"/>
                  </a:moveTo>
                  <a:cubicBezTo>
                    <a:pt x="197" y="1"/>
                    <a:pt x="164" y="9"/>
                    <a:pt x="133" y="27"/>
                  </a:cubicBezTo>
                  <a:cubicBezTo>
                    <a:pt x="61" y="75"/>
                    <a:pt x="49" y="172"/>
                    <a:pt x="109" y="244"/>
                  </a:cubicBezTo>
                  <a:cubicBezTo>
                    <a:pt x="121" y="268"/>
                    <a:pt x="146" y="280"/>
                    <a:pt x="158" y="305"/>
                  </a:cubicBezTo>
                  <a:cubicBezTo>
                    <a:pt x="146" y="365"/>
                    <a:pt x="146" y="425"/>
                    <a:pt x="121" y="474"/>
                  </a:cubicBezTo>
                  <a:cubicBezTo>
                    <a:pt x="73" y="607"/>
                    <a:pt x="37" y="752"/>
                    <a:pt x="13" y="897"/>
                  </a:cubicBezTo>
                  <a:cubicBezTo>
                    <a:pt x="0" y="957"/>
                    <a:pt x="13" y="1018"/>
                    <a:pt x="25" y="1090"/>
                  </a:cubicBezTo>
                  <a:cubicBezTo>
                    <a:pt x="25" y="1102"/>
                    <a:pt x="37" y="1102"/>
                    <a:pt x="37" y="1114"/>
                  </a:cubicBezTo>
                  <a:lnTo>
                    <a:pt x="327" y="1743"/>
                  </a:lnTo>
                  <a:cubicBezTo>
                    <a:pt x="343" y="1784"/>
                    <a:pt x="382" y="1808"/>
                    <a:pt x="424" y="1808"/>
                  </a:cubicBezTo>
                  <a:cubicBezTo>
                    <a:pt x="444" y="1808"/>
                    <a:pt x="465" y="1803"/>
                    <a:pt x="484" y="1791"/>
                  </a:cubicBezTo>
                  <a:lnTo>
                    <a:pt x="1294" y="1429"/>
                  </a:lnTo>
                  <a:cubicBezTo>
                    <a:pt x="1378" y="1392"/>
                    <a:pt x="1415" y="1296"/>
                    <a:pt x="1378" y="1223"/>
                  </a:cubicBezTo>
                  <a:cubicBezTo>
                    <a:pt x="1366" y="1187"/>
                    <a:pt x="1342" y="1163"/>
                    <a:pt x="1318" y="1151"/>
                  </a:cubicBezTo>
                  <a:cubicBezTo>
                    <a:pt x="1366" y="1114"/>
                    <a:pt x="1378" y="1042"/>
                    <a:pt x="1354" y="981"/>
                  </a:cubicBezTo>
                  <a:cubicBezTo>
                    <a:pt x="1342" y="945"/>
                    <a:pt x="1306" y="921"/>
                    <a:pt x="1270" y="909"/>
                  </a:cubicBezTo>
                  <a:cubicBezTo>
                    <a:pt x="1383" y="818"/>
                    <a:pt x="1315" y="641"/>
                    <a:pt x="1175" y="641"/>
                  </a:cubicBezTo>
                  <a:cubicBezTo>
                    <a:pt x="1167" y="641"/>
                    <a:pt x="1158" y="642"/>
                    <a:pt x="1149" y="643"/>
                  </a:cubicBezTo>
                  <a:cubicBezTo>
                    <a:pt x="1197" y="595"/>
                    <a:pt x="1209" y="522"/>
                    <a:pt x="1173" y="462"/>
                  </a:cubicBezTo>
                  <a:cubicBezTo>
                    <a:pt x="1148" y="403"/>
                    <a:pt x="1088" y="368"/>
                    <a:pt x="1025" y="368"/>
                  </a:cubicBezTo>
                  <a:cubicBezTo>
                    <a:pt x="997" y="368"/>
                    <a:pt x="969" y="374"/>
                    <a:pt x="943" y="389"/>
                  </a:cubicBezTo>
                  <a:lnTo>
                    <a:pt x="496" y="607"/>
                  </a:lnTo>
                  <a:cubicBezTo>
                    <a:pt x="496" y="571"/>
                    <a:pt x="508" y="401"/>
                    <a:pt x="520" y="353"/>
                  </a:cubicBezTo>
                  <a:cubicBezTo>
                    <a:pt x="520" y="305"/>
                    <a:pt x="508" y="256"/>
                    <a:pt x="484" y="208"/>
                  </a:cubicBezTo>
                  <a:cubicBezTo>
                    <a:pt x="460" y="147"/>
                    <a:pt x="424" y="99"/>
                    <a:pt x="375" y="63"/>
                  </a:cubicBezTo>
                  <a:cubicBezTo>
                    <a:pt x="337" y="25"/>
                    <a:pt x="284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1405488" y="2274428"/>
              <a:ext cx="205696" cy="182546"/>
            </a:xfrm>
            <a:custGeom>
              <a:avLst/>
              <a:gdLst/>
              <a:ahLst/>
              <a:cxnLst/>
              <a:rect l="l" t="t" r="r" b="b"/>
              <a:pathLst>
                <a:path w="3261" h="2894" extrusionOk="0">
                  <a:moveTo>
                    <a:pt x="1626" y="1"/>
                  </a:moveTo>
                  <a:cubicBezTo>
                    <a:pt x="993" y="1"/>
                    <a:pt x="369" y="409"/>
                    <a:pt x="214" y="1139"/>
                  </a:cubicBezTo>
                  <a:cubicBezTo>
                    <a:pt x="1" y="2105"/>
                    <a:pt x="772" y="2893"/>
                    <a:pt x="1629" y="2893"/>
                  </a:cubicBezTo>
                  <a:cubicBezTo>
                    <a:pt x="1887" y="2893"/>
                    <a:pt x="2153" y="2822"/>
                    <a:pt x="2402" y="2662"/>
                  </a:cubicBezTo>
                  <a:cubicBezTo>
                    <a:pt x="3067" y="2227"/>
                    <a:pt x="3260" y="1333"/>
                    <a:pt x="2837" y="668"/>
                  </a:cubicBezTo>
                  <a:cubicBezTo>
                    <a:pt x="2544" y="212"/>
                    <a:pt x="2083" y="1"/>
                    <a:pt x="1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1447939" y="2321042"/>
              <a:ext cx="57274" cy="45163"/>
            </a:xfrm>
            <a:custGeom>
              <a:avLst/>
              <a:gdLst/>
              <a:ahLst/>
              <a:cxnLst/>
              <a:rect l="l" t="t" r="r" b="b"/>
              <a:pathLst>
                <a:path w="908" h="716" extrusionOk="0">
                  <a:moveTo>
                    <a:pt x="667" y="0"/>
                  </a:moveTo>
                  <a:cubicBezTo>
                    <a:pt x="637" y="0"/>
                    <a:pt x="607" y="8"/>
                    <a:pt x="581" y="26"/>
                  </a:cubicBezTo>
                  <a:lnTo>
                    <a:pt x="97" y="340"/>
                  </a:lnTo>
                  <a:cubicBezTo>
                    <a:pt x="25" y="388"/>
                    <a:pt x="1" y="485"/>
                    <a:pt x="49" y="570"/>
                  </a:cubicBezTo>
                  <a:lnTo>
                    <a:pt x="97" y="642"/>
                  </a:lnTo>
                  <a:cubicBezTo>
                    <a:pt x="129" y="689"/>
                    <a:pt x="185" y="716"/>
                    <a:pt x="241" y="716"/>
                  </a:cubicBezTo>
                  <a:cubicBezTo>
                    <a:pt x="271" y="716"/>
                    <a:pt x="301" y="708"/>
                    <a:pt x="327" y="690"/>
                  </a:cubicBezTo>
                  <a:lnTo>
                    <a:pt x="811" y="388"/>
                  </a:lnTo>
                  <a:cubicBezTo>
                    <a:pt x="883" y="340"/>
                    <a:pt x="907" y="231"/>
                    <a:pt x="859" y="159"/>
                  </a:cubicBezTo>
                  <a:lnTo>
                    <a:pt x="811" y="74"/>
                  </a:lnTo>
                  <a:cubicBezTo>
                    <a:pt x="779" y="27"/>
                    <a:pt x="723" y="0"/>
                    <a:pt x="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1470836" y="2340218"/>
              <a:ext cx="96130" cy="76765"/>
            </a:xfrm>
            <a:custGeom>
              <a:avLst/>
              <a:gdLst/>
              <a:ahLst/>
              <a:cxnLst/>
              <a:rect l="l" t="t" r="r" b="b"/>
              <a:pathLst>
                <a:path w="1524" h="1217" extrusionOk="0">
                  <a:moveTo>
                    <a:pt x="1373" y="1"/>
                  </a:moveTo>
                  <a:cubicBezTo>
                    <a:pt x="1337" y="1"/>
                    <a:pt x="1301" y="16"/>
                    <a:pt x="1282" y="48"/>
                  </a:cubicBezTo>
                  <a:cubicBezTo>
                    <a:pt x="1257" y="60"/>
                    <a:pt x="1245" y="84"/>
                    <a:pt x="1221" y="96"/>
                  </a:cubicBezTo>
                  <a:lnTo>
                    <a:pt x="1088" y="96"/>
                  </a:lnTo>
                  <a:cubicBezTo>
                    <a:pt x="967" y="84"/>
                    <a:pt x="846" y="72"/>
                    <a:pt x="738" y="72"/>
                  </a:cubicBezTo>
                  <a:cubicBezTo>
                    <a:pt x="677" y="72"/>
                    <a:pt x="629" y="84"/>
                    <a:pt x="580" y="108"/>
                  </a:cubicBezTo>
                  <a:cubicBezTo>
                    <a:pt x="568" y="108"/>
                    <a:pt x="568" y="120"/>
                    <a:pt x="556" y="120"/>
                  </a:cubicBezTo>
                  <a:lnTo>
                    <a:pt x="61" y="447"/>
                  </a:lnTo>
                  <a:cubicBezTo>
                    <a:pt x="12" y="471"/>
                    <a:pt x="0" y="531"/>
                    <a:pt x="24" y="580"/>
                  </a:cubicBezTo>
                  <a:lnTo>
                    <a:pt x="399" y="1160"/>
                  </a:lnTo>
                  <a:cubicBezTo>
                    <a:pt x="422" y="1198"/>
                    <a:pt x="463" y="1217"/>
                    <a:pt x="506" y="1217"/>
                  </a:cubicBezTo>
                  <a:cubicBezTo>
                    <a:pt x="532" y="1217"/>
                    <a:pt x="558" y="1210"/>
                    <a:pt x="580" y="1196"/>
                  </a:cubicBezTo>
                  <a:cubicBezTo>
                    <a:pt x="605" y="1184"/>
                    <a:pt x="617" y="1160"/>
                    <a:pt x="629" y="1136"/>
                  </a:cubicBezTo>
                  <a:cubicBezTo>
                    <a:pt x="653" y="1154"/>
                    <a:pt x="680" y="1163"/>
                    <a:pt x="706" y="1163"/>
                  </a:cubicBezTo>
                  <a:cubicBezTo>
                    <a:pt x="732" y="1163"/>
                    <a:pt x="756" y="1154"/>
                    <a:pt x="774" y="1136"/>
                  </a:cubicBezTo>
                  <a:cubicBezTo>
                    <a:pt x="810" y="1112"/>
                    <a:pt x="822" y="1087"/>
                    <a:pt x="834" y="1063"/>
                  </a:cubicBezTo>
                  <a:cubicBezTo>
                    <a:pt x="857" y="1077"/>
                    <a:pt x="880" y="1083"/>
                    <a:pt x="903" y="1083"/>
                  </a:cubicBezTo>
                  <a:cubicBezTo>
                    <a:pt x="980" y="1083"/>
                    <a:pt x="1049" y="1014"/>
                    <a:pt x="1040" y="930"/>
                  </a:cubicBezTo>
                  <a:lnTo>
                    <a:pt x="1040" y="930"/>
                  </a:lnTo>
                  <a:cubicBezTo>
                    <a:pt x="1065" y="948"/>
                    <a:pt x="1091" y="955"/>
                    <a:pt x="1116" y="955"/>
                  </a:cubicBezTo>
                  <a:cubicBezTo>
                    <a:pt x="1211" y="955"/>
                    <a:pt x="1291" y="842"/>
                    <a:pt x="1233" y="737"/>
                  </a:cubicBezTo>
                  <a:lnTo>
                    <a:pt x="1016" y="411"/>
                  </a:lnTo>
                  <a:cubicBezTo>
                    <a:pt x="1040" y="398"/>
                    <a:pt x="1185" y="386"/>
                    <a:pt x="1221" y="386"/>
                  </a:cubicBezTo>
                  <a:cubicBezTo>
                    <a:pt x="1269" y="374"/>
                    <a:pt x="1306" y="362"/>
                    <a:pt x="1342" y="338"/>
                  </a:cubicBezTo>
                  <a:cubicBezTo>
                    <a:pt x="1378" y="314"/>
                    <a:pt x="1414" y="278"/>
                    <a:pt x="1451" y="229"/>
                  </a:cubicBezTo>
                  <a:cubicBezTo>
                    <a:pt x="1487" y="169"/>
                    <a:pt x="1523" y="96"/>
                    <a:pt x="1463" y="36"/>
                  </a:cubicBezTo>
                  <a:cubicBezTo>
                    <a:pt x="1440" y="13"/>
                    <a:pt x="1406" y="1"/>
                    <a:pt x="1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59606" y="592542"/>
              <a:ext cx="308134" cy="292301"/>
            </a:xfrm>
            <a:custGeom>
              <a:avLst/>
              <a:gdLst/>
              <a:ahLst/>
              <a:cxnLst/>
              <a:rect l="l" t="t" r="r" b="b"/>
              <a:pathLst>
                <a:path w="4885" h="4634" extrusionOk="0">
                  <a:moveTo>
                    <a:pt x="2452" y="1"/>
                  </a:moveTo>
                  <a:cubicBezTo>
                    <a:pt x="2365" y="1"/>
                    <a:pt x="2277" y="5"/>
                    <a:pt x="2189" y="16"/>
                  </a:cubicBezTo>
                  <a:cubicBezTo>
                    <a:pt x="920" y="149"/>
                    <a:pt x="1" y="1297"/>
                    <a:pt x="134" y="2566"/>
                  </a:cubicBezTo>
                  <a:cubicBezTo>
                    <a:pt x="258" y="3753"/>
                    <a:pt x="1271" y="4633"/>
                    <a:pt x="2440" y="4633"/>
                  </a:cubicBezTo>
                  <a:cubicBezTo>
                    <a:pt x="2521" y="4633"/>
                    <a:pt x="2602" y="4629"/>
                    <a:pt x="2684" y="4621"/>
                  </a:cubicBezTo>
                  <a:cubicBezTo>
                    <a:pt x="3965" y="4476"/>
                    <a:pt x="4884" y="3339"/>
                    <a:pt x="4739" y="2070"/>
                  </a:cubicBezTo>
                  <a:cubicBezTo>
                    <a:pt x="4615" y="879"/>
                    <a:pt x="361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723629" y="646599"/>
              <a:ext cx="209039" cy="167534"/>
            </a:xfrm>
            <a:custGeom>
              <a:avLst/>
              <a:gdLst/>
              <a:ahLst/>
              <a:cxnLst/>
              <a:rect l="l" t="t" r="r" b="b"/>
              <a:pathLst>
                <a:path w="3314" h="2656" extrusionOk="0">
                  <a:moveTo>
                    <a:pt x="952" y="0"/>
                  </a:moveTo>
                  <a:cubicBezTo>
                    <a:pt x="380" y="0"/>
                    <a:pt x="0" y="693"/>
                    <a:pt x="255" y="1479"/>
                  </a:cubicBezTo>
                  <a:cubicBezTo>
                    <a:pt x="545" y="2386"/>
                    <a:pt x="787" y="2652"/>
                    <a:pt x="787" y="2652"/>
                  </a:cubicBezTo>
                  <a:cubicBezTo>
                    <a:pt x="787" y="2652"/>
                    <a:pt x="814" y="2655"/>
                    <a:pt x="871" y="2655"/>
                  </a:cubicBezTo>
                  <a:cubicBezTo>
                    <a:pt x="1028" y="2655"/>
                    <a:pt x="1409" y="2629"/>
                    <a:pt x="2056" y="2434"/>
                  </a:cubicBezTo>
                  <a:cubicBezTo>
                    <a:pt x="2938" y="2180"/>
                    <a:pt x="3313" y="1298"/>
                    <a:pt x="2721" y="851"/>
                  </a:cubicBezTo>
                  <a:cubicBezTo>
                    <a:pt x="2571" y="733"/>
                    <a:pt x="2417" y="692"/>
                    <a:pt x="2274" y="692"/>
                  </a:cubicBezTo>
                  <a:cubicBezTo>
                    <a:pt x="2035" y="692"/>
                    <a:pt x="1828" y="807"/>
                    <a:pt x="1730" y="875"/>
                  </a:cubicBezTo>
                  <a:cubicBezTo>
                    <a:pt x="1730" y="682"/>
                    <a:pt x="1681" y="198"/>
                    <a:pt x="1198" y="41"/>
                  </a:cubicBezTo>
                  <a:cubicBezTo>
                    <a:pt x="1113" y="13"/>
                    <a:pt x="1031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504879" y="1789934"/>
              <a:ext cx="293878" cy="225250"/>
            </a:xfrm>
            <a:custGeom>
              <a:avLst/>
              <a:gdLst/>
              <a:ahLst/>
              <a:cxnLst/>
              <a:rect l="l" t="t" r="r" b="b"/>
              <a:pathLst>
                <a:path w="4659" h="3571" extrusionOk="0">
                  <a:moveTo>
                    <a:pt x="2354" y="1"/>
                  </a:moveTo>
                  <a:cubicBezTo>
                    <a:pt x="2264" y="1"/>
                    <a:pt x="2173" y="7"/>
                    <a:pt x="2079" y="21"/>
                  </a:cubicBezTo>
                  <a:cubicBezTo>
                    <a:pt x="508" y="251"/>
                    <a:pt x="0" y="2257"/>
                    <a:pt x="1269" y="3212"/>
                  </a:cubicBezTo>
                  <a:cubicBezTo>
                    <a:pt x="1590" y="3454"/>
                    <a:pt x="1968" y="3571"/>
                    <a:pt x="2343" y="3571"/>
                  </a:cubicBezTo>
                  <a:cubicBezTo>
                    <a:pt x="2885" y="3571"/>
                    <a:pt x="3421" y="3326"/>
                    <a:pt x="3771" y="2861"/>
                  </a:cubicBezTo>
                  <a:cubicBezTo>
                    <a:pt x="4658" y="1656"/>
                    <a:pt x="3780" y="1"/>
                    <a:pt x="2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90726" y="1828789"/>
              <a:ext cx="153594" cy="128552"/>
            </a:xfrm>
            <a:custGeom>
              <a:avLst/>
              <a:gdLst/>
              <a:ahLst/>
              <a:cxnLst/>
              <a:rect l="l" t="t" r="r" b="b"/>
              <a:pathLst>
                <a:path w="2435" h="2038" extrusionOk="0">
                  <a:moveTo>
                    <a:pt x="716" y="0"/>
                  </a:moveTo>
                  <a:cubicBezTo>
                    <a:pt x="318" y="0"/>
                    <a:pt x="0" y="463"/>
                    <a:pt x="90" y="1049"/>
                  </a:cubicBezTo>
                  <a:cubicBezTo>
                    <a:pt x="211" y="1774"/>
                    <a:pt x="368" y="2004"/>
                    <a:pt x="368" y="2004"/>
                  </a:cubicBezTo>
                  <a:cubicBezTo>
                    <a:pt x="368" y="2004"/>
                    <a:pt x="480" y="2038"/>
                    <a:pt x="743" y="2038"/>
                  </a:cubicBezTo>
                  <a:cubicBezTo>
                    <a:pt x="893" y="2038"/>
                    <a:pt x="1092" y="2027"/>
                    <a:pt x="1347" y="1992"/>
                  </a:cubicBezTo>
                  <a:cubicBezTo>
                    <a:pt x="2060" y="1895"/>
                    <a:pt x="2435" y="1279"/>
                    <a:pt x="2036" y="868"/>
                  </a:cubicBezTo>
                  <a:cubicBezTo>
                    <a:pt x="1911" y="750"/>
                    <a:pt x="1751" y="687"/>
                    <a:pt x="1591" y="687"/>
                  </a:cubicBezTo>
                  <a:cubicBezTo>
                    <a:pt x="1486" y="687"/>
                    <a:pt x="1382" y="714"/>
                    <a:pt x="1286" y="771"/>
                  </a:cubicBezTo>
                  <a:cubicBezTo>
                    <a:pt x="1347" y="493"/>
                    <a:pt x="1226" y="203"/>
                    <a:pt x="984" y="70"/>
                  </a:cubicBezTo>
                  <a:cubicBezTo>
                    <a:pt x="893" y="22"/>
                    <a:pt x="803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1506663" y="1693552"/>
              <a:ext cx="238748" cy="197748"/>
            </a:xfrm>
            <a:custGeom>
              <a:avLst/>
              <a:gdLst/>
              <a:ahLst/>
              <a:cxnLst/>
              <a:rect l="l" t="t" r="r" b="b"/>
              <a:pathLst>
                <a:path w="3785" h="3135" extrusionOk="0">
                  <a:moveTo>
                    <a:pt x="1921" y="1"/>
                  </a:moveTo>
                  <a:cubicBezTo>
                    <a:pt x="1708" y="1"/>
                    <a:pt x="1488" y="46"/>
                    <a:pt x="1270" y="147"/>
                  </a:cubicBezTo>
                  <a:cubicBezTo>
                    <a:pt x="0" y="739"/>
                    <a:pt x="73" y="2552"/>
                    <a:pt x="1378" y="3036"/>
                  </a:cubicBezTo>
                  <a:cubicBezTo>
                    <a:pt x="1559" y="3103"/>
                    <a:pt x="1743" y="3135"/>
                    <a:pt x="1925" y="3135"/>
                  </a:cubicBezTo>
                  <a:cubicBezTo>
                    <a:pt x="2557" y="3135"/>
                    <a:pt x="3150" y="2747"/>
                    <a:pt x="3385" y="2117"/>
                  </a:cubicBezTo>
                  <a:cubicBezTo>
                    <a:pt x="3784" y="1038"/>
                    <a:pt x="2937" y="1"/>
                    <a:pt x="1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1562675" y="1733480"/>
              <a:ext cx="143817" cy="113476"/>
            </a:xfrm>
            <a:custGeom>
              <a:avLst/>
              <a:gdLst/>
              <a:ahLst/>
              <a:cxnLst/>
              <a:rect l="l" t="t" r="r" b="b"/>
              <a:pathLst>
                <a:path w="2280" h="1799" extrusionOk="0">
                  <a:moveTo>
                    <a:pt x="658" y="1"/>
                  </a:moveTo>
                  <a:cubicBezTo>
                    <a:pt x="225" y="1"/>
                    <a:pt x="1" y="521"/>
                    <a:pt x="249" y="1061"/>
                  </a:cubicBezTo>
                  <a:cubicBezTo>
                    <a:pt x="527" y="1641"/>
                    <a:pt x="720" y="1798"/>
                    <a:pt x="720" y="1798"/>
                  </a:cubicBezTo>
                  <a:cubicBezTo>
                    <a:pt x="720" y="1798"/>
                    <a:pt x="974" y="1798"/>
                    <a:pt x="1542" y="1545"/>
                  </a:cubicBezTo>
                  <a:cubicBezTo>
                    <a:pt x="2110" y="1291"/>
                    <a:pt x="2279" y="674"/>
                    <a:pt x="1844" y="420"/>
                  </a:cubicBezTo>
                  <a:cubicBezTo>
                    <a:pt x="1763" y="376"/>
                    <a:pt x="1675" y="354"/>
                    <a:pt x="1588" y="354"/>
                  </a:cubicBezTo>
                  <a:cubicBezTo>
                    <a:pt x="1440" y="354"/>
                    <a:pt x="1293" y="415"/>
                    <a:pt x="1179" y="529"/>
                  </a:cubicBezTo>
                  <a:cubicBezTo>
                    <a:pt x="1167" y="275"/>
                    <a:pt x="998" y="70"/>
                    <a:pt x="756" y="10"/>
                  </a:cubicBezTo>
                  <a:cubicBezTo>
                    <a:pt x="722" y="4"/>
                    <a:pt x="690" y="1"/>
                    <a:pt x="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957707" y="2530332"/>
              <a:ext cx="170877" cy="154729"/>
            </a:xfrm>
            <a:custGeom>
              <a:avLst/>
              <a:gdLst/>
              <a:ahLst/>
              <a:cxnLst/>
              <a:rect l="l" t="t" r="r" b="b"/>
              <a:pathLst>
                <a:path w="2709" h="2453" extrusionOk="0">
                  <a:moveTo>
                    <a:pt x="1471" y="0"/>
                  </a:moveTo>
                  <a:cubicBezTo>
                    <a:pt x="1096" y="0"/>
                    <a:pt x="714" y="179"/>
                    <a:pt x="460" y="515"/>
                  </a:cubicBezTo>
                  <a:cubicBezTo>
                    <a:pt x="1" y="1023"/>
                    <a:pt x="73" y="1820"/>
                    <a:pt x="617" y="2219"/>
                  </a:cubicBezTo>
                  <a:cubicBezTo>
                    <a:pt x="831" y="2377"/>
                    <a:pt x="1076" y="2453"/>
                    <a:pt x="1318" y="2453"/>
                  </a:cubicBezTo>
                  <a:cubicBezTo>
                    <a:pt x="1705" y="2453"/>
                    <a:pt x="2081" y="2258"/>
                    <a:pt x="2297" y="1893"/>
                  </a:cubicBezTo>
                  <a:cubicBezTo>
                    <a:pt x="2708" y="1385"/>
                    <a:pt x="2636" y="636"/>
                    <a:pt x="2128" y="213"/>
                  </a:cubicBezTo>
                  <a:cubicBezTo>
                    <a:pt x="1934" y="69"/>
                    <a:pt x="1704" y="0"/>
                    <a:pt x="14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1004888" y="2557077"/>
              <a:ext cx="100798" cy="86795"/>
            </a:xfrm>
            <a:custGeom>
              <a:avLst/>
              <a:gdLst/>
              <a:ahLst/>
              <a:cxnLst/>
              <a:rect l="l" t="t" r="r" b="b"/>
              <a:pathLst>
                <a:path w="1598" h="1376" extrusionOk="0">
                  <a:moveTo>
                    <a:pt x="489" y="0"/>
                  </a:moveTo>
                  <a:cubicBezTo>
                    <a:pt x="225" y="0"/>
                    <a:pt x="0" y="318"/>
                    <a:pt x="51" y="719"/>
                  </a:cubicBezTo>
                  <a:cubicBezTo>
                    <a:pt x="63" y="937"/>
                    <a:pt x="123" y="1155"/>
                    <a:pt x="208" y="1360"/>
                  </a:cubicBezTo>
                  <a:cubicBezTo>
                    <a:pt x="292" y="1369"/>
                    <a:pt x="376" y="1375"/>
                    <a:pt x="461" y="1375"/>
                  </a:cubicBezTo>
                  <a:cubicBezTo>
                    <a:pt x="594" y="1375"/>
                    <a:pt x="727" y="1361"/>
                    <a:pt x="860" y="1324"/>
                  </a:cubicBezTo>
                  <a:cubicBezTo>
                    <a:pt x="1344" y="1251"/>
                    <a:pt x="1598" y="828"/>
                    <a:pt x="1344" y="550"/>
                  </a:cubicBezTo>
                  <a:cubicBezTo>
                    <a:pt x="1266" y="480"/>
                    <a:pt x="1164" y="442"/>
                    <a:pt x="1062" y="442"/>
                  </a:cubicBezTo>
                  <a:cubicBezTo>
                    <a:pt x="988" y="442"/>
                    <a:pt x="914" y="462"/>
                    <a:pt x="848" y="502"/>
                  </a:cubicBezTo>
                  <a:cubicBezTo>
                    <a:pt x="897" y="321"/>
                    <a:pt x="824" y="127"/>
                    <a:pt x="655" y="43"/>
                  </a:cubicBezTo>
                  <a:cubicBezTo>
                    <a:pt x="599" y="14"/>
                    <a:pt x="543" y="0"/>
                    <a:pt x="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1859640" y="480644"/>
              <a:ext cx="1213043" cy="1113949"/>
            </a:xfrm>
            <a:custGeom>
              <a:avLst/>
              <a:gdLst/>
              <a:ahLst/>
              <a:cxnLst/>
              <a:rect l="l" t="t" r="r" b="b"/>
              <a:pathLst>
                <a:path w="19231" h="17660" extrusionOk="0">
                  <a:moveTo>
                    <a:pt x="1270" y="1"/>
                  </a:moveTo>
                  <a:lnTo>
                    <a:pt x="1270" y="13"/>
                  </a:lnTo>
                  <a:lnTo>
                    <a:pt x="1258" y="13"/>
                  </a:lnTo>
                  <a:lnTo>
                    <a:pt x="1258" y="25"/>
                  </a:lnTo>
                  <a:lnTo>
                    <a:pt x="1246" y="13"/>
                  </a:lnTo>
                  <a:lnTo>
                    <a:pt x="1246" y="25"/>
                  </a:lnTo>
                  <a:lnTo>
                    <a:pt x="1233" y="25"/>
                  </a:lnTo>
                  <a:lnTo>
                    <a:pt x="1233" y="37"/>
                  </a:lnTo>
                  <a:lnTo>
                    <a:pt x="1221" y="25"/>
                  </a:lnTo>
                  <a:lnTo>
                    <a:pt x="1221" y="37"/>
                  </a:lnTo>
                  <a:lnTo>
                    <a:pt x="1209" y="37"/>
                  </a:lnTo>
                  <a:lnTo>
                    <a:pt x="1209" y="49"/>
                  </a:lnTo>
                  <a:lnTo>
                    <a:pt x="1197" y="37"/>
                  </a:lnTo>
                  <a:lnTo>
                    <a:pt x="1197" y="49"/>
                  </a:lnTo>
                  <a:lnTo>
                    <a:pt x="1185" y="37"/>
                  </a:lnTo>
                  <a:lnTo>
                    <a:pt x="1185" y="49"/>
                  </a:lnTo>
                  <a:lnTo>
                    <a:pt x="1173" y="49"/>
                  </a:lnTo>
                  <a:lnTo>
                    <a:pt x="1173" y="61"/>
                  </a:lnTo>
                  <a:lnTo>
                    <a:pt x="1149" y="61"/>
                  </a:lnTo>
                  <a:lnTo>
                    <a:pt x="1149" y="73"/>
                  </a:lnTo>
                  <a:lnTo>
                    <a:pt x="1137" y="61"/>
                  </a:lnTo>
                  <a:lnTo>
                    <a:pt x="1137" y="73"/>
                  </a:lnTo>
                  <a:lnTo>
                    <a:pt x="1125" y="73"/>
                  </a:lnTo>
                  <a:lnTo>
                    <a:pt x="1125" y="85"/>
                  </a:lnTo>
                  <a:lnTo>
                    <a:pt x="1113" y="73"/>
                  </a:lnTo>
                  <a:lnTo>
                    <a:pt x="1113" y="85"/>
                  </a:lnTo>
                  <a:lnTo>
                    <a:pt x="1101" y="85"/>
                  </a:lnTo>
                  <a:lnTo>
                    <a:pt x="1101" y="97"/>
                  </a:lnTo>
                  <a:lnTo>
                    <a:pt x="1088" y="85"/>
                  </a:lnTo>
                  <a:lnTo>
                    <a:pt x="1088" y="97"/>
                  </a:lnTo>
                  <a:lnTo>
                    <a:pt x="1076" y="85"/>
                  </a:lnTo>
                  <a:lnTo>
                    <a:pt x="1076" y="97"/>
                  </a:lnTo>
                  <a:lnTo>
                    <a:pt x="1064" y="97"/>
                  </a:lnTo>
                  <a:lnTo>
                    <a:pt x="1064" y="110"/>
                  </a:lnTo>
                  <a:lnTo>
                    <a:pt x="1040" y="110"/>
                  </a:lnTo>
                  <a:lnTo>
                    <a:pt x="1040" y="122"/>
                  </a:lnTo>
                  <a:lnTo>
                    <a:pt x="1028" y="110"/>
                  </a:lnTo>
                  <a:lnTo>
                    <a:pt x="1028" y="122"/>
                  </a:lnTo>
                  <a:lnTo>
                    <a:pt x="1016" y="122"/>
                  </a:lnTo>
                  <a:lnTo>
                    <a:pt x="1016" y="134"/>
                  </a:lnTo>
                  <a:lnTo>
                    <a:pt x="1004" y="122"/>
                  </a:lnTo>
                  <a:lnTo>
                    <a:pt x="1004" y="134"/>
                  </a:lnTo>
                  <a:lnTo>
                    <a:pt x="992" y="134"/>
                  </a:lnTo>
                  <a:lnTo>
                    <a:pt x="992" y="146"/>
                  </a:lnTo>
                  <a:lnTo>
                    <a:pt x="980" y="134"/>
                  </a:lnTo>
                  <a:lnTo>
                    <a:pt x="980" y="146"/>
                  </a:lnTo>
                  <a:lnTo>
                    <a:pt x="955" y="146"/>
                  </a:lnTo>
                  <a:lnTo>
                    <a:pt x="955" y="158"/>
                  </a:lnTo>
                  <a:lnTo>
                    <a:pt x="943" y="146"/>
                  </a:lnTo>
                  <a:lnTo>
                    <a:pt x="943" y="158"/>
                  </a:lnTo>
                  <a:lnTo>
                    <a:pt x="931" y="158"/>
                  </a:lnTo>
                  <a:lnTo>
                    <a:pt x="931" y="170"/>
                  </a:lnTo>
                  <a:lnTo>
                    <a:pt x="919" y="158"/>
                  </a:lnTo>
                  <a:lnTo>
                    <a:pt x="919" y="170"/>
                  </a:lnTo>
                  <a:lnTo>
                    <a:pt x="907" y="170"/>
                  </a:lnTo>
                  <a:lnTo>
                    <a:pt x="907" y="182"/>
                  </a:lnTo>
                  <a:lnTo>
                    <a:pt x="895" y="170"/>
                  </a:lnTo>
                  <a:lnTo>
                    <a:pt x="895" y="182"/>
                  </a:lnTo>
                  <a:lnTo>
                    <a:pt x="883" y="170"/>
                  </a:lnTo>
                  <a:lnTo>
                    <a:pt x="883" y="182"/>
                  </a:lnTo>
                  <a:lnTo>
                    <a:pt x="883" y="194"/>
                  </a:lnTo>
                  <a:lnTo>
                    <a:pt x="871" y="182"/>
                  </a:lnTo>
                  <a:lnTo>
                    <a:pt x="871" y="194"/>
                  </a:lnTo>
                  <a:lnTo>
                    <a:pt x="847" y="194"/>
                  </a:lnTo>
                  <a:lnTo>
                    <a:pt x="847" y="206"/>
                  </a:lnTo>
                  <a:lnTo>
                    <a:pt x="835" y="194"/>
                  </a:lnTo>
                  <a:lnTo>
                    <a:pt x="835" y="206"/>
                  </a:lnTo>
                  <a:lnTo>
                    <a:pt x="823" y="206"/>
                  </a:lnTo>
                  <a:lnTo>
                    <a:pt x="823" y="218"/>
                  </a:lnTo>
                  <a:lnTo>
                    <a:pt x="810" y="206"/>
                  </a:lnTo>
                  <a:lnTo>
                    <a:pt x="810" y="218"/>
                  </a:lnTo>
                  <a:lnTo>
                    <a:pt x="798" y="218"/>
                  </a:lnTo>
                  <a:lnTo>
                    <a:pt x="798" y="230"/>
                  </a:lnTo>
                  <a:lnTo>
                    <a:pt x="786" y="218"/>
                  </a:lnTo>
                  <a:lnTo>
                    <a:pt x="786" y="230"/>
                  </a:lnTo>
                  <a:lnTo>
                    <a:pt x="774" y="230"/>
                  </a:lnTo>
                  <a:lnTo>
                    <a:pt x="774" y="242"/>
                  </a:lnTo>
                  <a:lnTo>
                    <a:pt x="762" y="230"/>
                  </a:lnTo>
                  <a:lnTo>
                    <a:pt x="762" y="242"/>
                  </a:lnTo>
                  <a:lnTo>
                    <a:pt x="738" y="242"/>
                  </a:lnTo>
                  <a:lnTo>
                    <a:pt x="738" y="255"/>
                  </a:lnTo>
                  <a:lnTo>
                    <a:pt x="726" y="242"/>
                  </a:lnTo>
                  <a:lnTo>
                    <a:pt x="726" y="255"/>
                  </a:lnTo>
                  <a:lnTo>
                    <a:pt x="714" y="255"/>
                  </a:lnTo>
                  <a:lnTo>
                    <a:pt x="714" y="267"/>
                  </a:lnTo>
                  <a:lnTo>
                    <a:pt x="702" y="255"/>
                  </a:lnTo>
                  <a:lnTo>
                    <a:pt x="702" y="267"/>
                  </a:lnTo>
                  <a:lnTo>
                    <a:pt x="690" y="267"/>
                  </a:lnTo>
                  <a:lnTo>
                    <a:pt x="690" y="279"/>
                  </a:lnTo>
                  <a:lnTo>
                    <a:pt x="677" y="267"/>
                  </a:lnTo>
                  <a:lnTo>
                    <a:pt x="677" y="279"/>
                  </a:lnTo>
                  <a:lnTo>
                    <a:pt x="653" y="279"/>
                  </a:lnTo>
                  <a:lnTo>
                    <a:pt x="653" y="291"/>
                  </a:lnTo>
                  <a:lnTo>
                    <a:pt x="641" y="291"/>
                  </a:lnTo>
                  <a:lnTo>
                    <a:pt x="641" y="303"/>
                  </a:lnTo>
                  <a:lnTo>
                    <a:pt x="629" y="291"/>
                  </a:lnTo>
                  <a:lnTo>
                    <a:pt x="629" y="303"/>
                  </a:lnTo>
                  <a:lnTo>
                    <a:pt x="617" y="291"/>
                  </a:lnTo>
                  <a:lnTo>
                    <a:pt x="617" y="303"/>
                  </a:lnTo>
                  <a:lnTo>
                    <a:pt x="605" y="303"/>
                  </a:lnTo>
                  <a:lnTo>
                    <a:pt x="605" y="315"/>
                  </a:lnTo>
                  <a:lnTo>
                    <a:pt x="593" y="303"/>
                  </a:lnTo>
                  <a:lnTo>
                    <a:pt x="593" y="315"/>
                  </a:lnTo>
                  <a:lnTo>
                    <a:pt x="581" y="315"/>
                  </a:lnTo>
                  <a:lnTo>
                    <a:pt x="581" y="327"/>
                  </a:lnTo>
                  <a:lnTo>
                    <a:pt x="569" y="315"/>
                  </a:lnTo>
                  <a:lnTo>
                    <a:pt x="569" y="327"/>
                  </a:lnTo>
                  <a:lnTo>
                    <a:pt x="545" y="327"/>
                  </a:lnTo>
                  <a:lnTo>
                    <a:pt x="545" y="339"/>
                  </a:lnTo>
                  <a:lnTo>
                    <a:pt x="532" y="327"/>
                  </a:lnTo>
                  <a:lnTo>
                    <a:pt x="532" y="339"/>
                  </a:lnTo>
                  <a:lnTo>
                    <a:pt x="532" y="351"/>
                  </a:lnTo>
                  <a:lnTo>
                    <a:pt x="520" y="339"/>
                  </a:lnTo>
                  <a:lnTo>
                    <a:pt x="520" y="351"/>
                  </a:lnTo>
                  <a:lnTo>
                    <a:pt x="508" y="339"/>
                  </a:lnTo>
                  <a:lnTo>
                    <a:pt x="508" y="351"/>
                  </a:lnTo>
                  <a:lnTo>
                    <a:pt x="496" y="351"/>
                  </a:lnTo>
                  <a:lnTo>
                    <a:pt x="496" y="363"/>
                  </a:lnTo>
                  <a:lnTo>
                    <a:pt x="484" y="351"/>
                  </a:lnTo>
                  <a:lnTo>
                    <a:pt x="484" y="363"/>
                  </a:lnTo>
                  <a:lnTo>
                    <a:pt x="472" y="363"/>
                  </a:lnTo>
                  <a:lnTo>
                    <a:pt x="472" y="375"/>
                  </a:lnTo>
                  <a:lnTo>
                    <a:pt x="460" y="363"/>
                  </a:lnTo>
                  <a:lnTo>
                    <a:pt x="460" y="375"/>
                  </a:lnTo>
                  <a:lnTo>
                    <a:pt x="448" y="375"/>
                  </a:lnTo>
                  <a:lnTo>
                    <a:pt x="448" y="388"/>
                  </a:lnTo>
                  <a:lnTo>
                    <a:pt x="436" y="375"/>
                  </a:lnTo>
                  <a:lnTo>
                    <a:pt x="436" y="388"/>
                  </a:lnTo>
                  <a:lnTo>
                    <a:pt x="424" y="375"/>
                  </a:lnTo>
                  <a:lnTo>
                    <a:pt x="424" y="388"/>
                  </a:lnTo>
                  <a:lnTo>
                    <a:pt x="424" y="400"/>
                  </a:lnTo>
                  <a:lnTo>
                    <a:pt x="412" y="388"/>
                  </a:lnTo>
                  <a:lnTo>
                    <a:pt x="412" y="400"/>
                  </a:lnTo>
                  <a:lnTo>
                    <a:pt x="387" y="400"/>
                  </a:lnTo>
                  <a:lnTo>
                    <a:pt x="387" y="412"/>
                  </a:lnTo>
                  <a:lnTo>
                    <a:pt x="375" y="400"/>
                  </a:lnTo>
                  <a:lnTo>
                    <a:pt x="375" y="412"/>
                  </a:lnTo>
                  <a:lnTo>
                    <a:pt x="363" y="412"/>
                  </a:lnTo>
                  <a:lnTo>
                    <a:pt x="363" y="424"/>
                  </a:lnTo>
                  <a:lnTo>
                    <a:pt x="351" y="412"/>
                  </a:lnTo>
                  <a:lnTo>
                    <a:pt x="351" y="424"/>
                  </a:lnTo>
                  <a:lnTo>
                    <a:pt x="339" y="424"/>
                  </a:lnTo>
                  <a:lnTo>
                    <a:pt x="339" y="436"/>
                  </a:lnTo>
                  <a:lnTo>
                    <a:pt x="327" y="424"/>
                  </a:lnTo>
                  <a:lnTo>
                    <a:pt x="327" y="436"/>
                  </a:lnTo>
                  <a:lnTo>
                    <a:pt x="315" y="424"/>
                  </a:lnTo>
                  <a:lnTo>
                    <a:pt x="315" y="436"/>
                  </a:lnTo>
                  <a:lnTo>
                    <a:pt x="303" y="436"/>
                  </a:lnTo>
                  <a:lnTo>
                    <a:pt x="303" y="448"/>
                  </a:lnTo>
                  <a:lnTo>
                    <a:pt x="279" y="448"/>
                  </a:lnTo>
                  <a:lnTo>
                    <a:pt x="279" y="460"/>
                  </a:lnTo>
                  <a:lnTo>
                    <a:pt x="267" y="448"/>
                  </a:lnTo>
                  <a:lnTo>
                    <a:pt x="267" y="460"/>
                  </a:lnTo>
                  <a:lnTo>
                    <a:pt x="254" y="460"/>
                  </a:lnTo>
                  <a:lnTo>
                    <a:pt x="254" y="472"/>
                  </a:lnTo>
                  <a:lnTo>
                    <a:pt x="242" y="460"/>
                  </a:lnTo>
                  <a:lnTo>
                    <a:pt x="242" y="472"/>
                  </a:lnTo>
                  <a:lnTo>
                    <a:pt x="230" y="472"/>
                  </a:lnTo>
                  <a:lnTo>
                    <a:pt x="230" y="484"/>
                  </a:lnTo>
                  <a:lnTo>
                    <a:pt x="218" y="472"/>
                  </a:lnTo>
                  <a:lnTo>
                    <a:pt x="218" y="484"/>
                  </a:lnTo>
                  <a:lnTo>
                    <a:pt x="194" y="484"/>
                  </a:lnTo>
                  <a:lnTo>
                    <a:pt x="194" y="496"/>
                  </a:lnTo>
                  <a:lnTo>
                    <a:pt x="182" y="484"/>
                  </a:lnTo>
                  <a:lnTo>
                    <a:pt x="182" y="496"/>
                  </a:lnTo>
                  <a:lnTo>
                    <a:pt x="170" y="496"/>
                  </a:lnTo>
                  <a:lnTo>
                    <a:pt x="170" y="508"/>
                  </a:lnTo>
                  <a:lnTo>
                    <a:pt x="158" y="496"/>
                  </a:lnTo>
                  <a:lnTo>
                    <a:pt x="158" y="508"/>
                  </a:lnTo>
                  <a:lnTo>
                    <a:pt x="146" y="508"/>
                  </a:lnTo>
                  <a:lnTo>
                    <a:pt x="146" y="520"/>
                  </a:lnTo>
                  <a:lnTo>
                    <a:pt x="134" y="508"/>
                  </a:lnTo>
                  <a:lnTo>
                    <a:pt x="134" y="520"/>
                  </a:lnTo>
                  <a:lnTo>
                    <a:pt x="121" y="520"/>
                  </a:lnTo>
                  <a:lnTo>
                    <a:pt x="121" y="533"/>
                  </a:lnTo>
                  <a:lnTo>
                    <a:pt x="109" y="520"/>
                  </a:lnTo>
                  <a:lnTo>
                    <a:pt x="109" y="533"/>
                  </a:lnTo>
                  <a:lnTo>
                    <a:pt x="85" y="533"/>
                  </a:lnTo>
                  <a:lnTo>
                    <a:pt x="85" y="545"/>
                  </a:lnTo>
                  <a:lnTo>
                    <a:pt x="73" y="533"/>
                  </a:lnTo>
                  <a:lnTo>
                    <a:pt x="73" y="545"/>
                  </a:lnTo>
                  <a:lnTo>
                    <a:pt x="73" y="557"/>
                  </a:lnTo>
                  <a:lnTo>
                    <a:pt x="61" y="545"/>
                  </a:lnTo>
                  <a:lnTo>
                    <a:pt x="61" y="557"/>
                  </a:lnTo>
                  <a:lnTo>
                    <a:pt x="49" y="545"/>
                  </a:lnTo>
                  <a:lnTo>
                    <a:pt x="49" y="557"/>
                  </a:lnTo>
                  <a:lnTo>
                    <a:pt x="37" y="557"/>
                  </a:lnTo>
                  <a:lnTo>
                    <a:pt x="37" y="569"/>
                  </a:lnTo>
                  <a:lnTo>
                    <a:pt x="25" y="557"/>
                  </a:lnTo>
                  <a:lnTo>
                    <a:pt x="25" y="569"/>
                  </a:lnTo>
                  <a:lnTo>
                    <a:pt x="13" y="569"/>
                  </a:lnTo>
                  <a:lnTo>
                    <a:pt x="13" y="581"/>
                  </a:lnTo>
                  <a:lnTo>
                    <a:pt x="1" y="569"/>
                  </a:lnTo>
                  <a:lnTo>
                    <a:pt x="1" y="15049"/>
                  </a:lnTo>
                  <a:lnTo>
                    <a:pt x="4521" y="17660"/>
                  </a:lnTo>
                  <a:lnTo>
                    <a:pt x="19231" y="10383"/>
                  </a:lnTo>
                  <a:lnTo>
                    <a:pt x="12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2144810" y="1135573"/>
              <a:ext cx="928627" cy="1103289"/>
            </a:xfrm>
            <a:custGeom>
              <a:avLst/>
              <a:gdLst/>
              <a:ahLst/>
              <a:cxnLst/>
              <a:rect l="l" t="t" r="r" b="b"/>
              <a:pathLst>
                <a:path w="14722" h="17491" extrusionOk="0">
                  <a:moveTo>
                    <a:pt x="14710" y="0"/>
                  </a:moveTo>
                  <a:lnTo>
                    <a:pt x="0" y="7277"/>
                  </a:lnTo>
                  <a:lnTo>
                    <a:pt x="12582" y="14541"/>
                  </a:lnTo>
                  <a:lnTo>
                    <a:pt x="13453" y="17490"/>
                  </a:lnTo>
                  <a:lnTo>
                    <a:pt x="13453" y="17454"/>
                  </a:lnTo>
                  <a:lnTo>
                    <a:pt x="13465" y="17478"/>
                  </a:lnTo>
                  <a:lnTo>
                    <a:pt x="13465" y="17442"/>
                  </a:lnTo>
                  <a:lnTo>
                    <a:pt x="13477" y="17478"/>
                  </a:lnTo>
                  <a:lnTo>
                    <a:pt x="13477" y="17442"/>
                  </a:lnTo>
                  <a:lnTo>
                    <a:pt x="13489" y="17478"/>
                  </a:lnTo>
                  <a:lnTo>
                    <a:pt x="13489" y="17442"/>
                  </a:lnTo>
                  <a:lnTo>
                    <a:pt x="13501" y="17466"/>
                  </a:lnTo>
                  <a:lnTo>
                    <a:pt x="13501" y="17430"/>
                  </a:lnTo>
                  <a:lnTo>
                    <a:pt x="13513" y="17466"/>
                  </a:lnTo>
                  <a:lnTo>
                    <a:pt x="13513" y="17418"/>
                  </a:lnTo>
                  <a:lnTo>
                    <a:pt x="13525" y="17454"/>
                  </a:lnTo>
                  <a:lnTo>
                    <a:pt x="13525" y="17418"/>
                  </a:lnTo>
                  <a:lnTo>
                    <a:pt x="13537" y="17454"/>
                  </a:lnTo>
                  <a:lnTo>
                    <a:pt x="13537" y="17418"/>
                  </a:lnTo>
                  <a:lnTo>
                    <a:pt x="13549" y="17454"/>
                  </a:lnTo>
                  <a:lnTo>
                    <a:pt x="13549" y="17405"/>
                  </a:lnTo>
                  <a:lnTo>
                    <a:pt x="13561" y="17442"/>
                  </a:lnTo>
                  <a:lnTo>
                    <a:pt x="13561" y="17405"/>
                  </a:lnTo>
                  <a:lnTo>
                    <a:pt x="13574" y="17442"/>
                  </a:lnTo>
                  <a:lnTo>
                    <a:pt x="13574" y="17430"/>
                  </a:lnTo>
                  <a:lnTo>
                    <a:pt x="13574" y="17393"/>
                  </a:lnTo>
                  <a:lnTo>
                    <a:pt x="13586" y="17430"/>
                  </a:lnTo>
                  <a:lnTo>
                    <a:pt x="13586" y="17393"/>
                  </a:lnTo>
                  <a:lnTo>
                    <a:pt x="13598" y="17430"/>
                  </a:lnTo>
                  <a:lnTo>
                    <a:pt x="13598" y="17381"/>
                  </a:lnTo>
                  <a:lnTo>
                    <a:pt x="13610" y="17418"/>
                  </a:lnTo>
                  <a:lnTo>
                    <a:pt x="13610" y="17381"/>
                  </a:lnTo>
                  <a:lnTo>
                    <a:pt x="13622" y="17418"/>
                  </a:lnTo>
                  <a:lnTo>
                    <a:pt x="13622" y="17369"/>
                  </a:lnTo>
                  <a:lnTo>
                    <a:pt x="13634" y="17405"/>
                  </a:lnTo>
                  <a:lnTo>
                    <a:pt x="13634" y="17369"/>
                  </a:lnTo>
                  <a:lnTo>
                    <a:pt x="13646" y="17405"/>
                  </a:lnTo>
                  <a:lnTo>
                    <a:pt x="13646" y="17369"/>
                  </a:lnTo>
                  <a:lnTo>
                    <a:pt x="13658" y="17393"/>
                  </a:lnTo>
                  <a:lnTo>
                    <a:pt x="13658" y="17357"/>
                  </a:lnTo>
                  <a:lnTo>
                    <a:pt x="13670" y="17393"/>
                  </a:lnTo>
                  <a:lnTo>
                    <a:pt x="13670" y="17357"/>
                  </a:lnTo>
                  <a:lnTo>
                    <a:pt x="13682" y="17393"/>
                  </a:lnTo>
                  <a:lnTo>
                    <a:pt x="13682" y="17357"/>
                  </a:lnTo>
                  <a:lnTo>
                    <a:pt x="13694" y="17381"/>
                  </a:lnTo>
                  <a:lnTo>
                    <a:pt x="13694" y="17345"/>
                  </a:lnTo>
                  <a:lnTo>
                    <a:pt x="13707" y="17381"/>
                  </a:lnTo>
                  <a:lnTo>
                    <a:pt x="13707" y="17333"/>
                  </a:lnTo>
                  <a:lnTo>
                    <a:pt x="13719" y="17369"/>
                  </a:lnTo>
                  <a:lnTo>
                    <a:pt x="13719" y="17333"/>
                  </a:lnTo>
                  <a:lnTo>
                    <a:pt x="13731" y="17369"/>
                  </a:lnTo>
                  <a:lnTo>
                    <a:pt x="13731" y="17333"/>
                  </a:lnTo>
                  <a:lnTo>
                    <a:pt x="13743" y="17369"/>
                  </a:lnTo>
                  <a:lnTo>
                    <a:pt x="13743" y="17321"/>
                  </a:lnTo>
                  <a:lnTo>
                    <a:pt x="13755" y="17357"/>
                  </a:lnTo>
                  <a:lnTo>
                    <a:pt x="13755" y="17321"/>
                  </a:lnTo>
                  <a:lnTo>
                    <a:pt x="13767" y="17345"/>
                  </a:lnTo>
                  <a:lnTo>
                    <a:pt x="13767" y="17309"/>
                  </a:lnTo>
                  <a:lnTo>
                    <a:pt x="13779" y="17345"/>
                  </a:lnTo>
                  <a:lnTo>
                    <a:pt x="13779" y="17309"/>
                  </a:lnTo>
                  <a:lnTo>
                    <a:pt x="13791" y="17345"/>
                  </a:lnTo>
                  <a:lnTo>
                    <a:pt x="13791" y="17297"/>
                  </a:lnTo>
                  <a:lnTo>
                    <a:pt x="13803" y="17333"/>
                  </a:lnTo>
                  <a:lnTo>
                    <a:pt x="13803" y="17297"/>
                  </a:lnTo>
                  <a:lnTo>
                    <a:pt x="13815" y="17333"/>
                  </a:lnTo>
                  <a:lnTo>
                    <a:pt x="13815" y="17285"/>
                  </a:lnTo>
                  <a:lnTo>
                    <a:pt x="13827" y="17321"/>
                  </a:lnTo>
                  <a:lnTo>
                    <a:pt x="13827" y="17285"/>
                  </a:lnTo>
                  <a:lnTo>
                    <a:pt x="13839" y="17321"/>
                  </a:lnTo>
                  <a:lnTo>
                    <a:pt x="13839" y="17285"/>
                  </a:lnTo>
                  <a:lnTo>
                    <a:pt x="13852" y="17309"/>
                  </a:lnTo>
                  <a:lnTo>
                    <a:pt x="13852" y="17272"/>
                  </a:lnTo>
                  <a:lnTo>
                    <a:pt x="13864" y="17309"/>
                  </a:lnTo>
                  <a:lnTo>
                    <a:pt x="13864" y="17272"/>
                  </a:lnTo>
                  <a:lnTo>
                    <a:pt x="13876" y="17297"/>
                  </a:lnTo>
                  <a:lnTo>
                    <a:pt x="13876" y="17260"/>
                  </a:lnTo>
                  <a:lnTo>
                    <a:pt x="13888" y="17297"/>
                  </a:lnTo>
                  <a:lnTo>
                    <a:pt x="13888" y="17260"/>
                  </a:lnTo>
                  <a:lnTo>
                    <a:pt x="13900" y="17297"/>
                  </a:lnTo>
                  <a:lnTo>
                    <a:pt x="13900" y="17248"/>
                  </a:lnTo>
                  <a:lnTo>
                    <a:pt x="13912" y="17285"/>
                  </a:lnTo>
                  <a:lnTo>
                    <a:pt x="13912" y="17248"/>
                  </a:lnTo>
                  <a:lnTo>
                    <a:pt x="13924" y="17285"/>
                  </a:lnTo>
                  <a:lnTo>
                    <a:pt x="13924" y="17236"/>
                  </a:lnTo>
                  <a:lnTo>
                    <a:pt x="13936" y="17272"/>
                  </a:lnTo>
                  <a:lnTo>
                    <a:pt x="13936" y="17236"/>
                  </a:lnTo>
                  <a:lnTo>
                    <a:pt x="13948" y="17272"/>
                  </a:lnTo>
                  <a:lnTo>
                    <a:pt x="13948" y="17236"/>
                  </a:lnTo>
                  <a:lnTo>
                    <a:pt x="13960" y="17260"/>
                  </a:lnTo>
                  <a:lnTo>
                    <a:pt x="13960" y="17224"/>
                  </a:lnTo>
                  <a:lnTo>
                    <a:pt x="13972" y="17260"/>
                  </a:lnTo>
                  <a:lnTo>
                    <a:pt x="13972" y="17224"/>
                  </a:lnTo>
                  <a:lnTo>
                    <a:pt x="13985" y="17260"/>
                  </a:lnTo>
                  <a:lnTo>
                    <a:pt x="13985" y="17212"/>
                  </a:lnTo>
                  <a:lnTo>
                    <a:pt x="13997" y="17248"/>
                  </a:lnTo>
                  <a:lnTo>
                    <a:pt x="13997" y="17212"/>
                  </a:lnTo>
                  <a:lnTo>
                    <a:pt x="14009" y="17248"/>
                  </a:lnTo>
                  <a:lnTo>
                    <a:pt x="14009" y="17200"/>
                  </a:lnTo>
                  <a:lnTo>
                    <a:pt x="14021" y="17236"/>
                  </a:lnTo>
                  <a:lnTo>
                    <a:pt x="14021" y="17200"/>
                  </a:lnTo>
                  <a:lnTo>
                    <a:pt x="14033" y="17236"/>
                  </a:lnTo>
                  <a:lnTo>
                    <a:pt x="14033" y="17200"/>
                  </a:lnTo>
                  <a:lnTo>
                    <a:pt x="14045" y="17224"/>
                  </a:lnTo>
                  <a:lnTo>
                    <a:pt x="14045" y="17188"/>
                  </a:lnTo>
                  <a:lnTo>
                    <a:pt x="14057" y="17224"/>
                  </a:lnTo>
                  <a:lnTo>
                    <a:pt x="14057" y="17188"/>
                  </a:lnTo>
                  <a:lnTo>
                    <a:pt x="14069" y="17212"/>
                  </a:lnTo>
                  <a:lnTo>
                    <a:pt x="14069" y="17176"/>
                  </a:lnTo>
                  <a:lnTo>
                    <a:pt x="14081" y="17212"/>
                  </a:lnTo>
                  <a:lnTo>
                    <a:pt x="14081" y="17176"/>
                  </a:lnTo>
                  <a:lnTo>
                    <a:pt x="14093" y="17212"/>
                  </a:lnTo>
                  <a:lnTo>
                    <a:pt x="14093" y="17164"/>
                  </a:lnTo>
                  <a:lnTo>
                    <a:pt x="14105" y="17200"/>
                  </a:lnTo>
                  <a:lnTo>
                    <a:pt x="14105" y="17164"/>
                  </a:lnTo>
                  <a:lnTo>
                    <a:pt x="14117" y="17200"/>
                  </a:lnTo>
                  <a:lnTo>
                    <a:pt x="14117" y="17152"/>
                  </a:lnTo>
                  <a:lnTo>
                    <a:pt x="14130" y="17188"/>
                  </a:lnTo>
                  <a:lnTo>
                    <a:pt x="14130" y="17152"/>
                  </a:lnTo>
                  <a:lnTo>
                    <a:pt x="14142" y="17188"/>
                  </a:lnTo>
                  <a:lnTo>
                    <a:pt x="14142" y="17152"/>
                  </a:lnTo>
                  <a:lnTo>
                    <a:pt x="14154" y="17176"/>
                  </a:lnTo>
                  <a:lnTo>
                    <a:pt x="14154" y="17140"/>
                  </a:lnTo>
                  <a:lnTo>
                    <a:pt x="14166" y="17176"/>
                  </a:lnTo>
                  <a:lnTo>
                    <a:pt x="14166" y="17127"/>
                  </a:lnTo>
                  <a:lnTo>
                    <a:pt x="14178" y="17164"/>
                  </a:lnTo>
                  <a:lnTo>
                    <a:pt x="14178" y="17127"/>
                  </a:lnTo>
                  <a:lnTo>
                    <a:pt x="14190" y="17164"/>
                  </a:lnTo>
                  <a:lnTo>
                    <a:pt x="14190" y="17127"/>
                  </a:lnTo>
                  <a:lnTo>
                    <a:pt x="14202" y="17164"/>
                  </a:lnTo>
                  <a:lnTo>
                    <a:pt x="14202" y="17115"/>
                  </a:lnTo>
                  <a:lnTo>
                    <a:pt x="14214" y="17152"/>
                  </a:lnTo>
                  <a:lnTo>
                    <a:pt x="14214" y="17115"/>
                  </a:lnTo>
                  <a:lnTo>
                    <a:pt x="14226" y="17140"/>
                  </a:lnTo>
                  <a:lnTo>
                    <a:pt x="14226" y="17103"/>
                  </a:lnTo>
                  <a:lnTo>
                    <a:pt x="14238" y="17140"/>
                  </a:lnTo>
                  <a:lnTo>
                    <a:pt x="14238" y="17103"/>
                  </a:lnTo>
                  <a:lnTo>
                    <a:pt x="14250" y="17140"/>
                  </a:lnTo>
                  <a:lnTo>
                    <a:pt x="14250" y="17103"/>
                  </a:lnTo>
                  <a:lnTo>
                    <a:pt x="14263" y="17127"/>
                  </a:lnTo>
                  <a:lnTo>
                    <a:pt x="14263" y="17091"/>
                  </a:lnTo>
                  <a:lnTo>
                    <a:pt x="14275" y="17127"/>
                  </a:lnTo>
                  <a:lnTo>
                    <a:pt x="14275" y="17079"/>
                  </a:lnTo>
                  <a:lnTo>
                    <a:pt x="14287" y="17115"/>
                  </a:lnTo>
                  <a:lnTo>
                    <a:pt x="14287" y="17079"/>
                  </a:lnTo>
                  <a:lnTo>
                    <a:pt x="14299" y="17115"/>
                  </a:lnTo>
                  <a:lnTo>
                    <a:pt x="14299" y="17079"/>
                  </a:lnTo>
                  <a:lnTo>
                    <a:pt x="14311" y="17115"/>
                  </a:lnTo>
                  <a:lnTo>
                    <a:pt x="14311" y="17067"/>
                  </a:lnTo>
                  <a:lnTo>
                    <a:pt x="14323" y="17103"/>
                  </a:lnTo>
                  <a:lnTo>
                    <a:pt x="14323" y="17067"/>
                  </a:lnTo>
                  <a:lnTo>
                    <a:pt x="14335" y="17103"/>
                  </a:lnTo>
                  <a:lnTo>
                    <a:pt x="14335" y="17091"/>
                  </a:lnTo>
                  <a:lnTo>
                    <a:pt x="14335" y="17055"/>
                  </a:lnTo>
                  <a:lnTo>
                    <a:pt x="14347" y="17091"/>
                  </a:lnTo>
                  <a:lnTo>
                    <a:pt x="14347" y="17055"/>
                  </a:lnTo>
                  <a:lnTo>
                    <a:pt x="14359" y="17091"/>
                  </a:lnTo>
                  <a:lnTo>
                    <a:pt x="14359" y="17043"/>
                  </a:lnTo>
                  <a:lnTo>
                    <a:pt x="14371" y="17079"/>
                  </a:lnTo>
                  <a:lnTo>
                    <a:pt x="14371" y="17043"/>
                  </a:lnTo>
                  <a:lnTo>
                    <a:pt x="14383" y="17079"/>
                  </a:lnTo>
                  <a:lnTo>
                    <a:pt x="14383" y="17043"/>
                  </a:lnTo>
                  <a:lnTo>
                    <a:pt x="14395" y="17079"/>
                  </a:lnTo>
                  <a:lnTo>
                    <a:pt x="14395" y="17031"/>
                  </a:lnTo>
                  <a:lnTo>
                    <a:pt x="14408" y="17067"/>
                  </a:lnTo>
                  <a:lnTo>
                    <a:pt x="14408" y="17031"/>
                  </a:lnTo>
                  <a:lnTo>
                    <a:pt x="14420" y="17055"/>
                  </a:lnTo>
                  <a:lnTo>
                    <a:pt x="14420" y="17019"/>
                  </a:lnTo>
                  <a:lnTo>
                    <a:pt x="14432" y="17055"/>
                  </a:lnTo>
                  <a:lnTo>
                    <a:pt x="14432" y="17019"/>
                  </a:lnTo>
                  <a:lnTo>
                    <a:pt x="14444" y="17055"/>
                  </a:lnTo>
                  <a:lnTo>
                    <a:pt x="14444" y="17043"/>
                  </a:lnTo>
                  <a:lnTo>
                    <a:pt x="14444" y="17007"/>
                  </a:lnTo>
                  <a:lnTo>
                    <a:pt x="14456" y="17043"/>
                  </a:lnTo>
                  <a:lnTo>
                    <a:pt x="14456" y="17007"/>
                  </a:lnTo>
                  <a:lnTo>
                    <a:pt x="14468" y="17043"/>
                  </a:lnTo>
                  <a:lnTo>
                    <a:pt x="14468" y="16994"/>
                  </a:lnTo>
                  <a:lnTo>
                    <a:pt x="14480" y="17031"/>
                  </a:lnTo>
                  <a:lnTo>
                    <a:pt x="14480" y="16994"/>
                  </a:lnTo>
                  <a:lnTo>
                    <a:pt x="14492" y="17031"/>
                  </a:lnTo>
                  <a:lnTo>
                    <a:pt x="14492" y="16994"/>
                  </a:lnTo>
                  <a:lnTo>
                    <a:pt x="14504" y="17031"/>
                  </a:lnTo>
                  <a:lnTo>
                    <a:pt x="14504" y="16982"/>
                  </a:lnTo>
                  <a:lnTo>
                    <a:pt x="14516" y="17019"/>
                  </a:lnTo>
                  <a:lnTo>
                    <a:pt x="14516" y="16982"/>
                  </a:lnTo>
                  <a:lnTo>
                    <a:pt x="14528" y="17007"/>
                  </a:lnTo>
                  <a:lnTo>
                    <a:pt x="14528" y="16970"/>
                  </a:lnTo>
                  <a:lnTo>
                    <a:pt x="14541" y="17007"/>
                  </a:lnTo>
                  <a:lnTo>
                    <a:pt x="14541" y="16970"/>
                  </a:lnTo>
                  <a:lnTo>
                    <a:pt x="14553" y="17007"/>
                  </a:lnTo>
                  <a:lnTo>
                    <a:pt x="14553" y="16958"/>
                  </a:lnTo>
                  <a:lnTo>
                    <a:pt x="14565" y="16994"/>
                  </a:lnTo>
                  <a:lnTo>
                    <a:pt x="14565" y="16958"/>
                  </a:lnTo>
                  <a:lnTo>
                    <a:pt x="14577" y="16994"/>
                  </a:lnTo>
                  <a:lnTo>
                    <a:pt x="14577" y="16946"/>
                  </a:lnTo>
                  <a:lnTo>
                    <a:pt x="14589" y="16982"/>
                  </a:lnTo>
                  <a:lnTo>
                    <a:pt x="14589" y="16946"/>
                  </a:lnTo>
                  <a:lnTo>
                    <a:pt x="14601" y="16982"/>
                  </a:lnTo>
                  <a:lnTo>
                    <a:pt x="14601" y="16946"/>
                  </a:lnTo>
                  <a:lnTo>
                    <a:pt x="14613" y="16970"/>
                  </a:lnTo>
                  <a:lnTo>
                    <a:pt x="14613" y="16934"/>
                  </a:lnTo>
                  <a:lnTo>
                    <a:pt x="14625" y="16970"/>
                  </a:lnTo>
                  <a:lnTo>
                    <a:pt x="14625" y="16934"/>
                  </a:lnTo>
                  <a:lnTo>
                    <a:pt x="14637" y="16958"/>
                  </a:lnTo>
                  <a:lnTo>
                    <a:pt x="14637" y="16922"/>
                  </a:lnTo>
                  <a:lnTo>
                    <a:pt x="14649" y="16958"/>
                  </a:lnTo>
                  <a:lnTo>
                    <a:pt x="14649" y="16922"/>
                  </a:lnTo>
                  <a:lnTo>
                    <a:pt x="14661" y="16958"/>
                  </a:lnTo>
                  <a:lnTo>
                    <a:pt x="14661" y="16910"/>
                  </a:lnTo>
                  <a:lnTo>
                    <a:pt x="14673" y="16946"/>
                  </a:lnTo>
                  <a:lnTo>
                    <a:pt x="14673" y="16910"/>
                  </a:lnTo>
                  <a:lnTo>
                    <a:pt x="14686" y="16946"/>
                  </a:lnTo>
                  <a:lnTo>
                    <a:pt x="14686" y="16898"/>
                  </a:lnTo>
                  <a:lnTo>
                    <a:pt x="14698" y="16934"/>
                  </a:lnTo>
                  <a:lnTo>
                    <a:pt x="14698" y="16898"/>
                  </a:lnTo>
                  <a:lnTo>
                    <a:pt x="14710" y="16934"/>
                  </a:lnTo>
                  <a:lnTo>
                    <a:pt x="14710" y="16898"/>
                  </a:lnTo>
                  <a:lnTo>
                    <a:pt x="14722" y="16922"/>
                  </a:lnTo>
                  <a:lnTo>
                    <a:pt x="14722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1858883" y="517228"/>
              <a:ext cx="1133755" cy="1722394"/>
            </a:xfrm>
            <a:custGeom>
              <a:avLst/>
              <a:gdLst/>
              <a:ahLst/>
              <a:cxnLst/>
              <a:rect l="l" t="t" r="r" b="b"/>
              <a:pathLst>
                <a:path w="17974" h="27306" extrusionOk="0">
                  <a:moveTo>
                    <a:pt x="1" y="1"/>
                  </a:moveTo>
                  <a:lnTo>
                    <a:pt x="1" y="14469"/>
                  </a:lnTo>
                  <a:lnTo>
                    <a:pt x="17103" y="24344"/>
                  </a:lnTo>
                  <a:lnTo>
                    <a:pt x="17974" y="27305"/>
                  </a:lnTo>
                  <a:lnTo>
                    <a:pt x="17974" y="10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1885565" y="563779"/>
              <a:ext cx="1080391" cy="1474563"/>
            </a:xfrm>
            <a:custGeom>
              <a:avLst/>
              <a:gdLst/>
              <a:ahLst/>
              <a:cxnLst/>
              <a:rect l="l" t="t" r="r" b="b"/>
              <a:pathLst>
                <a:path w="17128" h="23377" extrusionOk="0">
                  <a:moveTo>
                    <a:pt x="1" y="0"/>
                  </a:moveTo>
                  <a:lnTo>
                    <a:pt x="1" y="13489"/>
                  </a:lnTo>
                  <a:lnTo>
                    <a:pt x="17043" y="23328"/>
                  </a:lnTo>
                  <a:lnTo>
                    <a:pt x="17116" y="23376"/>
                  </a:lnTo>
                  <a:lnTo>
                    <a:pt x="17128" y="98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1920636" y="695800"/>
              <a:ext cx="279118" cy="328003"/>
            </a:xfrm>
            <a:custGeom>
              <a:avLst/>
              <a:gdLst/>
              <a:ahLst/>
              <a:cxnLst/>
              <a:rect l="l" t="t" r="r" b="b"/>
              <a:pathLst>
                <a:path w="4425" h="5200" extrusionOk="0">
                  <a:moveTo>
                    <a:pt x="1315" y="0"/>
                  </a:moveTo>
                  <a:cubicBezTo>
                    <a:pt x="1129" y="0"/>
                    <a:pt x="954" y="43"/>
                    <a:pt x="798" y="131"/>
                  </a:cubicBezTo>
                  <a:cubicBezTo>
                    <a:pt x="1" y="590"/>
                    <a:pt x="1" y="2065"/>
                    <a:pt x="786" y="3419"/>
                  </a:cubicBezTo>
                  <a:cubicBezTo>
                    <a:pt x="1423" y="4509"/>
                    <a:pt x="2361" y="5199"/>
                    <a:pt x="3113" y="5199"/>
                  </a:cubicBezTo>
                  <a:cubicBezTo>
                    <a:pt x="3302" y="5199"/>
                    <a:pt x="3480" y="5155"/>
                    <a:pt x="3639" y="5063"/>
                  </a:cubicBezTo>
                  <a:cubicBezTo>
                    <a:pt x="4424" y="4615"/>
                    <a:pt x="4424" y="3141"/>
                    <a:pt x="3639" y="1775"/>
                  </a:cubicBezTo>
                  <a:cubicBezTo>
                    <a:pt x="3009" y="690"/>
                    <a:pt x="2068" y="0"/>
                    <a:pt x="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1996138" y="768843"/>
              <a:ext cx="128867" cy="151764"/>
            </a:xfrm>
            <a:custGeom>
              <a:avLst/>
              <a:gdLst/>
              <a:ahLst/>
              <a:cxnLst/>
              <a:rect l="l" t="t" r="r" b="b"/>
              <a:pathLst>
                <a:path w="2043" h="2406" extrusionOk="0">
                  <a:moveTo>
                    <a:pt x="602" y="1"/>
                  </a:moveTo>
                  <a:cubicBezTo>
                    <a:pt x="515" y="1"/>
                    <a:pt x="435" y="20"/>
                    <a:pt x="363" y="61"/>
                  </a:cubicBezTo>
                  <a:cubicBezTo>
                    <a:pt x="0" y="279"/>
                    <a:pt x="0" y="955"/>
                    <a:pt x="363" y="1584"/>
                  </a:cubicBezTo>
                  <a:cubicBezTo>
                    <a:pt x="654" y="2088"/>
                    <a:pt x="1092" y="2405"/>
                    <a:pt x="1441" y="2405"/>
                  </a:cubicBezTo>
                  <a:cubicBezTo>
                    <a:pt x="1528" y="2405"/>
                    <a:pt x="1608" y="2386"/>
                    <a:pt x="1680" y="2345"/>
                  </a:cubicBezTo>
                  <a:cubicBezTo>
                    <a:pt x="2043" y="2128"/>
                    <a:pt x="2043" y="1451"/>
                    <a:pt x="1680" y="822"/>
                  </a:cubicBezTo>
                  <a:cubicBezTo>
                    <a:pt x="1389" y="318"/>
                    <a:pt x="951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1986235" y="922625"/>
              <a:ext cx="147917" cy="100924"/>
            </a:xfrm>
            <a:custGeom>
              <a:avLst/>
              <a:gdLst/>
              <a:ahLst/>
              <a:cxnLst/>
              <a:rect l="l" t="t" r="r" b="b"/>
              <a:pathLst>
                <a:path w="2345" h="1600" extrusionOk="0">
                  <a:moveTo>
                    <a:pt x="531" y="1"/>
                  </a:moveTo>
                  <a:cubicBezTo>
                    <a:pt x="320" y="1"/>
                    <a:pt x="139" y="77"/>
                    <a:pt x="0" y="222"/>
                  </a:cubicBezTo>
                  <a:cubicBezTo>
                    <a:pt x="314" y="669"/>
                    <a:pt x="713" y="1044"/>
                    <a:pt x="1172" y="1334"/>
                  </a:cubicBezTo>
                  <a:cubicBezTo>
                    <a:pt x="1495" y="1517"/>
                    <a:pt x="1792" y="1599"/>
                    <a:pt x="2056" y="1599"/>
                  </a:cubicBezTo>
                  <a:cubicBezTo>
                    <a:pt x="2157" y="1599"/>
                    <a:pt x="2254" y="1587"/>
                    <a:pt x="2345" y="1563"/>
                  </a:cubicBezTo>
                  <a:cubicBezTo>
                    <a:pt x="2103" y="1007"/>
                    <a:pt x="1692" y="524"/>
                    <a:pt x="1172" y="198"/>
                  </a:cubicBezTo>
                  <a:cubicBezTo>
                    <a:pt x="941" y="65"/>
                    <a:pt x="724" y="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2093718" y="723238"/>
              <a:ext cx="108304" cy="139464"/>
            </a:xfrm>
            <a:custGeom>
              <a:avLst/>
              <a:gdLst/>
              <a:ahLst/>
              <a:cxnLst/>
              <a:rect l="l" t="t" r="r" b="b"/>
              <a:pathLst>
                <a:path w="1717" h="2211" extrusionOk="0">
                  <a:moveTo>
                    <a:pt x="477" y="1"/>
                  </a:moveTo>
                  <a:cubicBezTo>
                    <a:pt x="195" y="1"/>
                    <a:pt x="0" y="229"/>
                    <a:pt x="0" y="615"/>
                  </a:cubicBezTo>
                  <a:cubicBezTo>
                    <a:pt x="37" y="1219"/>
                    <a:pt x="351" y="1763"/>
                    <a:pt x="858" y="2089"/>
                  </a:cubicBezTo>
                  <a:cubicBezTo>
                    <a:pt x="1001" y="2171"/>
                    <a:pt x="1133" y="2210"/>
                    <a:pt x="1250" y="2210"/>
                  </a:cubicBezTo>
                  <a:cubicBezTo>
                    <a:pt x="1530" y="2210"/>
                    <a:pt x="1717" y="1986"/>
                    <a:pt x="1717" y="1594"/>
                  </a:cubicBezTo>
                  <a:cubicBezTo>
                    <a:pt x="1680" y="1002"/>
                    <a:pt x="1366" y="446"/>
                    <a:pt x="858" y="119"/>
                  </a:cubicBezTo>
                  <a:cubicBezTo>
                    <a:pt x="722" y="39"/>
                    <a:pt x="59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2114281" y="753578"/>
              <a:ext cx="67934" cy="78595"/>
            </a:xfrm>
            <a:custGeom>
              <a:avLst/>
              <a:gdLst/>
              <a:ahLst/>
              <a:cxnLst/>
              <a:rect l="l" t="t" r="r" b="b"/>
              <a:pathLst>
                <a:path w="1077" h="1246" extrusionOk="0">
                  <a:moveTo>
                    <a:pt x="520" y="1"/>
                  </a:moveTo>
                  <a:lnTo>
                    <a:pt x="520" y="593"/>
                  </a:lnTo>
                  <a:lnTo>
                    <a:pt x="1" y="303"/>
                  </a:lnTo>
                  <a:lnTo>
                    <a:pt x="1" y="339"/>
                  </a:lnTo>
                  <a:lnTo>
                    <a:pt x="520" y="629"/>
                  </a:lnTo>
                  <a:lnTo>
                    <a:pt x="520" y="1234"/>
                  </a:lnTo>
                  <a:lnTo>
                    <a:pt x="557" y="1246"/>
                  </a:lnTo>
                  <a:lnTo>
                    <a:pt x="557" y="654"/>
                  </a:lnTo>
                  <a:lnTo>
                    <a:pt x="1076" y="956"/>
                  </a:lnTo>
                  <a:lnTo>
                    <a:pt x="1076" y="919"/>
                  </a:lnTo>
                  <a:lnTo>
                    <a:pt x="557" y="617"/>
                  </a:lnTo>
                  <a:lnTo>
                    <a:pt x="557" y="13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2275127" y="881688"/>
              <a:ext cx="545999" cy="403381"/>
            </a:xfrm>
            <a:custGeom>
              <a:avLst/>
              <a:gdLst/>
              <a:ahLst/>
              <a:cxnLst/>
              <a:rect l="l" t="t" r="r" b="b"/>
              <a:pathLst>
                <a:path w="8656" h="6395" extrusionOk="0">
                  <a:moveTo>
                    <a:pt x="1" y="0"/>
                  </a:moveTo>
                  <a:lnTo>
                    <a:pt x="1" y="1390"/>
                  </a:lnTo>
                  <a:lnTo>
                    <a:pt x="8655" y="6394"/>
                  </a:lnTo>
                  <a:lnTo>
                    <a:pt x="8655" y="49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2275127" y="1020457"/>
              <a:ext cx="654240" cy="451383"/>
            </a:xfrm>
            <a:custGeom>
              <a:avLst/>
              <a:gdLst/>
              <a:ahLst/>
              <a:cxnLst/>
              <a:rect l="l" t="t" r="r" b="b"/>
              <a:pathLst>
                <a:path w="10372" h="7156" extrusionOk="0">
                  <a:moveTo>
                    <a:pt x="1" y="0"/>
                  </a:moveTo>
                  <a:lnTo>
                    <a:pt x="1" y="1173"/>
                  </a:lnTo>
                  <a:lnTo>
                    <a:pt x="10371" y="7156"/>
                  </a:lnTo>
                  <a:lnTo>
                    <a:pt x="10371" y="5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2116552" y="1243939"/>
              <a:ext cx="223484" cy="262844"/>
            </a:xfrm>
            <a:custGeom>
              <a:avLst/>
              <a:gdLst/>
              <a:ahLst/>
              <a:cxnLst/>
              <a:rect l="l" t="t" r="r" b="b"/>
              <a:pathLst>
                <a:path w="3543" h="4167" extrusionOk="0">
                  <a:moveTo>
                    <a:pt x="1047" y="1"/>
                  </a:moveTo>
                  <a:cubicBezTo>
                    <a:pt x="896" y="1"/>
                    <a:pt x="755" y="35"/>
                    <a:pt x="629" y="107"/>
                  </a:cubicBezTo>
                  <a:cubicBezTo>
                    <a:pt x="1" y="470"/>
                    <a:pt x="1" y="1655"/>
                    <a:pt x="629" y="2742"/>
                  </a:cubicBezTo>
                  <a:cubicBezTo>
                    <a:pt x="1133" y="3613"/>
                    <a:pt x="1891" y="4167"/>
                    <a:pt x="2496" y="4167"/>
                  </a:cubicBezTo>
                  <a:cubicBezTo>
                    <a:pt x="2647" y="4167"/>
                    <a:pt x="2788" y="4132"/>
                    <a:pt x="2914" y="4060"/>
                  </a:cubicBezTo>
                  <a:cubicBezTo>
                    <a:pt x="3542" y="3685"/>
                    <a:pt x="3542" y="2513"/>
                    <a:pt x="2914" y="1425"/>
                  </a:cubicBezTo>
                  <a:cubicBezTo>
                    <a:pt x="2411" y="554"/>
                    <a:pt x="1652" y="1"/>
                    <a:pt x="1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2169915" y="1329976"/>
              <a:ext cx="120541" cy="119027"/>
            </a:xfrm>
            <a:custGeom>
              <a:avLst/>
              <a:gdLst/>
              <a:ahLst/>
              <a:cxnLst/>
              <a:rect l="l" t="t" r="r" b="b"/>
              <a:pathLst>
                <a:path w="1911" h="1887" extrusionOk="0">
                  <a:moveTo>
                    <a:pt x="1657" y="1"/>
                  </a:moveTo>
                  <a:lnTo>
                    <a:pt x="762" y="1233"/>
                  </a:lnTo>
                  <a:lnTo>
                    <a:pt x="243" y="109"/>
                  </a:lnTo>
                  <a:lnTo>
                    <a:pt x="1" y="170"/>
                  </a:lnTo>
                  <a:lnTo>
                    <a:pt x="787" y="1886"/>
                  </a:lnTo>
                  <a:lnTo>
                    <a:pt x="1911" y="327"/>
                  </a:lnTo>
                  <a:lnTo>
                    <a:pt x="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2520873" y="1470449"/>
              <a:ext cx="203425" cy="262718"/>
            </a:xfrm>
            <a:custGeom>
              <a:avLst/>
              <a:gdLst/>
              <a:ahLst/>
              <a:cxnLst/>
              <a:rect l="l" t="t" r="r" b="b"/>
              <a:pathLst>
                <a:path w="3225" h="4165" extrusionOk="0">
                  <a:moveTo>
                    <a:pt x="897" y="0"/>
                  </a:moveTo>
                  <a:cubicBezTo>
                    <a:pt x="366" y="0"/>
                    <a:pt x="0" y="425"/>
                    <a:pt x="9" y="1158"/>
                  </a:cubicBezTo>
                  <a:cubicBezTo>
                    <a:pt x="9" y="2185"/>
                    <a:pt x="734" y="3442"/>
                    <a:pt x="1629" y="3950"/>
                  </a:cubicBezTo>
                  <a:cubicBezTo>
                    <a:pt x="1882" y="4096"/>
                    <a:pt x="2121" y="4165"/>
                    <a:pt x="2334" y="4165"/>
                  </a:cubicBezTo>
                  <a:cubicBezTo>
                    <a:pt x="2862" y="4165"/>
                    <a:pt x="3224" y="3739"/>
                    <a:pt x="3224" y="3007"/>
                  </a:cubicBezTo>
                  <a:cubicBezTo>
                    <a:pt x="3224" y="1980"/>
                    <a:pt x="2499" y="723"/>
                    <a:pt x="1604" y="215"/>
                  </a:cubicBezTo>
                  <a:cubicBezTo>
                    <a:pt x="1351" y="69"/>
                    <a:pt x="1111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2566415" y="1502302"/>
              <a:ext cx="112846" cy="198253"/>
            </a:xfrm>
            <a:custGeom>
              <a:avLst/>
              <a:gdLst/>
              <a:ahLst/>
              <a:cxnLst/>
              <a:rect l="l" t="t" r="r" b="b"/>
              <a:pathLst>
                <a:path w="1789" h="3143" extrusionOk="0">
                  <a:moveTo>
                    <a:pt x="230" y="0"/>
                  </a:moveTo>
                  <a:lnTo>
                    <a:pt x="0" y="97"/>
                  </a:lnTo>
                  <a:lnTo>
                    <a:pt x="701" y="1463"/>
                  </a:lnTo>
                  <a:lnTo>
                    <a:pt x="0" y="2031"/>
                  </a:lnTo>
                  <a:lnTo>
                    <a:pt x="230" y="2381"/>
                  </a:lnTo>
                  <a:lnTo>
                    <a:pt x="895" y="1849"/>
                  </a:lnTo>
                  <a:lnTo>
                    <a:pt x="1559" y="3143"/>
                  </a:lnTo>
                  <a:lnTo>
                    <a:pt x="1789" y="3058"/>
                  </a:lnTo>
                  <a:lnTo>
                    <a:pt x="1088" y="1692"/>
                  </a:lnTo>
                  <a:lnTo>
                    <a:pt x="1789" y="1124"/>
                  </a:lnTo>
                  <a:lnTo>
                    <a:pt x="1559" y="762"/>
                  </a:lnTo>
                  <a:lnTo>
                    <a:pt x="895" y="1306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2631194" y="3404453"/>
              <a:ext cx="1810009" cy="1131484"/>
            </a:xfrm>
            <a:custGeom>
              <a:avLst/>
              <a:gdLst/>
              <a:ahLst/>
              <a:cxnLst/>
              <a:rect l="l" t="t" r="r" b="b"/>
              <a:pathLst>
                <a:path w="28695" h="17938" extrusionOk="0">
                  <a:moveTo>
                    <a:pt x="12619" y="1"/>
                  </a:moveTo>
                  <a:lnTo>
                    <a:pt x="8498" y="2334"/>
                  </a:lnTo>
                  <a:lnTo>
                    <a:pt x="10165" y="3458"/>
                  </a:lnTo>
                  <a:lnTo>
                    <a:pt x="0" y="9574"/>
                  </a:lnTo>
                  <a:lnTo>
                    <a:pt x="13949" y="17938"/>
                  </a:lnTo>
                  <a:lnTo>
                    <a:pt x="28695" y="8836"/>
                  </a:lnTo>
                  <a:lnTo>
                    <a:pt x="12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2569442" y="3048447"/>
              <a:ext cx="967546" cy="1220676"/>
            </a:xfrm>
            <a:custGeom>
              <a:avLst/>
              <a:gdLst/>
              <a:ahLst/>
              <a:cxnLst/>
              <a:rect l="l" t="t" r="r" b="b"/>
              <a:pathLst>
                <a:path w="15339" h="19352" extrusionOk="0">
                  <a:moveTo>
                    <a:pt x="15129" y="0"/>
                  </a:moveTo>
                  <a:cubicBezTo>
                    <a:pt x="15084" y="0"/>
                    <a:pt x="14996" y="69"/>
                    <a:pt x="14807" y="170"/>
                  </a:cubicBezTo>
                  <a:lnTo>
                    <a:pt x="9295" y="3300"/>
                  </a:lnTo>
                  <a:cubicBezTo>
                    <a:pt x="9235" y="3445"/>
                    <a:pt x="8691" y="3675"/>
                    <a:pt x="8497" y="3796"/>
                  </a:cubicBezTo>
                  <a:lnTo>
                    <a:pt x="6479" y="4956"/>
                  </a:lnTo>
                  <a:cubicBezTo>
                    <a:pt x="4823" y="5911"/>
                    <a:pt x="0" y="8667"/>
                    <a:pt x="0" y="8667"/>
                  </a:cubicBezTo>
                  <a:lnTo>
                    <a:pt x="25" y="10492"/>
                  </a:lnTo>
                  <a:cubicBezTo>
                    <a:pt x="25" y="10492"/>
                    <a:pt x="569" y="10806"/>
                    <a:pt x="798" y="10939"/>
                  </a:cubicBezTo>
                  <a:lnTo>
                    <a:pt x="2466" y="11906"/>
                  </a:lnTo>
                  <a:lnTo>
                    <a:pt x="7204" y="14638"/>
                  </a:lnTo>
                  <a:cubicBezTo>
                    <a:pt x="9875" y="16185"/>
                    <a:pt x="12667" y="17816"/>
                    <a:pt x="15339" y="19351"/>
                  </a:cubicBezTo>
                  <a:cubicBezTo>
                    <a:pt x="15339" y="15846"/>
                    <a:pt x="15194" y="12232"/>
                    <a:pt x="15194" y="8727"/>
                  </a:cubicBezTo>
                  <a:lnTo>
                    <a:pt x="15194" y="2079"/>
                  </a:lnTo>
                  <a:cubicBezTo>
                    <a:pt x="15194" y="1487"/>
                    <a:pt x="15266" y="846"/>
                    <a:pt x="15194" y="266"/>
                  </a:cubicBezTo>
                  <a:cubicBezTo>
                    <a:pt x="15175" y="75"/>
                    <a:pt x="15175" y="0"/>
                    <a:pt x="151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3198443" y="2786172"/>
              <a:ext cx="115180" cy="135743"/>
            </a:xfrm>
            <a:custGeom>
              <a:avLst/>
              <a:gdLst/>
              <a:ahLst/>
              <a:cxnLst/>
              <a:rect l="l" t="t" r="r" b="b"/>
              <a:pathLst>
                <a:path w="1826" h="2152" extrusionOk="0">
                  <a:moveTo>
                    <a:pt x="1825" y="0"/>
                  </a:moveTo>
                  <a:cubicBezTo>
                    <a:pt x="1825" y="0"/>
                    <a:pt x="617" y="726"/>
                    <a:pt x="0" y="1076"/>
                  </a:cubicBezTo>
                  <a:cubicBezTo>
                    <a:pt x="399" y="1306"/>
                    <a:pt x="1499" y="2152"/>
                    <a:pt x="1499" y="2152"/>
                  </a:cubicBezTo>
                  <a:lnTo>
                    <a:pt x="1825" y="1765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AA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2924690" y="2854800"/>
              <a:ext cx="601633" cy="401867"/>
            </a:xfrm>
            <a:custGeom>
              <a:avLst/>
              <a:gdLst/>
              <a:ahLst/>
              <a:cxnLst/>
              <a:rect l="l" t="t" r="r" b="b"/>
              <a:pathLst>
                <a:path w="9538" h="6371" extrusionOk="0">
                  <a:moveTo>
                    <a:pt x="4340" y="0"/>
                  </a:moveTo>
                  <a:cubicBezTo>
                    <a:pt x="4340" y="0"/>
                    <a:pt x="4292" y="24"/>
                    <a:pt x="3917" y="242"/>
                  </a:cubicBezTo>
                  <a:cubicBezTo>
                    <a:pt x="2769" y="895"/>
                    <a:pt x="13" y="2466"/>
                    <a:pt x="13" y="2466"/>
                  </a:cubicBezTo>
                  <a:lnTo>
                    <a:pt x="1" y="4206"/>
                  </a:lnTo>
                  <a:lnTo>
                    <a:pt x="3663" y="6370"/>
                  </a:lnTo>
                  <a:lnTo>
                    <a:pt x="4558" y="5862"/>
                  </a:lnTo>
                  <a:lnTo>
                    <a:pt x="6540" y="4726"/>
                  </a:lnTo>
                  <a:lnTo>
                    <a:pt x="9537" y="3022"/>
                  </a:lnTo>
                  <a:lnTo>
                    <a:pt x="5984" y="97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3527767" y="3046176"/>
              <a:ext cx="965275" cy="1221433"/>
            </a:xfrm>
            <a:custGeom>
              <a:avLst/>
              <a:gdLst/>
              <a:ahLst/>
              <a:cxnLst/>
              <a:rect l="l" t="t" r="r" b="b"/>
              <a:pathLst>
                <a:path w="15303" h="19364" extrusionOk="0">
                  <a:moveTo>
                    <a:pt x="1" y="0"/>
                  </a:moveTo>
                  <a:lnTo>
                    <a:pt x="1" y="9875"/>
                  </a:lnTo>
                  <a:cubicBezTo>
                    <a:pt x="1" y="12075"/>
                    <a:pt x="134" y="17562"/>
                    <a:pt x="134" y="17562"/>
                  </a:cubicBezTo>
                  <a:lnTo>
                    <a:pt x="134" y="19363"/>
                  </a:lnTo>
                  <a:lnTo>
                    <a:pt x="15290" y="10612"/>
                  </a:lnTo>
                  <a:lnTo>
                    <a:pt x="15303" y="88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5"/>
            <p:cNvSpPr/>
            <p:nvPr/>
          </p:nvSpPr>
          <p:spPr>
            <a:xfrm>
              <a:off x="2600728" y="3518812"/>
              <a:ext cx="1069668" cy="617655"/>
            </a:xfrm>
            <a:custGeom>
              <a:avLst/>
              <a:gdLst/>
              <a:ahLst/>
              <a:cxnLst/>
              <a:rect l="l" t="t" r="r" b="b"/>
              <a:pathLst>
                <a:path w="16958" h="9792" extrusionOk="0">
                  <a:moveTo>
                    <a:pt x="2115" y="1"/>
                  </a:moveTo>
                  <a:lnTo>
                    <a:pt x="0" y="1222"/>
                  </a:lnTo>
                  <a:lnTo>
                    <a:pt x="14831" y="9791"/>
                  </a:lnTo>
                  <a:lnTo>
                    <a:pt x="16958" y="8558"/>
                  </a:lnTo>
                  <a:lnTo>
                    <a:pt x="21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5"/>
            <p:cNvSpPr/>
            <p:nvPr/>
          </p:nvSpPr>
          <p:spPr>
            <a:xfrm>
              <a:off x="2568685" y="2785415"/>
              <a:ext cx="1924368" cy="1369349"/>
            </a:xfrm>
            <a:custGeom>
              <a:avLst/>
              <a:gdLst/>
              <a:ahLst/>
              <a:cxnLst/>
              <a:rect l="l" t="t" r="r" b="b"/>
              <a:pathLst>
                <a:path w="30508" h="21709" extrusionOk="0">
                  <a:moveTo>
                    <a:pt x="10915" y="6842"/>
                  </a:moveTo>
                  <a:lnTo>
                    <a:pt x="25757" y="15411"/>
                  </a:lnTo>
                  <a:lnTo>
                    <a:pt x="17720" y="20040"/>
                  </a:lnTo>
                  <a:lnTo>
                    <a:pt x="2877" y="11483"/>
                  </a:lnTo>
                  <a:lnTo>
                    <a:pt x="10915" y="6842"/>
                  </a:lnTo>
                  <a:close/>
                  <a:moveTo>
                    <a:pt x="2623" y="11628"/>
                  </a:moveTo>
                  <a:lnTo>
                    <a:pt x="17454" y="20185"/>
                  </a:lnTo>
                  <a:lnTo>
                    <a:pt x="15339" y="21418"/>
                  </a:lnTo>
                  <a:lnTo>
                    <a:pt x="508" y="12849"/>
                  </a:lnTo>
                  <a:lnTo>
                    <a:pt x="2623" y="11628"/>
                  </a:lnTo>
                  <a:close/>
                  <a:moveTo>
                    <a:pt x="11833" y="0"/>
                  </a:moveTo>
                  <a:lnTo>
                    <a:pt x="5657" y="3566"/>
                  </a:lnTo>
                  <a:lnTo>
                    <a:pt x="10866" y="6576"/>
                  </a:lnTo>
                  <a:lnTo>
                    <a:pt x="0" y="12849"/>
                  </a:lnTo>
                  <a:lnTo>
                    <a:pt x="15339" y="21708"/>
                  </a:lnTo>
                  <a:lnTo>
                    <a:pt x="30508" y="12945"/>
                  </a:lnTo>
                  <a:lnTo>
                    <a:pt x="10758" y="1535"/>
                  </a:lnTo>
                  <a:lnTo>
                    <a:pt x="118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5"/>
            <p:cNvSpPr/>
            <p:nvPr/>
          </p:nvSpPr>
          <p:spPr>
            <a:xfrm>
              <a:off x="3078724" y="2959508"/>
              <a:ext cx="221150" cy="124452"/>
            </a:xfrm>
            <a:custGeom>
              <a:avLst/>
              <a:gdLst/>
              <a:ahLst/>
              <a:cxnLst/>
              <a:rect l="l" t="t" r="r" b="b"/>
              <a:pathLst>
                <a:path w="3506" h="1973" extrusionOk="0">
                  <a:moveTo>
                    <a:pt x="2805" y="57"/>
                  </a:moveTo>
                  <a:cubicBezTo>
                    <a:pt x="2850" y="57"/>
                    <a:pt x="2895" y="69"/>
                    <a:pt x="2938" y="93"/>
                  </a:cubicBezTo>
                  <a:cubicBezTo>
                    <a:pt x="3034" y="129"/>
                    <a:pt x="3083" y="190"/>
                    <a:pt x="3034" y="226"/>
                  </a:cubicBezTo>
                  <a:lnTo>
                    <a:pt x="3010" y="238"/>
                  </a:lnTo>
                  <a:cubicBezTo>
                    <a:pt x="2986" y="226"/>
                    <a:pt x="2962" y="214"/>
                    <a:pt x="2925" y="190"/>
                  </a:cubicBezTo>
                  <a:cubicBezTo>
                    <a:pt x="2841" y="153"/>
                    <a:pt x="2756" y="129"/>
                    <a:pt x="2672" y="105"/>
                  </a:cubicBezTo>
                  <a:cubicBezTo>
                    <a:pt x="2672" y="105"/>
                    <a:pt x="2672" y="93"/>
                    <a:pt x="2672" y="93"/>
                  </a:cubicBezTo>
                  <a:cubicBezTo>
                    <a:pt x="2714" y="69"/>
                    <a:pt x="2759" y="57"/>
                    <a:pt x="2805" y="57"/>
                  </a:cubicBezTo>
                  <a:close/>
                  <a:moveTo>
                    <a:pt x="254" y="1181"/>
                  </a:moveTo>
                  <a:cubicBezTo>
                    <a:pt x="315" y="1205"/>
                    <a:pt x="375" y="1229"/>
                    <a:pt x="423" y="1253"/>
                  </a:cubicBezTo>
                  <a:lnTo>
                    <a:pt x="907" y="1447"/>
                  </a:lnTo>
                  <a:cubicBezTo>
                    <a:pt x="844" y="1462"/>
                    <a:pt x="778" y="1471"/>
                    <a:pt x="712" y="1471"/>
                  </a:cubicBezTo>
                  <a:cubicBezTo>
                    <a:pt x="627" y="1471"/>
                    <a:pt x="541" y="1456"/>
                    <a:pt x="460" y="1422"/>
                  </a:cubicBezTo>
                  <a:cubicBezTo>
                    <a:pt x="303" y="1362"/>
                    <a:pt x="218" y="1265"/>
                    <a:pt x="254" y="1181"/>
                  </a:cubicBezTo>
                  <a:close/>
                  <a:moveTo>
                    <a:pt x="2179" y="96"/>
                  </a:moveTo>
                  <a:cubicBezTo>
                    <a:pt x="2391" y="96"/>
                    <a:pt x="2601" y="128"/>
                    <a:pt x="2805" y="202"/>
                  </a:cubicBezTo>
                  <a:lnTo>
                    <a:pt x="2865" y="226"/>
                  </a:lnTo>
                  <a:cubicBezTo>
                    <a:pt x="3336" y="443"/>
                    <a:pt x="3433" y="830"/>
                    <a:pt x="3095" y="1132"/>
                  </a:cubicBezTo>
                  <a:lnTo>
                    <a:pt x="2925" y="1277"/>
                  </a:lnTo>
                  <a:cubicBezTo>
                    <a:pt x="2817" y="1362"/>
                    <a:pt x="2768" y="1507"/>
                    <a:pt x="2805" y="1640"/>
                  </a:cubicBezTo>
                  <a:cubicBezTo>
                    <a:pt x="2817" y="1737"/>
                    <a:pt x="2805" y="1773"/>
                    <a:pt x="2720" y="1858"/>
                  </a:cubicBezTo>
                  <a:cubicBezTo>
                    <a:pt x="2663" y="1903"/>
                    <a:pt x="2590" y="1927"/>
                    <a:pt x="2496" y="1927"/>
                  </a:cubicBezTo>
                  <a:cubicBezTo>
                    <a:pt x="2392" y="1927"/>
                    <a:pt x="2263" y="1897"/>
                    <a:pt x="2104" y="1833"/>
                  </a:cubicBezTo>
                  <a:lnTo>
                    <a:pt x="2091" y="1833"/>
                  </a:lnTo>
                  <a:lnTo>
                    <a:pt x="1064" y="1434"/>
                  </a:lnTo>
                  <a:lnTo>
                    <a:pt x="484" y="1205"/>
                  </a:lnTo>
                  <a:cubicBezTo>
                    <a:pt x="411" y="1181"/>
                    <a:pt x="339" y="1144"/>
                    <a:pt x="278" y="1108"/>
                  </a:cubicBezTo>
                  <a:lnTo>
                    <a:pt x="242" y="1096"/>
                  </a:lnTo>
                  <a:cubicBezTo>
                    <a:pt x="145" y="1024"/>
                    <a:pt x="121" y="963"/>
                    <a:pt x="206" y="891"/>
                  </a:cubicBezTo>
                  <a:cubicBezTo>
                    <a:pt x="303" y="806"/>
                    <a:pt x="423" y="758"/>
                    <a:pt x="544" y="746"/>
                  </a:cubicBezTo>
                  <a:cubicBezTo>
                    <a:pt x="726" y="709"/>
                    <a:pt x="895" y="649"/>
                    <a:pt x="1040" y="552"/>
                  </a:cubicBezTo>
                  <a:lnTo>
                    <a:pt x="1233" y="383"/>
                  </a:lnTo>
                  <a:cubicBezTo>
                    <a:pt x="1451" y="214"/>
                    <a:pt x="1717" y="117"/>
                    <a:pt x="1983" y="105"/>
                  </a:cubicBezTo>
                  <a:cubicBezTo>
                    <a:pt x="2048" y="99"/>
                    <a:pt x="2114" y="96"/>
                    <a:pt x="2179" y="96"/>
                  </a:cubicBezTo>
                  <a:close/>
                  <a:moveTo>
                    <a:pt x="2802" y="1"/>
                  </a:moveTo>
                  <a:cubicBezTo>
                    <a:pt x="2732" y="1"/>
                    <a:pt x="2662" y="19"/>
                    <a:pt x="2599" y="57"/>
                  </a:cubicBezTo>
                  <a:cubicBezTo>
                    <a:pt x="2587" y="69"/>
                    <a:pt x="2575" y="69"/>
                    <a:pt x="2575" y="81"/>
                  </a:cubicBezTo>
                  <a:cubicBezTo>
                    <a:pt x="2450" y="57"/>
                    <a:pt x="2320" y="44"/>
                    <a:pt x="2188" y="44"/>
                  </a:cubicBezTo>
                  <a:cubicBezTo>
                    <a:pt x="2116" y="44"/>
                    <a:pt x="2043" y="48"/>
                    <a:pt x="1971" y="57"/>
                  </a:cubicBezTo>
                  <a:cubicBezTo>
                    <a:pt x="1668" y="69"/>
                    <a:pt x="1390" y="177"/>
                    <a:pt x="1149" y="359"/>
                  </a:cubicBezTo>
                  <a:lnTo>
                    <a:pt x="967" y="516"/>
                  </a:lnTo>
                  <a:cubicBezTo>
                    <a:pt x="822" y="600"/>
                    <a:pt x="665" y="661"/>
                    <a:pt x="496" y="697"/>
                  </a:cubicBezTo>
                  <a:cubicBezTo>
                    <a:pt x="363" y="709"/>
                    <a:pt x="230" y="770"/>
                    <a:pt x="133" y="854"/>
                  </a:cubicBezTo>
                  <a:cubicBezTo>
                    <a:pt x="0" y="963"/>
                    <a:pt x="73" y="1060"/>
                    <a:pt x="182" y="1132"/>
                  </a:cubicBezTo>
                  <a:cubicBezTo>
                    <a:pt x="109" y="1253"/>
                    <a:pt x="194" y="1386"/>
                    <a:pt x="399" y="1471"/>
                  </a:cubicBezTo>
                  <a:cubicBezTo>
                    <a:pt x="496" y="1507"/>
                    <a:pt x="596" y="1525"/>
                    <a:pt x="695" y="1525"/>
                  </a:cubicBezTo>
                  <a:cubicBezTo>
                    <a:pt x="795" y="1525"/>
                    <a:pt x="895" y="1507"/>
                    <a:pt x="992" y="1471"/>
                  </a:cubicBezTo>
                  <a:lnTo>
                    <a:pt x="2043" y="1870"/>
                  </a:lnTo>
                  <a:cubicBezTo>
                    <a:pt x="2126" y="1900"/>
                    <a:pt x="2313" y="1973"/>
                    <a:pt x="2498" y="1973"/>
                  </a:cubicBezTo>
                  <a:cubicBezTo>
                    <a:pt x="2609" y="1973"/>
                    <a:pt x="2719" y="1947"/>
                    <a:pt x="2805" y="1870"/>
                  </a:cubicBezTo>
                  <a:cubicBezTo>
                    <a:pt x="2889" y="1821"/>
                    <a:pt x="2925" y="1725"/>
                    <a:pt x="2901" y="1628"/>
                  </a:cubicBezTo>
                  <a:cubicBezTo>
                    <a:pt x="2877" y="1507"/>
                    <a:pt x="2913" y="1386"/>
                    <a:pt x="3010" y="1302"/>
                  </a:cubicBezTo>
                  <a:lnTo>
                    <a:pt x="3179" y="1169"/>
                  </a:lnTo>
                  <a:cubicBezTo>
                    <a:pt x="3506" y="878"/>
                    <a:pt x="3457" y="516"/>
                    <a:pt x="3083" y="274"/>
                  </a:cubicBezTo>
                  <a:lnTo>
                    <a:pt x="3107" y="262"/>
                  </a:lnTo>
                  <a:cubicBezTo>
                    <a:pt x="3191" y="190"/>
                    <a:pt x="3131" y="93"/>
                    <a:pt x="2986" y="44"/>
                  </a:cubicBezTo>
                  <a:cubicBezTo>
                    <a:pt x="2928" y="16"/>
                    <a:pt x="2865" y="1"/>
                    <a:pt x="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5"/>
            <p:cNvSpPr/>
            <p:nvPr/>
          </p:nvSpPr>
          <p:spPr>
            <a:xfrm>
              <a:off x="3247958" y="2982090"/>
              <a:ext cx="115936" cy="67178"/>
            </a:xfrm>
            <a:custGeom>
              <a:avLst/>
              <a:gdLst/>
              <a:ahLst/>
              <a:cxnLst/>
              <a:rect l="l" t="t" r="r" b="b"/>
              <a:pathLst>
                <a:path w="1838" h="1065" extrusionOk="0">
                  <a:moveTo>
                    <a:pt x="919" y="1"/>
                  </a:moveTo>
                  <a:cubicBezTo>
                    <a:pt x="412" y="1"/>
                    <a:pt x="1" y="230"/>
                    <a:pt x="1" y="533"/>
                  </a:cubicBezTo>
                  <a:cubicBezTo>
                    <a:pt x="1" y="823"/>
                    <a:pt x="412" y="1064"/>
                    <a:pt x="919" y="1064"/>
                  </a:cubicBezTo>
                  <a:cubicBezTo>
                    <a:pt x="1427" y="1064"/>
                    <a:pt x="1838" y="823"/>
                    <a:pt x="1838" y="533"/>
                  </a:cubicBezTo>
                  <a:cubicBezTo>
                    <a:pt x="1838" y="230"/>
                    <a:pt x="1427" y="1"/>
                    <a:pt x="919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5"/>
            <p:cNvSpPr/>
            <p:nvPr/>
          </p:nvSpPr>
          <p:spPr>
            <a:xfrm>
              <a:off x="3263980" y="2992750"/>
              <a:ext cx="54184" cy="35954"/>
            </a:xfrm>
            <a:custGeom>
              <a:avLst/>
              <a:gdLst/>
              <a:ahLst/>
              <a:cxnLst/>
              <a:rect l="l" t="t" r="r" b="b"/>
              <a:pathLst>
                <a:path w="859" h="570" extrusionOk="0">
                  <a:moveTo>
                    <a:pt x="593" y="1"/>
                  </a:moveTo>
                  <a:lnTo>
                    <a:pt x="508" y="49"/>
                  </a:lnTo>
                  <a:lnTo>
                    <a:pt x="689" y="110"/>
                  </a:lnTo>
                  <a:lnTo>
                    <a:pt x="206" y="400"/>
                  </a:lnTo>
                  <a:lnTo>
                    <a:pt x="73" y="315"/>
                  </a:lnTo>
                  <a:lnTo>
                    <a:pt x="1" y="351"/>
                  </a:lnTo>
                  <a:lnTo>
                    <a:pt x="363" y="569"/>
                  </a:lnTo>
                  <a:lnTo>
                    <a:pt x="436" y="521"/>
                  </a:lnTo>
                  <a:lnTo>
                    <a:pt x="291" y="448"/>
                  </a:lnTo>
                  <a:lnTo>
                    <a:pt x="859" y="122"/>
                  </a:lnTo>
                  <a:lnTo>
                    <a:pt x="774" y="7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5"/>
            <p:cNvSpPr/>
            <p:nvPr/>
          </p:nvSpPr>
          <p:spPr>
            <a:xfrm>
              <a:off x="3296023" y="3011862"/>
              <a:ext cx="59482" cy="36648"/>
            </a:xfrm>
            <a:custGeom>
              <a:avLst/>
              <a:gdLst/>
              <a:ahLst/>
              <a:cxnLst/>
              <a:rect l="l" t="t" r="r" b="b"/>
              <a:pathLst>
                <a:path w="943" h="581" extrusionOk="0">
                  <a:moveTo>
                    <a:pt x="605" y="0"/>
                  </a:moveTo>
                  <a:lnTo>
                    <a:pt x="520" y="48"/>
                  </a:lnTo>
                  <a:cubicBezTo>
                    <a:pt x="568" y="61"/>
                    <a:pt x="617" y="73"/>
                    <a:pt x="653" y="85"/>
                  </a:cubicBezTo>
                  <a:cubicBezTo>
                    <a:pt x="701" y="97"/>
                    <a:pt x="725" y="109"/>
                    <a:pt x="762" y="121"/>
                  </a:cubicBezTo>
                  <a:cubicBezTo>
                    <a:pt x="798" y="145"/>
                    <a:pt x="810" y="169"/>
                    <a:pt x="822" y="194"/>
                  </a:cubicBezTo>
                  <a:cubicBezTo>
                    <a:pt x="822" y="218"/>
                    <a:pt x="810" y="242"/>
                    <a:pt x="774" y="266"/>
                  </a:cubicBezTo>
                  <a:cubicBezTo>
                    <a:pt x="750" y="278"/>
                    <a:pt x="725" y="278"/>
                    <a:pt x="689" y="290"/>
                  </a:cubicBezTo>
                  <a:cubicBezTo>
                    <a:pt x="665" y="290"/>
                    <a:pt x="617" y="302"/>
                    <a:pt x="556" y="302"/>
                  </a:cubicBezTo>
                  <a:lnTo>
                    <a:pt x="73" y="302"/>
                  </a:lnTo>
                  <a:lnTo>
                    <a:pt x="0" y="351"/>
                  </a:lnTo>
                  <a:lnTo>
                    <a:pt x="399" y="580"/>
                  </a:lnTo>
                  <a:lnTo>
                    <a:pt x="472" y="532"/>
                  </a:lnTo>
                  <a:lnTo>
                    <a:pt x="169" y="363"/>
                  </a:lnTo>
                  <a:lnTo>
                    <a:pt x="641" y="363"/>
                  </a:lnTo>
                  <a:cubicBezTo>
                    <a:pt x="701" y="351"/>
                    <a:pt x="737" y="351"/>
                    <a:pt x="774" y="339"/>
                  </a:cubicBezTo>
                  <a:cubicBezTo>
                    <a:pt x="810" y="339"/>
                    <a:pt x="834" y="326"/>
                    <a:pt x="858" y="302"/>
                  </a:cubicBezTo>
                  <a:cubicBezTo>
                    <a:pt x="919" y="278"/>
                    <a:pt x="943" y="242"/>
                    <a:pt x="931" y="194"/>
                  </a:cubicBezTo>
                  <a:cubicBezTo>
                    <a:pt x="931" y="157"/>
                    <a:pt x="895" y="121"/>
                    <a:pt x="834" y="85"/>
                  </a:cubicBezTo>
                  <a:cubicBezTo>
                    <a:pt x="798" y="61"/>
                    <a:pt x="774" y="48"/>
                    <a:pt x="737" y="36"/>
                  </a:cubicBezTo>
                  <a:cubicBezTo>
                    <a:pt x="701" y="24"/>
                    <a:pt x="653" y="12"/>
                    <a:pt x="60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5"/>
            <p:cNvSpPr/>
            <p:nvPr/>
          </p:nvSpPr>
          <p:spPr>
            <a:xfrm>
              <a:off x="3428673" y="3086545"/>
              <a:ext cx="618349" cy="356892"/>
            </a:xfrm>
            <a:custGeom>
              <a:avLst/>
              <a:gdLst/>
              <a:ahLst/>
              <a:cxnLst/>
              <a:rect l="l" t="t" r="r" b="b"/>
              <a:pathLst>
                <a:path w="9803" h="5658" extrusionOk="0">
                  <a:moveTo>
                    <a:pt x="1028" y="1"/>
                  </a:moveTo>
                  <a:lnTo>
                    <a:pt x="0" y="593"/>
                  </a:lnTo>
                  <a:lnTo>
                    <a:pt x="8775" y="5657"/>
                  </a:lnTo>
                  <a:lnTo>
                    <a:pt x="9803" y="5065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5"/>
            <p:cNvSpPr/>
            <p:nvPr/>
          </p:nvSpPr>
          <p:spPr>
            <a:xfrm>
              <a:off x="3332607" y="3146027"/>
              <a:ext cx="846311" cy="488788"/>
            </a:xfrm>
            <a:custGeom>
              <a:avLst/>
              <a:gdLst/>
              <a:ahLst/>
              <a:cxnLst/>
              <a:rect l="l" t="t" r="r" b="b"/>
              <a:pathLst>
                <a:path w="13417" h="7749" extrusionOk="0">
                  <a:moveTo>
                    <a:pt x="907" y="0"/>
                  </a:moveTo>
                  <a:lnTo>
                    <a:pt x="0" y="532"/>
                  </a:lnTo>
                  <a:lnTo>
                    <a:pt x="12510" y="7748"/>
                  </a:lnTo>
                  <a:lnTo>
                    <a:pt x="13417" y="7228"/>
                  </a:lnTo>
                  <a:lnTo>
                    <a:pt x="9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5"/>
            <p:cNvSpPr/>
            <p:nvPr/>
          </p:nvSpPr>
          <p:spPr>
            <a:xfrm>
              <a:off x="2750157" y="3216168"/>
              <a:ext cx="1443276" cy="833380"/>
            </a:xfrm>
            <a:custGeom>
              <a:avLst/>
              <a:gdLst/>
              <a:ahLst/>
              <a:cxnLst/>
              <a:rect l="l" t="t" r="r" b="b"/>
              <a:pathLst>
                <a:path w="22881" h="13212" extrusionOk="0">
                  <a:moveTo>
                    <a:pt x="8038" y="0"/>
                  </a:moveTo>
                  <a:lnTo>
                    <a:pt x="0" y="4642"/>
                  </a:lnTo>
                  <a:lnTo>
                    <a:pt x="14843" y="13211"/>
                  </a:lnTo>
                  <a:lnTo>
                    <a:pt x="22880" y="8570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5"/>
            <p:cNvSpPr/>
            <p:nvPr/>
          </p:nvSpPr>
          <p:spPr>
            <a:xfrm>
              <a:off x="2771477" y="3491374"/>
              <a:ext cx="1176458" cy="417888"/>
            </a:xfrm>
            <a:custGeom>
              <a:avLst/>
              <a:gdLst/>
              <a:ahLst/>
              <a:cxnLst/>
              <a:rect l="l" t="t" r="r" b="b"/>
              <a:pathLst>
                <a:path w="18651" h="6625" extrusionOk="0">
                  <a:moveTo>
                    <a:pt x="25" y="1"/>
                  </a:moveTo>
                  <a:lnTo>
                    <a:pt x="0" y="73"/>
                  </a:lnTo>
                  <a:lnTo>
                    <a:pt x="10456" y="1403"/>
                  </a:lnTo>
                  <a:lnTo>
                    <a:pt x="10456" y="4920"/>
                  </a:lnTo>
                  <a:lnTo>
                    <a:pt x="10576" y="4920"/>
                  </a:lnTo>
                  <a:lnTo>
                    <a:pt x="10576" y="3711"/>
                  </a:lnTo>
                  <a:lnTo>
                    <a:pt x="18167" y="4437"/>
                  </a:lnTo>
                  <a:lnTo>
                    <a:pt x="18530" y="6624"/>
                  </a:lnTo>
                  <a:lnTo>
                    <a:pt x="18650" y="6612"/>
                  </a:lnTo>
                  <a:lnTo>
                    <a:pt x="18276" y="4376"/>
                  </a:lnTo>
                  <a:lnTo>
                    <a:pt x="10576" y="3651"/>
                  </a:lnTo>
                  <a:lnTo>
                    <a:pt x="10576" y="134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5"/>
            <p:cNvSpPr/>
            <p:nvPr/>
          </p:nvSpPr>
          <p:spPr>
            <a:xfrm>
              <a:off x="3206012" y="3352226"/>
              <a:ext cx="133535" cy="69638"/>
            </a:xfrm>
            <a:custGeom>
              <a:avLst/>
              <a:gdLst/>
              <a:ahLst/>
              <a:cxnLst/>
              <a:rect l="l" t="t" r="r" b="b"/>
              <a:pathLst>
                <a:path w="2117" h="1104" extrusionOk="0">
                  <a:moveTo>
                    <a:pt x="1059" y="67"/>
                  </a:moveTo>
                  <a:cubicBezTo>
                    <a:pt x="1264" y="67"/>
                    <a:pt x="1469" y="116"/>
                    <a:pt x="1657" y="212"/>
                  </a:cubicBezTo>
                  <a:cubicBezTo>
                    <a:pt x="1983" y="394"/>
                    <a:pt x="1983" y="708"/>
                    <a:pt x="1657" y="901"/>
                  </a:cubicBezTo>
                  <a:cubicBezTo>
                    <a:pt x="1469" y="992"/>
                    <a:pt x="1264" y="1037"/>
                    <a:pt x="1059" y="1037"/>
                  </a:cubicBezTo>
                  <a:cubicBezTo>
                    <a:pt x="853" y="1037"/>
                    <a:pt x="648" y="992"/>
                    <a:pt x="460" y="901"/>
                  </a:cubicBezTo>
                  <a:cubicBezTo>
                    <a:pt x="134" y="708"/>
                    <a:pt x="134" y="394"/>
                    <a:pt x="460" y="212"/>
                  </a:cubicBezTo>
                  <a:cubicBezTo>
                    <a:pt x="648" y="116"/>
                    <a:pt x="853" y="67"/>
                    <a:pt x="1059" y="67"/>
                  </a:cubicBezTo>
                  <a:close/>
                  <a:moveTo>
                    <a:pt x="1059" y="1"/>
                  </a:moveTo>
                  <a:cubicBezTo>
                    <a:pt x="826" y="1"/>
                    <a:pt x="593" y="55"/>
                    <a:pt x="376" y="164"/>
                  </a:cubicBezTo>
                  <a:cubicBezTo>
                    <a:pt x="1" y="382"/>
                    <a:pt x="1" y="732"/>
                    <a:pt x="376" y="950"/>
                  </a:cubicBezTo>
                  <a:cubicBezTo>
                    <a:pt x="593" y="1052"/>
                    <a:pt x="826" y="1104"/>
                    <a:pt x="1059" y="1104"/>
                  </a:cubicBezTo>
                  <a:cubicBezTo>
                    <a:pt x="1291" y="1104"/>
                    <a:pt x="1524" y="1052"/>
                    <a:pt x="1741" y="950"/>
                  </a:cubicBezTo>
                  <a:cubicBezTo>
                    <a:pt x="2116" y="732"/>
                    <a:pt x="2116" y="382"/>
                    <a:pt x="1741" y="164"/>
                  </a:cubicBezTo>
                  <a:cubicBezTo>
                    <a:pt x="1524" y="55"/>
                    <a:pt x="1291" y="1"/>
                    <a:pt x="1059" y="1"/>
                  </a:cubicBezTo>
                  <a:close/>
                </a:path>
              </a:pathLst>
            </a:custGeom>
            <a:solidFill>
              <a:srgbClr val="2C4B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5"/>
            <p:cNvSpPr/>
            <p:nvPr/>
          </p:nvSpPr>
          <p:spPr>
            <a:xfrm>
              <a:off x="3070334" y="3764308"/>
              <a:ext cx="541394" cy="311918"/>
            </a:xfrm>
            <a:custGeom>
              <a:avLst/>
              <a:gdLst/>
              <a:ahLst/>
              <a:cxnLst/>
              <a:rect l="l" t="t" r="r" b="b"/>
              <a:pathLst>
                <a:path w="8583" h="4945" extrusionOk="0">
                  <a:moveTo>
                    <a:pt x="883" y="1"/>
                  </a:moveTo>
                  <a:lnTo>
                    <a:pt x="0" y="509"/>
                  </a:lnTo>
                  <a:lnTo>
                    <a:pt x="7700" y="4944"/>
                  </a:lnTo>
                  <a:lnTo>
                    <a:pt x="8582" y="4449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2649487" y="3589711"/>
              <a:ext cx="889014" cy="513955"/>
            </a:xfrm>
            <a:custGeom>
              <a:avLst/>
              <a:gdLst/>
              <a:ahLst/>
              <a:cxnLst/>
              <a:rect l="l" t="t" r="r" b="b"/>
              <a:pathLst>
                <a:path w="14094" h="8148" extrusionOk="0">
                  <a:moveTo>
                    <a:pt x="279" y="1"/>
                  </a:moveTo>
                  <a:lnTo>
                    <a:pt x="1" y="170"/>
                  </a:lnTo>
                  <a:lnTo>
                    <a:pt x="13804" y="8148"/>
                  </a:lnTo>
                  <a:lnTo>
                    <a:pt x="14094" y="7978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5"/>
            <p:cNvSpPr/>
            <p:nvPr/>
          </p:nvSpPr>
          <p:spPr>
            <a:xfrm>
              <a:off x="2833986" y="3630963"/>
              <a:ext cx="107547" cy="56328"/>
            </a:xfrm>
            <a:custGeom>
              <a:avLst/>
              <a:gdLst/>
              <a:ahLst/>
              <a:cxnLst/>
              <a:rect l="l" t="t" r="r" b="b"/>
              <a:pathLst>
                <a:path w="1705" h="893" extrusionOk="0">
                  <a:moveTo>
                    <a:pt x="859" y="1"/>
                  </a:moveTo>
                  <a:cubicBezTo>
                    <a:pt x="663" y="1"/>
                    <a:pt x="469" y="49"/>
                    <a:pt x="291" y="145"/>
                  </a:cubicBezTo>
                  <a:cubicBezTo>
                    <a:pt x="1" y="326"/>
                    <a:pt x="13" y="604"/>
                    <a:pt x="327" y="773"/>
                  </a:cubicBezTo>
                  <a:cubicBezTo>
                    <a:pt x="487" y="853"/>
                    <a:pt x="664" y="893"/>
                    <a:pt x="842" y="893"/>
                  </a:cubicBezTo>
                  <a:cubicBezTo>
                    <a:pt x="1039" y="893"/>
                    <a:pt x="1237" y="844"/>
                    <a:pt x="1415" y="749"/>
                  </a:cubicBezTo>
                  <a:cubicBezTo>
                    <a:pt x="1705" y="568"/>
                    <a:pt x="1681" y="290"/>
                    <a:pt x="1378" y="121"/>
                  </a:cubicBezTo>
                  <a:cubicBezTo>
                    <a:pt x="1212" y="40"/>
                    <a:pt x="1035" y="1"/>
                    <a:pt x="859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5"/>
            <p:cNvSpPr/>
            <p:nvPr/>
          </p:nvSpPr>
          <p:spPr>
            <a:xfrm>
              <a:off x="2850008" y="3640803"/>
              <a:ext cx="70962" cy="37720"/>
            </a:xfrm>
            <a:custGeom>
              <a:avLst/>
              <a:gdLst/>
              <a:ahLst/>
              <a:cxnLst/>
              <a:rect l="l" t="t" r="r" b="b"/>
              <a:pathLst>
                <a:path w="1125" h="598" extrusionOk="0">
                  <a:moveTo>
                    <a:pt x="278" y="1"/>
                  </a:moveTo>
                  <a:cubicBezTo>
                    <a:pt x="254" y="13"/>
                    <a:pt x="242" y="25"/>
                    <a:pt x="218" y="37"/>
                  </a:cubicBezTo>
                  <a:cubicBezTo>
                    <a:pt x="0" y="170"/>
                    <a:pt x="25" y="375"/>
                    <a:pt x="254" y="508"/>
                  </a:cubicBezTo>
                  <a:cubicBezTo>
                    <a:pt x="378" y="567"/>
                    <a:pt x="514" y="598"/>
                    <a:pt x="649" y="598"/>
                  </a:cubicBezTo>
                  <a:cubicBezTo>
                    <a:pt x="791" y="598"/>
                    <a:pt x="934" y="564"/>
                    <a:pt x="1064" y="496"/>
                  </a:cubicBezTo>
                  <a:cubicBezTo>
                    <a:pt x="1088" y="484"/>
                    <a:pt x="1100" y="472"/>
                    <a:pt x="1124" y="448"/>
                  </a:cubicBezTo>
                  <a:cubicBezTo>
                    <a:pt x="1016" y="351"/>
                    <a:pt x="895" y="267"/>
                    <a:pt x="762" y="206"/>
                  </a:cubicBezTo>
                  <a:cubicBezTo>
                    <a:pt x="617" y="122"/>
                    <a:pt x="448" y="49"/>
                    <a:pt x="278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2853792" y="3655311"/>
              <a:ext cx="44280" cy="23402"/>
            </a:xfrm>
            <a:custGeom>
              <a:avLst/>
              <a:gdLst/>
              <a:ahLst/>
              <a:cxnLst/>
              <a:rect l="l" t="t" r="r" b="b"/>
              <a:pathLst>
                <a:path w="702" h="371" extrusionOk="0">
                  <a:moveTo>
                    <a:pt x="13" y="0"/>
                  </a:moveTo>
                  <a:lnTo>
                    <a:pt x="13" y="0"/>
                  </a:lnTo>
                  <a:cubicBezTo>
                    <a:pt x="1" y="121"/>
                    <a:pt x="85" y="230"/>
                    <a:pt x="194" y="278"/>
                  </a:cubicBezTo>
                  <a:cubicBezTo>
                    <a:pt x="319" y="336"/>
                    <a:pt x="458" y="371"/>
                    <a:pt x="595" y="371"/>
                  </a:cubicBezTo>
                  <a:cubicBezTo>
                    <a:pt x="631" y="371"/>
                    <a:pt x="667" y="368"/>
                    <a:pt x="702" y="363"/>
                  </a:cubicBezTo>
                  <a:cubicBezTo>
                    <a:pt x="666" y="254"/>
                    <a:pt x="581" y="170"/>
                    <a:pt x="472" y="121"/>
                  </a:cubicBezTo>
                  <a:cubicBezTo>
                    <a:pt x="327" y="49"/>
                    <a:pt x="170" y="13"/>
                    <a:pt x="13" y="0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2914030" y="3653229"/>
              <a:ext cx="16842" cy="11291"/>
            </a:xfrm>
            <a:custGeom>
              <a:avLst/>
              <a:gdLst/>
              <a:ahLst/>
              <a:cxnLst/>
              <a:rect l="l" t="t" r="r" b="b"/>
              <a:pathLst>
                <a:path w="267" h="179" extrusionOk="0">
                  <a:moveTo>
                    <a:pt x="13" y="0"/>
                  </a:moveTo>
                  <a:cubicBezTo>
                    <a:pt x="10" y="0"/>
                    <a:pt x="7" y="3"/>
                    <a:pt x="1" y="9"/>
                  </a:cubicBezTo>
                  <a:lnTo>
                    <a:pt x="1" y="21"/>
                  </a:lnTo>
                  <a:lnTo>
                    <a:pt x="158" y="166"/>
                  </a:lnTo>
                  <a:cubicBezTo>
                    <a:pt x="170" y="178"/>
                    <a:pt x="182" y="178"/>
                    <a:pt x="194" y="178"/>
                  </a:cubicBezTo>
                  <a:cubicBezTo>
                    <a:pt x="194" y="166"/>
                    <a:pt x="206" y="166"/>
                    <a:pt x="194" y="154"/>
                  </a:cubicBezTo>
                  <a:lnTo>
                    <a:pt x="73" y="46"/>
                  </a:lnTo>
                  <a:lnTo>
                    <a:pt x="73" y="46"/>
                  </a:lnTo>
                  <a:lnTo>
                    <a:pt x="230" y="82"/>
                  </a:lnTo>
                  <a:cubicBezTo>
                    <a:pt x="242" y="82"/>
                    <a:pt x="255" y="82"/>
                    <a:pt x="255" y="70"/>
                  </a:cubicBezTo>
                  <a:cubicBezTo>
                    <a:pt x="267" y="70"/>
                    <a:pt x="255" y="58"/>
                    <a:pt x="242" y="58"/>
                  </a:cubicBezTo>
                  <a:lnTo>
                    <a:pt x="25" y="9"/>
                  </a:lnTo>
                  <a:cubicBezTo>
                    <a:pt x="19" y="3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2876689" y="3634748"/>
              <a:ext cx="19869" cy="9209"/>
            </a:xfrm>
            <a:custGeom>
              <a:avLst/>
              <a:gdLst/>
              <a:ahLst/>
              <a:cxnLst/>
              <a:rect l="l" t="t" r="r" b="b"/>
              <a:pathLst>
                <a:path w="315" h="146" extrusionOk="0">
                  <a:moveTo>
                    <a:pt x="182" y="0"/>
                  </a:moveTo>
                  <a:cubicBezTo>
                    <a:pt x="170" y="12"/>
                    <a:pt x="170" y="24"/>
                    <a:pt x="170" y="24"/>
                  </a:cubicBezTo>
                  <a:lnTo>
                    <a:pt x="242" y="109"/>
                  </a:lnTo>
                  <a:lnTo>
                    <a:pt x="242" y="109"/>
                  </a:lnTo>
                  <a:lnTo>
                    <a:pt x="37" y="48"/>
                  </a:lnTo>
                  <a:cubicBezTo>
                    <a:pt x="31" y="42"/>
                    <a:pt x="25" y="39"/>
                    <a:pt x="19" y="39"/>
                  </a:cubicBezTo>
                  <a:cubicBezTo>
                    <a:pt x="13" y="39"/>
                    <a:pt x="6" y="42"/>
                    <a:pt x="0" y="48"/>
                  </a:cubicBezTo>
                  <a:cubicBezTo>
                    <a:pt x="0" y="48"/>
                    <a:pt x="0" y="61"/>
                    <a:pt x="0" y="61"/>
                  </a:cubicBezTo>
                  <a:lnTo>
                    <a:pt x="25" y="61"/>
                  </a:lnTo>
                  <a:lnTo>
                    <a:pt x="291" y="145"/>
                  </a:lnTo>
                  <a:lnTo>
                    <a:pt x="315" y="145"/>
                  </a:lnTo>
                  <a:lnTo>
                    <a:pt x="315" y="13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5"/>
            <p:cNvSpPr/>
            <p:nvPr/>
          </p:nvSpPr>
          <p:spPr>
            <a:xfrm>
              <a:off x="2761574" y="3589332"/>
              <a:ext cx="103762" cy="54247"/>
            </a:xfrm>
            <a:custGeom>
              <a:avLst/>
              <a:gdLst/>
              <a:ahLst/>
              <a:cxnLst/>
              <a:rect l="l" t="t" r="r" b="b"/>
              <a:pathLst>
                <a:path w="1645" h="860" extrusionOk="0">
                  <a:moveTo>
                    <a:pt x="822" y="1"/>
                  </a:moveTo>
                  <a:cubicBezTo>
                    <a:pt x="641" y="1"/>
                    <a:pt x="460" y="43"/>
                    <a:pt x="290" y="128"/>
                  </a:cubicBezTo>
                  <a:cubicBezTo>
                    <a:pt x="0" y="297"/>
                    <a:pt x="0" y="563"/>
                    <a:pt x="290" y="732"/>
                  </a:cubicBezTo>
                  <a:cubicBezTo>
                    <a:pt x="460" y="817"/>
                    <a:pt x="641" y="859"/>
                    <a:pt x="822" y="859"/>
                  </a:cubicBezTo>
                  <a:cubicBezTo>
                    <a:pt x="1004" y="859"/>
                    <a:pt x="1185" y="817"/>
                    <a:pt x="1354" y="732"/>
                  </a:cubicBezTo>
                  <a:cubicBezTo>
                    <a:pt x="1644" y="563"/>
                    <a:pt x="1644" y="297"/>
                    <a:pt x="1354" y="128"/>
                  </a:cubicBezTo>
                  <a:cubicBezTo>
                    <a:pt x="1185" y="43"/>
                    <a:pt x="1004" y="1"/>
                    <a:pt x="822" y="1"/>
                  </a:cubicBezTo>
                  <a:close/>
                </a:path>
              </a:pathLst>
            </a:custGeom>
            <a:solidFill>
              <a:srgbClr val="FE3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5"/>
            <p:cNvSpPr/>
            <p:nvPr/>
          </p:nvSpPr>
          <p:spPr>
            <a:xfrm>
              <a:off x="2790526" y="3598226"/>
              <a:ext cx="61059" cy="31980"/>
            </a:xfrm>
            <a:custGeom>
              <a:avLst/>
              <a:gdLst/>
              <a:ahLst/>
              <a:cxnLst/>
              <a:rect l="l" t="t" r="r" b="b"/>
              <a:pathLst>
                <a:path w="968" h="507" extrusionOk="0">
                  <a:moveTo>
                    <a:pt x="302" y="0"/>
                  </a:moveTo>
                  <a:cubicBezTo>
                    <a:pt x="142" y="0"/>
                    <a:pt x="1" y="96"/>
                    <a:pt x="1" y="229"/>
                  </a:cubicBezTo>
                  <a:cubicBezTo>
                    <a:pt x="1" y="313"/>
                    <a:pt x="13" y="398"/>
                    <a:pt x="61" y="470"/>
                  </a:cubicBezTo>
                  <a:cubicBezTo>
                    <a:pt x="194" y="494"/>
                    <a:pt x="327" y="507"/>
                    <a:pt x="472" y="507"/>
                  </a:cubicBezTo>
                  <a:cubicBezTo>
                    <a:pt x="774" y="494"/>
                    <a:pt x="968" y="362"/>
                    <a:pt x="823" y="253"/>
                  </a:cubicBezTo>
                  <a:cubicBezTo>
                    <a:pt x="765" y="211"/>
                    <a:pt x="690" y="193"/>
                    <a:pt x="618" y="193"/>
                  </a:cubicBezTo>
                  <a:cubicBezTo>
                    <a:pt x="584" y="193"/>
                    <a:pt x="551" y="197"/>
                    <a:pt x="520" y="204"/>
                  </a:cubicBezTo>
                  <a:cubicBezTo>
                    <a:pt x="532" y="168"/>
                    <a:pt x="569" y="84"/>
                    <a:pt x="436" y="23"/>
                  </a:cubicBezTo>
                  <a:cubicBezTo>
                    <a:pt x="391" y="7"/>
                    <a:pt x="346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2684557" y="3544737"/>
              <a:ext cx="107547" cy="55761"/>
            </a:xfrm>
            <a:custGeom>
              <a:avLst/>
              <a:gdLst/>
              <a:ahLst/>
              <a:cxnLst/>
              <a:rect l="l" t="t" r="r" b="b"/>
              <a:pathLst>
                <a:path w="1705" h="884" extrusionOk="0">
                  <a:moveTo>
                    <a:pt x="843" y="0"/>
                  </a:moveTo>
                  <a:cubicBezTo>
                    <a:pt x="669" y="0"/>
                    <a:pt x="496" y="37"/>
                    <a:pt x="339" y="110"/>
                  </a:cubicBezTo>
                  <a:cubicBezTo>
                    <a:pt x="25" y="279"/>
                    <a:pt x="1" y="557"/>
                    <a:pt x="279" y="738"/>
                  </a:cubicBezTo>
                  <a:cubicBezTo>
                    <a:pt x="460" y="835"/>
                    <a:pt x="658" y="884"/>
                    <a:pt x="858" y="884"/>
                  </a:cubicBezTo>
                  <a:cubicBezTo>
                    <a:pt x="1030" y="884"/>
                    <a:pt x="1204" y="847"/>
                    <a:pt x="1366" y="774"/>
                  </a:cubicBezTo>
                  <a:cubicBezTo>
                    <a:pt x="1669" y="605"/>
                    <a:pt x="1705" y="327"/>
                    <a:pt x="1427" y="146"/>
                  </a:cubicBezTo>
                  <a:cubicBezTo>
                    <a:pt x="1245" y="49"/>
                    <a:pt x="1043" y="0"/>
                    <a:pt x="843" y="0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5"/>
            <p:cNvSpPr/>
            <p:nvPr/>
          </p:nvSpPr>
          <p:spPr>
            <a:xfrm>
              <a:off x="2705877" y="3560380"/>
              <a:ext cx="27565" cy="14256"/>
            </a:xfrm>
            <a:custGeom>
              <a:avLst/>
              <a:gdLst/>
              <a:ahLst/>
              <a:cxnLst/>
              <a:rect l="l" t="t" r="r" b="b"/>
              <a:pathLst>
                <a:path w="437" h="226" extrusionOk="0">
                  <a:moveTo>
                    <a:pt x="315" y="1"/>
                  </a:moveTo>
                  <a:cubicBezTo>
                    <a:pt x="291" y="1"/>
                    <a:pt x="267" y="7"/>
                    <a:pt x="243" y="19"/>
                  </a:cubicBezTo>
                  <a:lnTo>
                    <a:pt x="49" y="115"/>
                  </a:lnTo>
                  <a:cubicBezTo>
                    <a:pt x="1" y="140"/>
                    <a:pt x="1" y="176"/>
                    <a:pt x="37" y="212"/>
                  </a:cubicBezTo>
                  <a:cubicBezTo>
                    <a:pt x="60" y="221"/>
                    <a:pt x="82" y="225"/>
                    <a:pt x="103" y="225"/>
                  </a:cubicBezTo>
                  <a:cubicBezTo>
                    <a:pt x="136" y="225"/>
                    <a:pt x="169" y="215"/>
                    <a:pt x="206" y="200"/>
                  </a:cubicBezTo>
                  <a:lnTo>
                    <a:pt x="388" y="103"/>
                  </a:lnTo>
                  <a:cubicBezTo>
                    <a:pt x="424" y="79"/>
                    <a:pt x="436" y="43"/>
                    <a:pt x="388" y="19"/>
                  </a:cubicBezTo>
                  <a:cubicBezTo>
                    <a:pt x="364" y="7"/>
                    <a:pt x="33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5"/>
            <p:cNvSpPr/>
            <p:nvPr/>
          </p:nvSpPr>
          <p:spPr>
            <a:xfrm>
              <a:off x="2718871" y="3562524"/>
              <a:ext cx="48065" cy="25357"/>
            </a:xfrm>
            <a:custGeom>
              <a:avLst/>
              <a:gdLst/>
              <a:ahLst/>
              <a:cxnLst/>
              <a:rect l="l" t="t" r="r" b="b"/>
              <a:pathLst>
                <a:path w="762" h="402" extrusionOk="0">
                  <a:moveTo>
                    <a:pt x="681" y="1"/>
                  </a:moveTo>
                  <a:cubicBezTo>
                    <a:pt x="661" y="1"/>
                    <a:pt x="643" y="7"/>
                    <a:pt x="629" y="21"/>
                  </a:cubicBezTo>
                  <a:cubicBezTo>
                    <a:pt x="617" y="21"/>
                    <a:pt x="617" y="33"/>
                    <a:pt x="605" y="33"/>
                  </a:cubicBezTo>
                  <a:lnTo>
                    <a:pt x="532" y="33"/>
                  </a:lnTo>
                  <a:lnTo>
                    <a:pt x="351" y="45"/>
                  </a:lnTo>
                  <a:cubicBezTo>
                    <a:pt x="315" y="45"/>
                    <a:pt x="291" y="57"/>
                    <a:pt x="266" y="69"/>
                  </a:cubicBezTo>
                  <a:lnTo>
                    <a:pt x="254" y="69"/>
                  </a:lnTo>
                  <a:lnTo>
                    <a:pt x="25" y="190"/>
                  </a:lnTo>
                  <a:cubicBezTo>
                    <a:pt x="0" y="202"/>
                    <a:pt x="0" y="214"/>
                    <a:pt x="25" y="227"/>
                  </a:cubicBezTo>
                  <a:lnTo>
                    <a:pt x="266" y="384"/>
                  </a:lnTo>
                  <a:cubicBezTo>
                    <a:pt x="284" y="396"/>
                    <a:pt x="300" y="402"/>
                    <a:pt x="315" y="402"/>
                  </a:cubicBezTo>
                  <a:cubicBezTo>
                    <a:pt x="330" y="402"/>
                    <a:pt x="345" y="396"/>
                    <a:pt x="363" y="384"/>
                  </a:cubicBezTo>
                  <a:cubicBezTo>
                    <a:pt x="375" y="384"/>
                    <a:pt x="375" y="372"/>
                    <a:pt x="387" y="372"/>
                  </a:cubicBezTo>
                  <a:lnTo>
                    <a:pt x="460" y="372"/>
                  </a:lnTo>
                  <a:cubicBezTo>
                    <a:pt x="472" y="359"/>
                    <a:pt x="484" y="359"/>
                    <a:pt x="484" y="347"/>
                  </a:cubicBezTo>
                  <a:cubicBezTo>
                    <a:pt x="508" y="347"/>
                    <a:pt x="532" y="347"/>
                    <a:pt x="556" y="335"/>
                  </a:cubicBezTo>
                  <a:cubicBezTo>
                    <a:pt x="581" y="335"/>
                    <a:pt x="593" y="311"/>
                    <a:pt x="581" y="299"/>
                  </a:cubicBezTo>
                  <a:cubicBezTo>
                    <a:pt x="605" y="299"/>
                    <a:pt x="641" y="299"/>
                    <a:pt x="665" y="287"/>
                  </a:cubicBezTo>
                  <a:cubicBezTo>
                    <a:pt x="689" y="275"/>
                    <a:pt x="701" y="251"/>
                    <a:pt x="665" y="227"/>
                  </a:cubicBezTo>
                  <a:lnTo>
                    <a:pt x="520" y="142"/>
                  </a:lnTo>
                  <a:lnTo>
                    <a:pt x="629" y="130"/>
                  </a:lnTo>
                  <a:cubicBezTo>
                    <a:pt x="653" y="118"/>
                    <a:pt x="665" y="118"/>
                    <a:pt x="689" y="106"/>
                  </a:cubicBezTo>
                  <a:cubicBezTo>
                    <a:pt x="701" y="94"/>
                    <a:pt x="726" y="81"/>
                    <a:pt x="738" y="69"/>
                  </a:cubicBezTo>
                  <a:cubicBezTo>
                    <a:pt x="750" y="45"/>
                    <a:pt x="762" y="21"/>
                    <a:pt x="726" y="9"/>
                  </a:cubicBezTo>
                  <a:cubicBezTo>
                    <a:pt x="711" y="4"/>
                    <a:pt x="696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2987262" y="3719334"/>
              <a:ext cx="106790" cy="56013"/>
            </a:xfrm>
            <a:custGeom>
              <a:avLst/>
              <a:gdLst/>
              <a:ahLst/>
              <a:cxnLst/>
              <a:rect l="l" t="t" r="r" b="b"/>
              <a:pathLst>
                <a:path w="1693" h="888" extrusionOk="0">
                  <a:moveTo>
                    <a:pt x="860" y="1"/>
                  </a:moveTo>
                  <a:cubicBezTo>
                    <a:pt x="669" y="1"/>
                    <a:pt x="477" y="46"/>
                    <a:pt x="302" y="134"/>
                  </a:cubicBezTo>
                  <a:cubicBezTo>
                    <a:pt x="0" y="315"/>
                    <a:pt x="12" y="593"/>
                    <a:pt x="314" y="762"/>
                  </a:cubicBezTo>
                  <a:cubicBezTo>
                    <a:pt x="487" y="845"/>
                    <a:pt x="670" y="888"/>
                    <a:pt x="853" y="888"/>
                  </a:cubicBezTo>
                  <a:cubicBezTo>
                    <a:pt x="1042" y="888"/>
                    <a:pt x="1230" y="842"/>
                    <a:pt x="1402" y="750"/>
                  </a:cubicBezTo>
                  <a:cubicBezTo>
                    <a:pt x="1692" y="581"/>
                    <a:pt x="1680" y="303"/>
                    <a:pt x="1378" y="122"/>
                  </a:cubicBezTo>
                  <a:cubicBezTo>
                    <a:pt x="1215" y="40"/>
                    <a:pt x="1038" y="1"/>
                    <a:pt x="860" y="1"/>
                  </a:cubicBezTo>
                  <a:close/>
                </a:path>
              </a:pathLst>
            </a:custGeom>
            <a:solidFill>
              <a:srgbClr val="FD74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3007825" y="3753837"/>
              <a:ext cx="23717" cy="12868"/>
            </a:xfrm>
            <a:custGeom>
              <a:avLst/>
              <a:gdLst/>
              <a:ahLst/>
              <a:cxnLst/>
              <a:rect l="l" t="t" r="r" b="b"/>
              <a:pathLst>
                <a:path w="376" h="204" extrusionOk="0">
                  <a:moveTo>
                    <a:pt x="37" y="1"/>
                  </a:moveTo>
                  <a:cubicBezTo>
                    <a:pt x="28" y="1"/>
                    <a:pt x="18" y="4"/>
                    <a:pt x="12" y="10"/>
                  </a:cubicBezTo>
                  <a:cubicBezTo>
                    <a:pt x="0" y="10"/>
                    <a:pt x="12" y="34"/>
                    <a:pt x="12" y="34"/>
                  </a:cubicBezTo>
                  <a:lnTo>
                    <a:pt x="25" y="46"/>
                  </a:lnTo>
                  <a:cubicBezTo>
                    <a:pt x="133" y="82"/>
                    <a:pt x="230" y="131"/>
                    <a:pt x="315" y="203"/>
                  </a:cubicBezTo>
                  <a:lnTo>
                    <a:pt x="363" y="203"/>
                  </a:lnTo>
                  <a:cubicBezTo>
                    <a:pt x="375" y="191"/>
                    <a:pt x="375" y="179"/>
                    <a:pt x="375" y="179"/>
                  </a:cubicBezTo>
                  <a:cubicBezTo>
                    <a:pt x="278" y="94"/>
                    <a:pt x="170" y="46"/>
                    <a:pt x="61" y="10"/>
                  </a:cubicBezTo>
                  <a:cubicBezTo>
                    <a:pt x="55" y="4"/>
                    <a:pt x="46" y="1"/>
                    <a:pt x="37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3010096" y="3734599"/>
              <a:ext cx="16842" cy="16085"/>
            </a:xfrm>
            <a:custGeom>
              <a:avLst/>
              <a:gdLst/>
              <a:ahLst/>
              <a:cxnLst/>
              <a:rect l="l" t="t" r="r" b="b"/>
              <a:pathLst>
                <a:path w="267" h="255" extrusionOk="0">
                  <a:moveTo>
                    <a:pt x="97" y="0"/>
                  </a:moveTo>
                  <a:cubicBezTo>
                    <a:pt x="85" y="0"/>
                    <a:pt x="73" y="0"/>
                    <a:pt x="73" y="13"/>
                  </a:cubicBezTo>
                  <a:cubicBezTo>
                    <a:pt x="85" y="37"/>
                    <a:pt x="85" y="61"/>
                    <a:pt x="109" y="97"/>
                  </a:cubicBezTo>
                  <a:lnTo>
                    <a:pt x="61" y="97"/>
                  </a:lnTo>
                  <a:cubicBezTo>
                    <a:pt x="13" y="121"/>
                    <a:pt x="1" y="146"/>
                    <a:pt x="25" y="182"/>
                  </a:cubicBezTo>
                  <a:cubicBezTo>
                    <a:pt x="46" y="196"/>
                    <a:pt x="71" y="202"/>
                    <a:pt x="99" y="202"/>
                  </a:cubicBezTo>
                  <a:cubicBezTo>
                    <a:pt x="118" y="202"/>
                    <a:pt x="138" y="199"/>
                    <a:pt x="158" y="194"/>
                  </a:cubicBezTo>
                  <a:lnTo>
                    <a:pt x="170" y="194"/>
                  </a:lnTo>
                  <a:cubicBezTo>
                    <a:pt x="182" y="206"/>
                    <a:pt x="194" y="218"/>
                    <a:pt x="206" y="242"/>
                  </a:cubicBezTo>
                  <a:lnTo>
                    <a:pt x="218" y="254"/>
                  </a:lnTo>
                  <a:lnTo>
                    <a:pt x="254" y="254"/>
                  </a:lnTo>
                  <a:cubicBezTo>
                    <a:pt x="267" y="254"/>
                    <a:pt x="267" y="242"/>
                    <a:pt x="267" y="230"/>
                  </a:cubicBezTo>
                  <a:cubicBezTo>
                    <a:pt x="194" y="182"/>
                    <a:pt x="146" y="97"/>
                    <a:pt x="121" y="13"/>
                  </a:cubicBezTo>
                  <a:cubicBezTo>
                    <a:pt x="121" y="0"/>
                    <a:pt x="109" y="0"/>
                    <a:pt x="97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3034507" y="3755162"/>
              <a:ext cx="29773" cy="9525"/>
            </a:xfrm>
            <a:custGeom>
              <a:avLst/>
              <a:gdLst/>
              <a:ahLst/>
              <a:cxnLst/>
              <a:rect l="l" t="t" r="r" b="b"/>
              <a:pathLst>
                <a:path w="472" h="151" extrusionOk="0">
                  <a:moveTo>
                    <a:pt x="49" y="1"/>
                  </a:moveTo>
                  <a:cubicBezTo>
                    <a:pt x="37" y="1"/>
                    <a:pt x="25" y="1"/>
                    <a:pt x="12" y="13"/>
                  </a:cubicBezTo>
                  <a:cubicBezTo>
                    <a:pt x="0" y="13"/>
                    <a:pt x="12" y="25"/>
                    <a:pt x="25" y="25"/>
                  </a:cubicBezTo>
                  <a:lnTo>
                    <a:pt x="49" y="37"/>
                  </a:lnTo>
                  <a:cubicBezTo>
                    <a:pt x="73" y="49"/>
                    <a:pt x="97" y="49"/>
                    <a:pt x="121" y="61"/>
                  </a:cubicBezTo>
                  <a:cubicBezTo>
                    <a:pt x="97" y="98"/>
                    <a:pt x="109" y="122"/>
                    <a:pt x="158" y="146"/>
                  </a:cubicBezTo>
                  <a:cubicBezTo>
                    <a:pt x="167" y="149"/>
                    <a:pt x="179" y="151"/>
                    <a:pt x="191" y="151"/>
                  </a:cubicBezTo>
                  <a:cubicBezTo>
                    <a:pt x="224" y="151"/>
                    <a:pt x="264" y="139"/>
                    <a:pt x="290" y="122"/>
                  </a:cubicBezTo>
                  <a:cubicBezTo>
                    <a:pt x="290" y="110"/>
                    <a:pt x="290" y="98"/>
                    <a:pt x="290" y="98"/>
                  </a:cubicBezTo>
                  <a:cubicBezTo>
                    <a:pt x="339" y="98"/>
                    <a:pt x="387" y="110"/>
                    <a:pt x="436" y="110"/>
                  </a:cubicBezTo>
                  <a:cubicBezTo>
                    <a:pt x="448" y="110"/>
                    <a:pt x="460" y="98"/>
                    <a:pt x="472" y="98"/>
                  </a:cubicBezTo>
                  <a:cubicBezTo>
                    <a:pt x="472" y="85"/>
                    <a:pt x="460" y="73"/>
                    <a:pt x="448" y="73"/>
                  </a:cubicBezTo>
                  <a:cubicBezTo>
                    <a:pt x="315" y="73"/>
                    <a:pt x="170" y="49"/>
                    <a:pt x="49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2908732" y="3674297"/>
              <a:ext cx="107547" cy="55824"/>
            </a:xfrm>
            <a:custGeom>
              <a:avLst/>
              <a:gdLst/>
              <a:ahLst/>
              <a:cxnLst/>
              <a:rect l="l" t="t" r="r" b="b"/>
              <a:pathLst>
                <a:path w="1705" h="885" extrusionOk="0">
                  <a:moveTo>
                    <a:pt x="857" y="1"/>
                  </a:moveTo>
                  <a:cubicBezTo>
                    <a:pt x="658" y="1"/>
                    <a:pt x="459" y="50"/>
                    <a:pt x="278" y="147"/>
                  </a:cubicBezTo>
                  <a:cubicBezTo>
                    <a:pt x="0" y="328"/>
                    <a:pt x="24" y="606"/>
                    <a:pt x="339" y="775"/>
                  </a:cubicBezTo>
                  <a:cubicBezTo>
                    <a:pt x="496" y="848"/>
                    <a:pt x="668" y="885"/>
                    <a:pt x="842" y="885"/>
                  </a:cubicBezTo>
                  <a:cubicBezTo>
                    <a:pt x="1043" y="885"/>
                    <a:pt x="1245" y="836"/>
                    <a:pt x="1426" y="739"/>
                  </a:cubicBezTo>
                  <a:cubicBezTo>
                    <a:pt x="1704" y="558"/>
                    <a:pt x="1680" y="280"/>
                    <a:pt x="1366" y="110"/>
                  </a:cubicBezTo>
                  <a:cubicBezTo>
                    <a:pt x="1203" y="37"/>
                    <a:pt x="1030" y="1"/>
                    <a:pt x="857" y="1"/>
                  </a:cubicBezTo>
                  <a:close/>
                </a:path>
              </a:pathLst>
            </a:custGeom>
            <a:solidFill>
              <a:srgbClr val="FDE3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5"/>
            <p:cNvSpPr/>
            <p:nvPr/>
          </p:nvSpPr>
          <p:spPr>
            <a:xfrm>
              <a:off x="2944559" y="3720848"/>
              <a:ext cx="24411" cy="14192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387" y="1"/>
                  </a:moveTo>
                  <a:cubicBezTo>
                    <a:pt x="266" y="13"/>
                    <a:pt x="157" y="49"/>
                    <a:pt x="49" y="86"/>
                  </a:cubicBezTo>
                  <a:cubicBezTo>
                    <a:pt x="24" y="110"/>
                    <a:pt x="0" y="170"/>
                    <a:pt x="73" y="206"/>
                  </a:cubicBezTo>
                  <a:cubicBezTo>
                    <a:pt x="103" y="218"/>
                    <a:pt x="136" y="225"/>
                    <a:pt x="169" y="225"/>
                  </a:cubicBezTo>
                  <a:cubicBezTo>
                    <a:pt x="203" y="225"/>
                    <a:pt x="236" y="218"/>
                    <a:pt x="266" y="206"/>
                  </a:cubicBezTo>
                  <a:cubicBezTo>
                    <a:pt x="327" y="146"/>
                    <a:pt x="363" y="73"/>
                    <a:pt x="387" y="1"/>
                  </a:cubicBezTo>
                  <a:close/>
                </a:path>
              </a:pathLst>
            </a:custGeom>
            <a:solidFill>
              <a:srgbClr val="558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5"/>
            <p:cNvSpPr/>
            <p:nvPr/>
          </p:nvSpPr>
          <p:spPr>
            <a:xfrm>
              <a:off x="2935413" y="3707160"/>
              <a:ext cx="19869" cy="11480"/>
            </a:xfrm>
            <a:custGeom>
              <a:avLst/>
              <a:gdLst/>
              <a:ahLst/>
              <a:cxnLst/>
              <a:rect l="l" t="t" r="r" b="b"/>
              <a:pathLst>
                <a:path w="315" h="182" extrusionOk="0">
                  <a:moveTo>
                    <a:pt x="36" y="0"/>
                  </a:moveTo>
                  <a:cubicBezTo>
                    <a:pt x="24" y="0"/>
                    <a:pt x="12" y="0"/>
                    <a:pt x="0" y="25"/>
                  </a:cubicBezTo>
                  <a:cubicBezTo>
                    <a:pt x="0" y="25"/>
                    <a:pt x="12" y="37"/>
                    <a:pt x="24" y="37"/>
                  </a:cubicBezTo>
                  <a:cubicBezTo>
                    <a:pt x="73" y="49"/>
                    <a:pt x="121" y="61"/>
                    <a:pt x="157" y="85"/>
                  </a:cubicBezTo>
                  <a:cubicBezTo>
                    <a:pt x="206" y="97"/>
                    <a:pt x="230" y="133"/>
                    <a:pt x="254" y="170"/>
                  </a:cubicBezTo>
                  <a:lnTo>
                    <a:pt x="266" y="182"/>
                  </a:lnTo>
                  <a:lnTo>
                    <a:pt x="302" y="182"/>
                  </a:lnTo>
                  <a:cubicBezTo>
                    <a:pt x="314" y="182"/>
                    <a:pt x="314" y="170"/>
                    <a:pt x="314" y="157"/>
                  </a:cubicBezTo>
                  <a:cubicBezTo>
                    <a:pt x="290" y="109"/>
                    <a:pt x="254" y="73"/>
                    <a:pt x="206" y="61"/>
                  </a:cubicBezTo>
                  <a:cubicBezTo>
                    <a:pt x="157" y="25"/>
                    <a:pt x="97" y="12"/>
                    <a:pt x="36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2971998" y="3707097"/>
              <a:ext cx="14508" cy="7822"/>
            </a:xfrm>
            <a:custGeom>
              <a:avLst/>
              <a:gdLst/>
              <a:ahLst/>
              <a:cxnLst/>
              <a:rect l="l" t="t" r="r" b="b"/>
              <a:pathLst>
                <a:path w="230" h="124" extrusionOk="0">
                  <a:moveTo>
                    <a:pt x="135" y="0"/>
                  </a:moveTo>
                  <a:cubicBezTo>
                    <a:pt x="103" y="0"/>
                    <a:pt x="71" y="11"/>
                    <a:pt x="49" y="26"/>
                  </a:cubicBezTo>
                  <a:cubicBezTo>
                    <a:pt x="0" y="50"/>
                    <a:pt x="0" y="98"/>
                    <a:pt x="37" y="110"/>
                  </a:cubicBezTo>
                  <a:cubicBezTo>
                    <a:pt x="55" y="119"/>
                    <a:pt x="75" y="123"/>
                    <a:pt x="95" y="123"/>
                  </a:cubicBezTo>
                  <a:cubicBezTo>
                    <a:pt x="128" y="123"/>
                    <a:pt x="159" y="113"/>
                    <a:pt x="182" y="98"/>
                  </a:cubicBezTo>
                  <a:cubicBezTo>
                    <a:pt x="230" y="74"/>
                    <a:pt x="230" y="38"/>
                    <a:pt x="194" y="13"/>
                  </a:cubicBezTo>
                  <a:cubicBezTo>
                    <a:pt x="175" y="4"/>
                    <a:pt x="155" y="0"/>
                    <a:pt x="135" y="0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2984929" y="3703312"/>
              <a:ext cx="8452" cy="8452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1" y="1"/>
                  </a:moveTo>
                  <a:cubicBezTo>
                    <a:pt x="1" y="13"/>
                    <a:pt x="1" y="25"/>
                    <a:pt x="13" y="25"/>
                  </a:cubicBezTo>
                  <a:cubicBezTo>
                    <a:pt x="13" y="25"/>
                    <a:pt x="25" y="25"/>
                    <a:pt x="37" y="37"/>
                  </a:cubicBezTo>
                  <a:cubicBezTo>
                    <a:pt x="73" y="49"/>
                    <a:pt x="85" y="73"/>
                    <a:pt x="85" y="122"/>
                  </a:cubicBezTo>
                  <a:lnTo>
                    <a:pt x="97" y="122"/>
                  </a:lnTo>
                  <a:cubicBezTo>
                    <a:pt x="97" y="134"/>
                    <a:pt x="110" y="134"/>
                    <a:pt x="110" y="134"/>
                  </a:cubicBezTo>
                  <a:cubicBezTo>
                    <a:pt x="122" y="134"/>
                    <a:pt x="134" y="134"/>
                    <a:pt x="134" y="122"/>
                  </a:cubicBezTo>
                  <a:cubicBezTo>
                    <a:pt x="134" y="73"/>
                    <a:pt x="110" y="37"/>
                    <a:pt x="61" y="13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5"/>
            <p:cNvSpPr/>
            <p:nvPr/>
          </p:nvSpPr>
          <p:spPr>
            <a:xfrm>
              <a:off x="2937684" y="3689309"/>
              <a:ext cx="15328" cy="8074"/>
            </a:xfrm>
            <a:custGeom>
              <a:avLst/>
              <a:gdLst/>
              <a:ahLst/>
              <a:cxnLst/>
              <a:rect l="l" t="t" r="r" b="b"/>
              <a:pathLst>
                <a:path w="243" h="128" extrusionOk="0">
                  <a:moveTo>
                    <a:pt x="136" y="1"/>
                  </a:moveTo>
                  <a:cubicBezTo>
                    <a:pt x="106" y="1"/>
                    <a:pt x="75" y="10"/>
                    <a:pt x="49" y="30"/>
                  </a:cubicBezTo>
                  <a:cubicBezTo>
                    <a:pt x="12" y="54"/>
                    <a:pt x="0" y="90"/>
                    <a:pt x="49" y="114"/>
                  </a:cubicBezTo>
                  <a:cubicBezTo>
                    <a:pt x="67" y="123"/>
                    <a:pt x="86" y="127"/>
                    <a:pt x="104" y="127"/>
                  </a:cubicBezTo>
                  <a:cubicBezTo>
                    <a:pt x="134" y="127"/>
                    <a:pt x="164" y="117"/>
                    <a:pt x="194" y="102"/>
                  </a:cubicBezTo>
                  <a:cubicBezTo>
                    <a:pt x="242" y="66"/>
                    <a:pt x="242" y="30"/>
                    <a:pt x="206" y="17"/>
                  </a:cubicBezTo>
                  <a:cubicBezTo>
                    <a:pt x="184" y="7"/>
                    <a:pt x="160" y="1"/>
                    <a:pt x="136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5"/>
            <p:cNvSpPr/>
            <p:nvPr/>
          </p:nvSpPr>
          <p:spPr>
            <a:xfrm>
              <a:off x="2942983" y="3685020"/>
              <a:ext cx="15328" cy="4479"/>
            </a:xfrm>
            <a:custGeom>
              <a:avLst/>
              <a:gdLst/>
              <a:ahLst/>
              <a:cxnLst/>
              <a:rect l="l" t="t" r="r" b="b"/>
              <a:pathLst>
                <a:path w="243" h="71" extrusionOk="0">
                  <a:moveTo>
                    <a:pt x="25" y="1"/>
                  </a:moveTo>
                  <a:cubicBezTo>
                    <a:pt x="13" y="1"/>
                    <a:pt x="1" y="13"/>
                    <a:pt x="1" y="25"/>
                  </a:cubicBezTo>
                  <a:lnTo>
                    <a:pt x="13" y="25"/>
                  </a:lnTo>
                  <a:cubicBezTo>
                    <a:pt x="13" y="37"/>
                    <a:pt x="25" y="37"/>
                    <a:pt x="37" y="37"/>
                  </a:cubicBezTo>
                  <a:cubicBezTo>
                    <a:pt x="50" y="34"/>
                    <a:pt x="63" y="32"/>
                    <a:pt x="76" y="32"/>
                  </a:cubicBezTo>
                  <a:cubicBezTo>
                    <a:pt x="112" y="32"/>
                    <a:pt x="147" y="44"/>
                    <a:pt x="182" y="61"/>
                  </a:cubicBezTo>
                  <a:lnTo>
                    <a:pt x="194" y="61"/>
                  </a:lnTo>
                  <a:cubicBezTo>
                    <a:pt x="200" y="67"/>
                    <a:pt x="206" y="70"/>
                    <a:pt x="213" y="70"/>
                  </a:cubicBezTo>
                  <a:cubicBezTo>
                    <a:pt x="219" y="70"/>
                    <a:pt x="225" y="67"/>
                    <a:pt x="231" y="61"/>
                  </a:cubicBezTo>
                  <a:cubicBezTo>
                    <a:pt x="231" y="61"/>
                    <a:pt x="243" y="49"/>
                    <a:pt x="231" y="49"/>
                  </a:cubicBezTo>
                  <a:lnTo>
                    <a:pt x="206" y="37"/>
                  </a:lnTo>
                  <a:cubicBezTo>
                    <a:pt x="146" y="1"/>
                    <a:pt x="86" y="1"/>
                    <a:pt x="25" y="1"/>
                  </a:cubicBezTo>
                  <a:close/>
                </a:path>
              </a:pathLst>
            </a:custGeom>
            <a:solidFill>
              <a:srgbClr val="2017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877" name="Google Shape;1877;p46"/>
          <p:cNvSpPr txBox="1">
            <a:spLocks noGrp="1"/>
          </p:cNvSpPr>
          <p:nvPr>
            <p:ph type="title" idx="2"/>
          </p:nvPr>
        </p:nvSpPr>
        <p:spPr>
          <a:xfrm>
            <a:off x="2358463" y="2610783"/>
            <a:ext cx="23496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JS</a:t>
            </a:r>
            <a:endParaRPr/>
          </a:p>
        </p:txBody>
      </p:sp>
      <p:sp>
        <p:nvSpPr>
          <p:cNvPr id="1878" name="Google Shape;1878;p46"/>
          <p:cNvSpPr txBox="1">
            <a:spLocks noGrp="1"/>
          </p:cNvSpPr>
          <p:nvPr>
            <p:ph type="title" idx="3"/>
          </p:nvPr>
        </p:nvSpPr>
        <p:spPr>
          <a:xfrm>
            <a:off x="106163" y="2610787"/>
            <a:ext cx="2349600" cy="10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879" name="Google Shape;1879;p46"/>
          <p:cNvSpPr txBox="1">
            <a:spLocks noGrp="1"/>
          </p:cNvSpPr>
          <p:nvPr>
            <p:ph type="subTitle" idx="4"/>
          </p:nvPr>
        </p:nvSpPr>
        <p:spPr>
          <a:xfrm>
            <a:off x="184625" y="3125725"/>
            <a:ext cx="21927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A fast and scalable  database management system which will store the users’ credentials as well as their investment portfolio data in key-value pairs.</a:t>
            </a:r>
            <a:endParaRPr sz="12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46"/>
          <p:cNvSpPr txBox="1">
            <a:spLocks noGrp="1"/>
          </p:cNvSpPr>
          <p:nvPr>
            <p:ph type="title" idx="5"/>
          </p:nvPr>
        </p:nvSpPr>
        <p:spPr>
          <a:xfrm>
            <a:off x="4543213" y="2610772"/>
            <a:ext cx="23496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JS</a:t>
            </a:r>
            <a:endParaRPr/>
          </a:p>
        </p:txBody>
      </p:sp>
      <p:sp>
        <p:nvSpPr>
          <p:cNvPr id="1881" name="Google Shape;1881;p46"/>
          <p:cNvSpPr txBox="1">
            <a:spLocks noGrp="1"/>
          </p:cNvSpPr>
          <p:nvPr>
            <p:ph type="title" idx="5"/>
          </p:nvPr>
        </p:nvSpPr>
        <p:spPr>
          <a:xfrm>
            <a:off x="6769752" y="2610772"/>
            <a:ext cx="23496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JS</a:t>
            </a:r>
            <a:endParaRPr/>
          </a:p>
        </p:txBody>
      </p:sp>
      <p:sp>
        <p:nvSpPr>
          <p:cNvPr id="1882" name="Google Shape;1882;p46"/>
          <p:cNvSpPr txBox="1">
            <a:spLocks noGrp="1"/>
          </p:cNvSpPr>
          <p:nvPr>
            <p:ph type="subTitle" idx="6"/>
          </p:nvPr>
        </p:nvSpPr>
        <p:spPr>
          <a:xfrm>
            <a:off x="4621675" y="3126546"/>
            <a:ext cx="21927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A simple to use frontend framework which promotes code reusability and dynamically renders the data that user has changed. </a:t>
            </a:r>
            <a:endParaRPr sz="12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3" name="Google Shape;1883;p46"/>
          <p:cNvSpPr txBox="1">
            <a:spLocks noGrp="1"/>
          </p:cNvSpPr>
          <p:nvPr>
            <p:ph type="subTitle" idx="6"/>
          </p:nvPr>
        </p:nvSpPr>
        <p:spPr>
          <a:xfrm>
            <a:off x="6837714" y="3124134"/>
            <a:ext cx="2213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A highly efficient, open source Javascript runtime environment which can handle a large amount of simultaneous connections asynchronously.</a:t>
            </a:r>
            <a:endParaRPr sz="1250"/>
          </a:p>
        </p:txBody>
      </p:sp>
      <p:sp>
        <p:nvSpPr>
          <p:cNvPr id="1884" name="Google Shape;1884;p46"/>
          <p:cNvSpPr txBox="1">
            <a:spLocks noGrp="1"/>
          </p:cNvSpPr>
          <p:nvPr>
            <p:ph type="subTitle" idx="4"/>
          </p:nvPr>
        </p:nvSpPr>
        <p:spPr>
          <a:xfrm>
            <a:off x="2436914" y="3125725"/>
            <a:ext cx="21927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/>
              <a:t>An efficient and scalable server-side application framework which facilitates the handling of HTTP requests and responses.</a:t>
            </a:r>
            <a:endParaRPr sz="125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5" name="Google Shape;18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9249" y="1543512"/>
            <a:ext cx="937550" cy="93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6" name="Google Shape;188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925" y="1728362"/>
            <a:ext cx="1992096" cy="5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7" name="Google Shape;188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5375" y="1787775"/>
            <a:ext cx="2035801" cy="567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8" name="Google Shape;188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0164" y="1615125"/>
            <a:ext cx="1588800" cy="7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47"/>
          <p:cNvSpPr/>
          <p:nvPr/>
        </p:nvSpPr>
        <p:spPr>
          <a:xfrm>
            <a:off x="373900" y="1388475"/>
            <a:ext cx="1015800" cy="3515100"/>
          </a:xfrm>
          <a:prstGeom prst="roundRect">
            <a:avLst>
              <a:gd name="adj" fmla="val 399"/>
            </a:avLst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p47"/>
          <p:cNvSpPr txBox="1">
            <a:spLocks noGrp="1"/>
          </p:cNvSpPr>
          <p:nvPr>
            <p:ph type="title"/>
          </p:nvPr>
        </p:nvSpPr>
        <p:spPr>
          <a:xfrm>
            <a:off x="2138200" y="334975"/>
            <a:ext cx="49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Solution Architecture</a:t>
            </a:r>
            <a:endParaRPr sz="292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5" name="Google Shape;1895;p47"/>
          <p:cNvSpPr/>
          <p:nvPr/>
        </p:nvSpPr>
        <p:spPr>
          <a:xfrm>
            <a:off x="1475550" y="1388475"/>
            <a:ext cx="7372500" cy="35151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6" name="Google Shape;18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540" y="1410373"/>
            <a:ext cx="1168415" cy="3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47"/>
          <p:cNvSpPr/>
          <p:nvPr/>
        </p:nvSpPr>
        <p:spPr>
          <a:xfrm>
            <a:off x="373900" y="1010975"/>
            <a:ext cx="8474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spcFirstLastPara="1" wrap="square" lIns="45720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85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Hybrid Decentralized Microservice Architecture, Tools &amp; Technologies for Citi-SPIRIT</a:t>
            </a:r>
            <a:endParaRPr sz="85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8" name="Google Shape;1898;p47"/>
          <p:cNvGrpSpPr/>
          <p:nvPr/>
        </p:nvGrpSpPr>
        <p:grpSpPr>
          <a:xfrm>
            <a:off x="648482" y="2445261"/>
            <a:ext cx="502800" cy="502800"/>
            <a:chOff x="433514" y="2354433"/>
            <a:chExt cx="502800" cy="502800"/>
          </a:xfrm>
        </p:grpSpPr>
        <p:sp>
          <p:nvSpPr>
            <p:cNvPr id="1899" name="Google Shape;1899;p4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900" name="Google Shape;1900;p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1" name="Google Shape;1901;p47"/>
          <p:cNvGrpSpPr/>
          <p:nvPr/>
        </p:nvGrpSpPr>
        <p:grpSpPr>
          <a:xfrm>
            <a:off x="648482" y="3344011"/>
            <a:ext cx="502800" cy="502800"/>
            <a:chOff x="433514" y="2354433"/>
            <a:chExt cx="502800" cy="502800"/>
          </a:xfrm>
        </p:grpSpPr>
        <p:sp>
          <p:nvSpPr>
            <p:cNvPr id="1902" name="Google Shape;1902;p4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903" name="Google Shape;1903;p4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90" y="2391009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4" name="Google Shape;1904;p47"/>
          <p:cNvSpPr/>
          <p:nvPr/>
        </p:nvSpPr>
        <p:spPr>
          <a:xfrm>
            <a:off x="1532525" y="1719800"/>
            <a:ext cx="3906000" cy="846600"/>
          </a:xfrm>
          <a:prstGeom prst="roundRect">
            <a:avLst>
              <a:gd name="adj" fmla="val 0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47"/>
          <p:cNvSpPr/>
          <p:nvPr/>
        </p:nvSpPr>
        <p:spPr>
          <a:xfrm>
            <a:off x="1551874" y="3081005"/>
            <a:ext cx="9339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6" name="Google Shape;1906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9838" y="3176587"/>
            <a:ext cx="238725" cy="2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7" name="Google Shape;1907;p47"/>
          <p:cNvCxnSpPr>
            <a:stCxn id="1899" idx="3"/>
            <a:endCxn id="1905" idx="1"/>
          </p:cNvCxnSpPr>
          <p:nvPr/>
        </p:nvCxnSpPr>
        <p:spPr>
          <a:xfrm>
            <a:off x="1151282" y="2696661"/>
            <a:ext cx="400500" cy="5754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908" name="Google Shape;1908;p47"/>
          <p:cNvCxnSpPr>
            <a:stCxn id="1902" idx="3"/>
            <a:endCxn id="1905" idx="1"/>
          </p:cNvCxnSpPr>
          <p:nvPr/>
        </p:nvCxnSpPr>
        <p:spPr>
          <a:xfrm rot="10800000" flipH="1">
            <a:off x="1151282" y="3272011"/>
            <a:ext cx="400500" cy="3234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909" name="Google Shape;1909;p47"/>
          <p:cNvGrpSpPr/>
          <p:nvPr/>
        </p:nvGrpSpPr>
        <p:grpSpPr>
          <a:xfrm>
            <a:off x="2887019" y="2968550"/>
            <a:ext cx="1135894" cy="568800"/>
            <a:chOff x="3576974" y="2440325"/>
            <a:chExt cx="1198200" cy="568800"/>
          </a:xfrm>
        </p:grpSpPr>
        <p:sp>
          <p:nvSpPr>
            <p:cNvPr id="1910" name="Google Shape;1910;p47"/>
            <p:cNvSpPr/>
            <p:nvPr/>
          </p:nvSpPr>
          <p:spPr>
            <a:xfrm>
              <a:off x="3576974" y="2440325"/>
              <a:ext cx="1198200" cy="568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React Frontend</a:t>
              </a:r>
              <a:br>
                <a:rPr lang="en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Google Shape;1911;p47"/>
            <p:cNvSpPr txBox="1"/>
            <p:nvPr/>
          </p:nvSpPr>
          <p:spPr>
            <a:xfrm>
              <a:off x="4002577" y="2837408"/>
              <a:ext cx="587100" cy="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Font typeface="Roboto"/>
                <a:buNone/>
              </a:pPr>
              <a:r>
                <a:rPr lang="en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  <a:endParaRPr sz="65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2" name="Google Shape;1912;p47"/>
            <p:cNvCxnSpPr/>
            <p:nvPr/>
          </p:nvCxnSpPr>
          <p:spPr>
            <a:xfrm>
              <a:off x="4002577" y="2799596"/>
              <a:ext cx="6663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913" name="Google Shape;191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4653" y="3157210"/>
            <a:ext cx="238725" cy="19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Google Shape;1914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8061" y="3444056"/>
            <a:ext cx="238725" cy="20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Google Shape;191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09241" y="3001335"/>
            <a:ext cx="238725" cy="1923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6" name="Google Shape;1916;p47"/>
          <p:cNvCxnSpPr>
            <a:stCxn id="1910" idx="3"/>
            <a:endCxn id="1917" idx="1"/>
          </p:cNvCxnSpPr>
          <p:nvPr/>
        </p:nvCxnSpPr>
        <p:spPr>
          <a:xfrm rot="10800000" flipH="1">
            <a:off x="4022912" y="2930150"/>
            <a:ext cx="244200" cy="3228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18" name="Google Shape;1918;p47"/>
          <p:cNvSpPr/>
          <p:nvPr/>
        </p:nvSpPr>
        <p:spPr>
          <a:xfrm>
            <a:off x="4243088" y="3566750"/>
            <a:ext cx="1183800" cy="4443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sz="75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Atlas</a:t>
            </a:r>
            <a:br>
              <a:rPr lang="en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en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9" name="Google Shape;1919;p47"/>
          <p:cNvCxnSpPr/>
          <p:nvPr/>
        </p:nvCxnSpPr>
        <p:spPr>
          <a:xfrm>
            <a:off x="4819990" y="2344168"/>
            <a:ext cx="3600" cy="33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17" name="Google Shape;1917;p47"/>
          <p:cNvSpPr/>
          <p:nvPr/>
        </p:nvSpPr>
        <p:spPr>
          <a:xfrm>
            <a:off x="4267050" y="2678673"/>
            <a:ext cx="1065000" cy="5028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256025" anchor="t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Express</a:t>
            </a:r>
            <a:endParaRPr sz="75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0" name="Google Shape;1920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59901" y="3641842"/>
            <a:ext cx="216500" cy="294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1" name="Google Shape;1921;p47"/>
          <p:cNvCxnSpPr>
            <a:stCxn id="1917" idx="2"/>
            <a:endCxn id="1918" idx="0"/>
          </p:cNvCxnSpPr>
          <p:nvPr/>
        </p:nvCxnSpPr>
        <p:spPr>
          <a:xfrm rot="-5400000" flipH="1">
            <a:off x="4624650" y="3356373"/>
            <a:ext cx="385200" cy="35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22" name="Google Shape;1922;p47"/>
          <p:cNvSpPr/>
          <p:nvPr/>
        </p:nvSpPr>
        <p:spPr>
          <a:xfrm>
            <a:off x="5956825" y="2494627"/>
            <a:ext cx="1218300" cy="4443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Flask IoT App Microservice</a:t>
            </a:r>
            <a:br>
              <a:rPr lang="en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Run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3" name="Google Shape;1923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53000" y="2589672"/>
            <a:ext cx="235100" cy="24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4" name="Google Shape;1924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15775" y="2772950"/>
            <a:ext cx="235100" cy="301414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7"/>
          <p:cNvSpPr txBox="1"/>
          <p:nvPr/>
        </p:nvSpPr>
        <p:spPr>
          <a:xfrm>
            <a:off x="373900" y="1414300"/>
            <a:ext cx="1015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Web Application Devices</a:t>
            </a:r>
            <a:endParaRPr sz="55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6" name="Google Shape;1926;p47"/>
          <p:cNvGrpSpPr/>
          <p:nvPr/>
        </p:nvGrpSpPr>
        <p:grpSpPr>
          <a:xfrm>
            <a:off x="1684850" y="1979025"/>
            <a:ext cx="1121926" cy="431650"/>
            <a:chOff x="7467938" y="2187150"/>
            <a:chExt cx="1121926" cy="431650"/>
          </a:xfrm>
        </p:grpSpPr>
        <p:sp>
          <p:nvSpPr>
            <p:cNvPr id="1927" name="Google Shape;1927;p47"/>
            <p:cNvSpPr/>
            <p:nvPr/>
          </p:nvSpPr>
          <p:spPr>
            <a:xfrm>
              <a:off x="7524864" y="2242000"/>
              <a:ext cx="1065000" cy="3768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19050" dist="635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8" name="Google Shape;1928;p47"/>
            <p:cNvSpPr/>
            <p:nvPr/>
          </p:nvSpPr>
          <p:spPr>
            <a:xfrm>
              <a:off x="7467938" y="2187150"/>
              <a:ext cx="1065000" cy="382200"/>
            </a:xfrm>
            <a:prstGeom prst="roundRect">
              <a:avLst>
                <a:gd name="adj" fmla="val 1674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44710"/>
                </a:srgbClr>
              </a:outerShdw>
            </a:effectLst>
          </p:spPr>
          <p:txBody>
            <a:bodyPr spcFirstLastPara="1" wrap="square"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Font typeface="Roboto"/>
                <a:buNone/>
              </a:pPr>
              <a:r>
                <a:rPr lang="en" sz="75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Ethereum</a:t>
              </a:r>
              <a:br>
                <a:rPr lang="en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Blockchain</a:t>
              </a:r>
              <a:endParaRPr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29" name="Google Shape;1929;p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90717" y="2082655"/>
            <a:ext cx="244825" cy="227832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47"/>
          <p:cNvSpPr txBox="1"/>
          <p:nvPr/>
        </p:nvSpPr>
        <p:spPr>
          <a:xfrm>
            <a:off x="1540900" y="1727100"/>
            <a:ext cx="1456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Blockchain Technology</a:t>
            </a:r>
            <a:endParaRPr sz="55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1" name="Google Shape;1931;p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7912" y="2219289"/>
            <a:ext cx="168321" cy="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47"/>
          <p:cNvSpPr/>
          <p:nvPr/>
        </p:nvSpPr>
        <p:spPr>
          <a:xfrm>
            <a:off x="5931313" y="3130546"/>
            <a:ext cx="12687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Analytics Backend</a:t>
            </a:r>
            <a:br>
              <a:rPr lang="en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BigQuery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3" name="Google Shape;1933;p4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44687" y="3201387"/>
            <a:ext cx="235113" cy="235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p47"/>
          <p:cNvSpPr/>
          <p:nvPr/>
        </p:nvSpPr>
        <p:spPr>
          <a:xfrm>
            <a:off x="7546575" y="2732563"/>
            <a:ext cx="1089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br>
              <a:rPr lang="en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Bigtable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5" name="Google Shape;1935;p4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38111" y="2806254"/>
            <a:ext cx="201300" cy="2229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6" name="Google Shape;1936;p47"/>
          <p:cNvCxnSpPr/>
          <p:nvPr/>
        </p:nvCxnSpPr>
        <p:spPr>
          <a:xfrm>
            <a:off x="2481536" y="3311605"/>
            <a:ext cx="3915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37" name="Google Shape;1937;p47"/>
          <p:cNvSpPr txBox="1"/>
          <p:nvPr/>
        </p:nvSpPr>
        <p:spPr>
          <a:xfrm>
            <a:off x="3424468" y="2736357"/>
            <a:ext cx="583200" cy="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Font typeface="Roboto"/>
              <a:buNone/>
            </a:pPr>
            <a:r>
              <a:rPr lang="en" sz="550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  <a:endParaRPr sz="55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8" name="Google Shape;1938;p47"/>
          <p:cNvSpPr/>
          <p:nvPr/>
        </p:nvSpPr>
        <p:spPr>
          <a:xfrm>
            <a:off x="4322088" y="1978663"/>
            <a:ext cx="1065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Moralis</a:t>
            </a:r>
            <a:br>
              <a:rPr lang="en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Web3 API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9" name="Google Shape;1939;p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33329" y="2056530"/>
            <a:ext cx="244825" cy="227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4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171024" y="2213550"/>
            <a:ext cx="314733" cy="2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Google Shape;1941;p47"/>
          <p:cNvSpPr/>
          <p:nvPr/>
        </p:nvSpPr>
        <p:spPr>
          <a:xfrm>
            <a:off x="3014975" y="1979025"/>
            <a:ext cx="10650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Web3Auth</a:t>
            </a:r>
            <a:br>
              <a:rPr lang="en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Digital Identity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2" name="Google Shape;1942;p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26217" y="2056893"/>
            <a:ext cx="244825" cy="2278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3" name="Google Shape;1943;p47"/>
          <p:cNvCxnSpPr>
            <a:stCxn id="1941" idx="3"/>
            <a:endCxn id="1938" idx="1"/>
          </p:cNvCxnSpPr>
          <p:nvPr/>
        </p:nvCxnSpPr>
        <p:spPr>
          <a:xfrm>
            <a:off x="4079975" y="2170125"/>
            <a:ext cx="242100" cy="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944" name="Google Shape;1944;p47"/>
          <p:cNvCxnSpPr>
            <a:stCxn id="1938" idx="1"/>
            <a:endCxn id="1941" idx="3"/>
          </p:cNvCxnSpPr>
          <p:nvPr/>
        </p:nvCxnSpPr>
        <p:spPr>
          <a:xfrm flipH="1">
            <a:off x="4079988" y="2169763"/>
            <a:ext cx="242100" cy="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945" name="Google Shape;1945;p47"/>
          <p:cNvCxnSpPr>
            <a:endCxn id="1928" idx="3"/>
          </p:cNvCxnSpPr>
          <p:nvPr/>
        </p:nvCxnSpPr>
        <p:spPr>
          <a:xfrm flipH="1">
            <a:off x="2749850" y="2169525"/>
            <a:ext cx="227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946" name="Google Shape;1946;p47"/>
          <p:cNvCxnSpPr/>
          <p:nvPr/>
        </p:nvCxnSpPr>
        <p:spPr>
          <a:xfrm rot="10800000" flipH="1">
            <a:off x="2805013" y="2169525"/>
            <a:ext cx="213000" cy="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47" name="Google Shape;1947;p47"/>
          <p:cNvSpPr/>
          <p:nvPr/>
        </p:nvSpPr>
        <p:spPr>
          <a:xfrm>
            <a:off x="2963368" y="3839224"/>
            <a:ext cx="1044300" cy="382200"/>
          </a:xfrm>
          <a:prstGeom prst="roundRect">
            <a:avLst>
              <a:gd name="adj" fmla="val 1674"/>
            </a:avLst>
          </a:prstGeom>
          <a:solidFill>
            <a:srgbClr val="FFFFFF"/>
          </a:solidFill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  <p:txBody>
          <a:bodyPr spcFirstLastPara="1" wrap="square"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Font typeface="Roboto"/>
              <a:buNone/>
            </a:pPr>
            <a:r>
              <a:rPr lang="en" sz="75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Static Files</a:t>
            </a:r>
            <a:br>
              <a:rPr lang="en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Storage</a:t>
            </a:r>
            <a:endParaRPr sz="7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8" name="Google Shape;1948;p4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053574" y="3943124"/>
            <a:ext cx="216500" cy="17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4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76112" y="3014819"/>
            <a:ext cx="636600" cy="40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4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89650" y="2267403"/>
            <a:ext cx="256800" cy="21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1" name="Google Shape;1951;p4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019500" y="3747800"/>
            <a:ext cx="502800" cy="502800"/>
          </a:xfrm>
          <a:prstGeom prst="rect">
            <a:avLst/>
          </a:prstGeom>
          <a:noFill/>
          <a:ln>
            <a:noFill/>
          </a:ln>
          <a:effectLst>
            <a:outerShdw blurRad="19050" dist="6350" dir="5400000" algn="ctr" rotWithShape="0">
              <a:srgbClr val="000000">
                <a:alpha val="44710"/>
              </a:srgbClr>
            </a:outerShdw>
          </a:effectLst>
        </p:spPr>
      </p:pic>
      <p:cxnSp>
        <p:nvCxnSpPr>
          <p:cNvPr id="1952" name="Google Shape;1952;p47"/>
          <p:cNvCxnSpPr>
            <a:stCxn id="1910" idx="0"/>
          </p:cNvCxnSpPr>
          <p:nvPr/>
        </p:nvCxnSpPr>
        <p:spPr>
          <a:xfrm rot="10800000">
            <a:off x="3449865" y="2383550"/>
            <a:ext cx="5100" cy="585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953" name="Google Shape;1953;p47"/>
          <p:cNvCxnSpPr>
            <a:stCxn id="1917" idx="3"/>
            <a:endCxn id="1922" idx="1"/>
          </p:cNvCxnSpPr>
          <p:nvPr/>
        </p:nvCxnSpPr>
        <p:spPr>
          <a:xfrm rot="10800000" flipH="1">
            <a:off x="5332050" y="2716773"/>
            <a:ext cx="624900" cy="2133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54" name="Google Shape;1954;p47"/>
          <p:cNvCxnSpPr>
            <a:stCxn id="1922" idx="3"/>
            <a:endCxn id="1934" idx="1"/>
          </p:cNvCxnSpPr>
          <p:nvPr/>
        </p:nvCxnSpPr>
        <p:spPr>
          <a:xfrm>
            <a:off x="7175125" y="2716777"/>
            <a:ext cx="371400" cy="2070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55" name="Google Shape;1955;p47"/>
          <p:cNvCxnSpPr>
            <a:stCxn id="1932" idx="3"/>
            <a:endCxn id="1934" idx="1"/>
          </p:cNvCxnSpPr>
          <p:nvPr/>
        </p:nvCxnSpPr>
        <p:spPr>
          <a:xfrm rot="10800000" flipH="1">
            <a:off x="7200013" y="2923546"/>
            <a:ext cx="346500" cy="3981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1956" name="Google Shape;1956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50588" y="2802747"/>
            <a:ext cx="235100" cy="2455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7" name="Google Shape;1957;p47"/>
          <p:cNvCxnSpPr>
            <a:endCxn id="1910" idx="2"/>
          </p:cNvCxnSpPr>
          <p:nvPr/>
        </p:nvCxnSpPr>
        <p:spPr>
          <a:xfrm rot="10800000">
            <a:off x="3454965" y="3537350"/>
            <a:ext cx="0" cy="269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8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11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04 BUSINESS USE CASE</a:t>
            </a:r>
            <a:endParaRPr sz="3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48"/>
          <p:cNvSpPr txBox="1">
            <a:spLocks noGrp="1"/>
          </p:cNvSpPr>
          <p:nvPr>
            <p:ph type="subTitle" idx="1"/>
          </p:nvPr>
        </p:nvSpPr>
        <p:spPr>
          <a:xfrm>
            <a:off x="4956550" y="310152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/>
              <a:t>How can CitiSpirit be used to enhance the lives of the individuals within the community</a:t>
            </a:r>
            <a:endParaRPr sz="1200" i="1"/>
          </a:p>
        </p:txBody>
      </p:sp>
      <p:grpSp>
        <p:nvGrpSpPr>
          <p:cNvPr id="1964" name="Google Shape;1964;p48"/>
          <p:cNvGrpSpPr/>
          <p:nvPr/>
        </p:nvGrpSpPr>
        <p:grpSpPr>
          <a:xfrm>
            <a:off x="-103090" y="892608"/>
            <a:ext cx="4726428" cy="3279260"/>
            <a:chOff x="548975" y="1345025"/>
            <a:chExt cx="2034623" cy="1411649"/>
          </a:xfrm>
        </p:grpSpPr>
        <p:sp>
          <p:nvSpPr>
            <p:cNvPr id="1965" name="Google Shape;1965;p48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8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8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8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8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8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8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8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8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8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8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8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8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8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8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8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8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8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8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8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8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8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8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8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8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8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8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8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8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8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8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8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8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8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8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8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8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8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8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8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8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8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8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8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8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8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8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8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8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8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8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8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8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8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8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8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8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8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8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8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8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3747A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1839999" y="2026284"/>
              <a:ext cx="149201" cy="211285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8"/>
            <p:cNvSpPr/>
            <p:nvPr/>
          </p:nvSpPr>
          <p:spPr>
            <a:xfrm>
              <a:off x="1877373" y="2169129"/>
              <a:ext cx="204575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8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1608315" y="2213914"/>
              <a:ext cx="385460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1995506" y="2188035"/>
              <a:ext cx="279321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8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8"/>
            <p:cNvSpPr/>
            <p:nvPr/>
          </p:nvSpPr>
          <p:spPr>
            <a:xfrm>
              <a:off x="1818847" y="2008311"/>
              <a:ext cx="176334" cy="142520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8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8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8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8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8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8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8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8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8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8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8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8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8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8"/>
            <p:cNvSpPr/>
            <p:nvPr/>
          </p:nvSpPr>
          <p:spPr>
            <a:xfrm>
              <a:off x="1150928" y="2019311"/>
              <a:ext cx="125219" cy="164664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8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8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8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8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8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8"/>
            <p:cNvSpPr/>
            <p:nvPr/>
          </p:nvSpPr>
          <p:spPr>
            <a:xfrm>
              <a:off x="1137886" y="1981178"/>
              <a:ext cx="180593" cy="162651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8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8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8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8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Microsoft Office PowerPoint</Application>
  <PresentationFormat>On-screen Show (16:9)</PresentationFormat>
  <Paragraphs>115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Proxima Nova</vt:lpstr>
      <vt:lpstr>Cutive Mono</vt:lpstr>
      <vt:lpstr>Poppins</vt:lpstr>
      <vt:lpstr>Open Sans</vt:lpstr>
      <vt:lpstr>Lato</vt:lpstr>
      <vt:lpstr>Roboto Slab</vt:lpstr>
      <vt:lpstr>Ubuntu</vt:lpstr>
      <vt:lpstr>Montserrat</vt:lpstr>
      <vt:lpstr>Montserrat ExtraBold</vt:lpstr>
      <vt:lpstr>Roboto</vt:lpstr>
      <vt:lpstr>Arial</vt:lpstr>
      <vt:lpstr>Investor Social Media by Slidesgo</vt:lpstr>
      <vt:lpstr>CitiSpirit</vt:lpstr>
      <vt:lpstr>01 PROBLEM</vt:lpstr>
      <vt:lpstr>KEY PROBLEMS</vt:lpstr>
      <vt:lpstr>02 Solutions </vt:lpstr>
      <vt:lpstr>OUR KEY FEATURES</vt:lpstr>
      <vt:lpstr>03 TECHNOLOGY</vt:lpstr>
      <vt:lpstr>TECH STACK</vt:lpstr>
      <vt:lpstr>Solution Architecture</vt:lpstr>
      <vt:lpstr>04 BUSINESS USE CASE </vt:lpstr>
      <vt:lpstr>STEPS TO TAKE</vt:lpstr>
      <vt:lpstr>STEPS TO TAKE</vt:lpstr>
      <vt:lpstr>05 TARGET AUDIENCE</vt:lpstr>
      <vt:lpstr>Meet Jack</vt:lpstr>
      <vt:lpstr>PRODUCT DEMO</vt:lpstr>
      <vt:lpstr>06 ROADMAP</vt:lpstr>
      <vt:lpstr>PRODUCT ROADMAP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CitiSpirit</dc:title>
  <cp:lastModifiedBy>TEO Keng Swee</cp:lastModifiedBy>
  <cp:revision>1</cp:revision>
  <dcterms:modified xsi:type="dcterms:W3CDTF">2022-08-11T17:39:15Z</dcterms:modified>
</cp:coreProperties>
</file>