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4" d="100"/>
          <a:sy n="74" d="100"/>
        </p:scale>
        <p:origin x="1932" y="9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5E7E90-FDBC-406D-8B1E-A127BCED395A}" type="datetimeFigureOut">
              <a:rPr lang="en-PH" smtClean="0"/>
              <a:t>04/05/2020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FA109E3-B572-4AD1-BEA7-9F7F1510A2F7}" type="slidenum">
              <a:rPr lang="en-PH" smtClean="0"/>
              <a:t>‹#›</a:t>
            </a:fld>
            <a:endParaRPr lang="en-PH"/>
          </a:p>
        </p:txBody>
      </p:sp>
    </p:spTree>
    <p:extLst>
      <p:ext uri="{BB962C8B-B14F-4D97-AF65-F5344CB8AC3E}">
        <p14:creationId xmlns:p14="http://schemas.microsoft.com/office/powerpoint/2010/main" val="1804985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5E7E90-FDBC-406D-8B1E-A127BCED395A}" type="datetimeFigureOut">
              <a:rPr lang="en-PH" smtClean="0"/>
              <a:t>04/05/2020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FA109E3-B572-4AD1-BEA7-9F7F1510A2F7}" type="slidenum">
              <a:rPr lang="en-PH" smtClean="0"/>
              <a:t>‹#›</a:t>
            </a:fld>
            <a:endParaRPr lang="en-PH"/>
          </a:p>
        </p:txBody>
      </p:sp>
    </p:spTree>
    <p:extLst>
      <p:ext uri="{BB962C8B-B14F-4D97-AF65-F5344CB8AC3E}">
        <p14:creationId xmlns:p14="http://schemas.microsoft.com/office/powerpoint/2010/main" val="156823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5E7E90-FDBC-406D-8B1E-A127BCED395A}" type="datetimeFigureOut">
              <a:rPr lang="en-PH" smtClean="0"/>
              <a:t>04/05/2020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FA109E3-B572-4AD1-BEA7-9F7F1510A2F7}" type="slidenum">
              <a:rPr lang="en-PH" smtClean="0"/>
              <a:t>‹#›</a:t>
            </a:fld>
            <a:endParaRPr lang="en-PH"/>
          </a:p>
        </p:txBody>
      </p:sp>
    </p:spTree>
    <p:extLst>
      <p:ext uri="{BB962C8B-B14F-4D97-AF65-F5344CB8AC3E}">
        <p14:creationId xmlns:p14="http://schemas.microsoft.com/office/powerpoint/2010/main" val="595444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5E7E90-FDBC-406D-8B1E-A127BCED395A}" type="datetimeFigureOut">
              <a:rPr lang="en-PH" smtClean="0"/>
              <a:t>04/05/2020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FA109E3-B572-4AD1-BEA7-9F7F1510A2F7}" type="slidenum">
              <a:rPr lang="en-PH" smtClean="0"/>
              <a:t>‹#›</a:t>
            </a:fld>
            <a:endParaRPr lang="en-PH"/>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64652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5E7E90-FDBC-406D-8B1E-A127BCED395A}" type="datetimeFigureOut">
              <a:rPr lang="en-PH" smtClean="0"/>
              <a:t>04/05/2020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FA109E3-B572-4AD1-BEA7-9F7F1510A2F7}" type="slidenum">
              <a:rPr lang="en-PH" smtClean="0"/>
              <a:t>‹#›</a:t>
            </a:fld>
            <a:endParaRPr lang="en-PH"/>
          </a:p>
        </p:txBody>
      </p:sp>
    </p:spTree>
    <p:extLst>
      <p:ext uri="{BB962C8B-B14F-4D97-AF65-F5344CB8AC3E}">
        <p14:creationId xmlns:p14="http://schemas.microsoft.com/office/powerpoint/2010/main" val="1496564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5E7E90-FDBC-406D-8B1E-A127BCED395A}" type="datetimeFigureOut">
              <a:rPr lang="en-PH" smtClean="0"/>
              <a:t>04/05/2020</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EFA109E3-B572-4AD1-BEA7-9F7F1510A2F7}" type="slidenum">
              <a:rPr lang="en-PH" smtClean="0"/>
              <a:t>‹#›</a:t>
            </a:fld>
            <a:endParaRPr lang="en-PH"/>
          </a:p>
        </p:txBody>
      </p:sp>
    </p:spTree>
    <p:extLst>
      <p:ext uri="{BB962C8B-B14F-4D97-AF65-F5344CB8AC3E}">
        <p14:creationId xmlns:p14="http://schemas.microsoft.com/office/powerpoint/2010/main" val="1276990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5E7E90-FDBC-406D-8B1E-A127BCED395A}" type="datetimeFigureOut">
              <a:rPr lang="en-PH" smtClean="0"/>
              <a:t>04/05/2020</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EFA109E3-B572-4AD1-BEA7-9F7F1510A2F7}" type="slidenum">
              <a:rPr lang="en-PH" smtClean="0"/>
              <a:t>‹#›</a:t>
            </a:fld>
            <a:endParaRPr lang="en-PH"/>
          </a:p>
        </p:txBody>
      </p:sp>
    </p:spTree>
    <p:extLst>
      <p:ext uri="{BB962C8B-B14F-4D97-AF65-F5344CB8AC3E}">
        <p14:creationId xmlns:p14="http://schemas.microsoft.com/office/powerpoint/2010/main" val="241882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5E7E90-FDBC-406D-8B1E-A127BCED395A}" type="datetimeFigureOut">
              <a:rPr lang="en-PH" smtClean="0"/>
              <a:t>04/05/2020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FA109E3-B572-4AD1-BEA7-9F7F1510A2F7}" type="slidenum">
              <a:rPr lang="en-PH" smtClean="0"/>
              <a:t>‹#›</a:t>
            </a:fld>
            <a:endParaRPr lang="en-PH"/>
          </a:p>
        </p:txBody>
      </p:sp>
    </p:spTree>
    <p:extLst>
      <p:ext uri="{BB962C8B-B14F-4D97-AF65-F5344CB8AC3E}">
        <p14:creationId xmlns:p14="http://schemas.microsoft.com/office/powerpoint/2010/main" val="138562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5E7E90-FDBC-406D-8B1E-A127BCED395A}" type="datetimeFigureOut">
              <a:rPr lang="en-PH" smtClean="0"/>
              <a:t>04/05/2020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FA109E3-B572-4AD1-BEA7-9F7F1510A2F7}" type="slidenum">
              <a:rPr lang="en-PH" smtClean="0"/>
              <a:t>‹#›</a:t>
            </a:fld>
            <a:endParaRPr lang="en-PH"/>
          </a:p>
        </p:txBody>
      </p:sp>
    </p:spTree>
    <p:extLst>
      <p:ext uri="{BB962C8B-B14F-4D97-AF65-F5344CB8AC3E}">
        <p14:creationId xmlns:p14="http://schemas.microsoft.com/office/powerpoint/2010/main" val="407269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5E7E90-FDBC-406D-8B1E-A127BCED395A}" type="datetimeFigureOut">
              <a:rPr lang="en-PH" smtClean="0"/>
              <a:t>04/05/2020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FA109E3-B572-4AD1-BEA7-9F7F1510A2F7}" type="slidenum">
              <a:rPr lang="en-PH" smtClean="0"/>
              <a:t>‹#›</a:t>
            </a:fld>
            <a:endParaRPr lang="en-PH"/>
          </a:p>
        </p:txBody>
      </p:sp>
    </p:spTree>
    <p:extLst>
      <p:ext uri="{BB962C8B-B14F-4D97-AF65-F5344CB8AC3E}">
        <p14:creationId xmlns:p14="http://schemas.microsoft.com/office/powerpoint/2010/main" val="1065617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5E7E90-FDBC-406D-8B1E-A127BCED395A}" type="datetimeFigureOut">
              <a:rPr lang="en-PH" smtClean="0"/>
              <a:t>04/05/2020</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FA109E3-B572-4AD1-BEA7-9F7F1510A2F7}" type="slidenum">
              <a:rPr lang="en-PH" smtClean="0"/>
              <a:t>‹#›</a:t>
            </a:fld>
            <a:endParaRPr lang="en-PH"/>
          </a:p>
        </p:txBody>
      </p:sp>
    </p:spTree>
    <p:extLst>
      <p:ext uri="{BB962C8B-B14F-4D97-AF65-F5344CB8AC3E}">
        <p14:creationId xmlns:p14="http://schemas.microsoft.com/office/powerpoint/2010/main" val="1887892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5E7E90-FDBC-406D-8B1E-A127BCED395A}" type="datetimeFigureOut">
              <a:rPr lang="en-PH" smtClean="0"/>
              <a:t>04/05/2020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FA109E3-B572-4AD1-BEA7-9F7F1510A2F7}" type="slidenum">
              <a:rPr lang="en-PH" smtClean="0"/>
              <a:t>‹#›</a:t>
            </a:fld>
            <a:endParaRPr lang="en-PH"/>
          </a:p>
        </p:txBody>
      </p:sp>
    </p:spTree>
    <p:extLst>
      <p:ext uri="{BB962C8B-B14F-4D97-AF65-F5344CB8AC3E}">
        <p14:creationId xmlns:p14="http://schemas.microsoft.com/office/powerpoint/2010/main" val="141479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5E7E90-FDBC-406D-8B1E-A127BCED395A}" type="datetimeFigureOut">
              <a:rPr lang="en-PH" smtClean="0"/>
              <a:t>04/05/2020</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EFA109E3-B572-4AD1-BEA7-9F7F1510A2F7}" type="slidenum">
              <a:rPr lang="en-PH" smtClean="0"/>
              <a:t>‹#›</a:t>
            </a:fld>
            <a:endParaRPr lang="en-PH"/>
          </a:p>
        </p:txBody>
      </p:sp>
    </p:spTree>
    <p:extLst>
      <p:ext uri="{BB962C8B-B14F-4D97-AF65-F5344CB8AC3E}">
        <p14:creationId xmlns:p14="http://schemas.microsoft.com/office/powerpoint/2010/main" val="272964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5E7E90-FDBC-406D-8B1E-A127BCED395A}" type="datetimeFigureOut">
              <a:rPr lang="en-PH" smtClean="0"/>
              <a:t>04/05/2020</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EFA109E3-B572-4AD1-BEA7-9F7F1510A2F7}" type="slidenum">
              <a:rPr lang="en-PH" smtClean="0"/>
              <a:t>‹#›</a:t>
            </a:fld>
            <a:endParaRPr lang="en-PH"/>
          </a:p>
        </p:txBody>
      </p:sp>
    </p:spTree>
    <p:extLst>
      <p:ext uri="{BB962C8B-B14F-4D97-AF65-F5344CB8AC3E}">
        <p14:creationId xmlns:p14="http://schemas.microsoft.com/office/powerpoint/2010/main" val="3910572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5E7E90-FDBC-406D-8B1E-A127BCED395A}" type="datetimeFigureOut">
              <a:rPr lang="en-PH" smtClean="0"/>
              <a:t>04/05/2020</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EFA109E3-B572-4AD1-BEA7-9F7F1510A2F7}" type="slidenum">
              <a:rPr lang="en-PH" smtClean="0"/>
              <a:t>‹#›</a:t>
            </a:fld>
            <a:endParaRPr lang="en-PH"/>
          </a:p>
        </p:txBody>
      </p:sp>
    </p:spTree>
    <p:extLst>
      <p:ext uri="{BB962C8B-B14F-4D97-AF65-F5344CB8AC3E}">
        <p14:creationId xmlns:p14="http://schemas.microsoft.com/office/powerpoint/2010/main" val="3350201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5E7E90-FDBC-406D-8B1E-A127BCED395A}" type="datetimeFigureOut">
              <a:rPr lang="en-PH" smtClean="0"/>
              <a:t>04/05/2020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FA109E3-B572-4AD1-BEA7-9F7F1510A2F7}" type="slidenum">
              <a:rPr lang="en-PH" smtClean="0"/>
              <a:t>‹#›</a:t>
            </a:fld>
            <a:endParaRPr lang="en-PH"/>
          </a:p>
        </p:txBody>
      </p:sp>
    </p:spTree>
    <p:extLst>
      <p:ext uri="{BB962C8B-B14F-4D97-AF65-F5344CB8AC3E}">
        <p14:creationId xmlns:p14="http://schemas.microsoft.com/office/powerpoint/2010/main" val="1887446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5E7E90-FDBC-406D-8B1E-A127BCED395A}" type="datetimeFigureOut">
              <a:rPr lang="en-PH" smtClean="0"/>
              <a:t>04/05/2020</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FA109E3-B572-4AD1-BEA7-9F7F1510A2F7}" type="slidenum">
              <a:rPr lang="en-PH" smtClean="0"/>
              <a:t>‹#›</a:t>
            </a:fld>
            <a:endParaRPr lang="en-PH"/>
          </a:p>
        </p:txBody>
      </p:sp>
    </p:spTree>
    <p:extLst>
      <p:ext uri="{BB962C8B-B14F-4D97-AF65-F5344CB8AC3E}">
        <p14:creationId xmlns:p14="http://schemas.microsoft.com/office/powerpoint/2010/main" val="2350365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65E7E90-FDBC-406D-8B1E-A127BCED395A}" type="datetimeFigureOut">
              <a:rPr lang="en-PH" smtClean="0"/>
              <a:t>04/05/2020</a:t>
            </a:fld>
            <a:endParaRPr lang="en-PH"/>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PH"/>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FA109E3-B572-4AD1-BEA7-9F7F1510A2F7}" type="slidenum">
              <a:rPr lang="en-PH" smtClean="0"/>
              <a:t>‹#›</a:t>
            </a:fld>
            <a:endParaRPr lang="en-PH"/>
          </a:p>
        </p:txBody>
      </p:sp>
    </p:spTree>
    <p:extLst>
      <p:ext uri="{BB962C8B-B14F-4D97-AF65-F5344CB8AC3E}">
        <p14:creationId xmlns:p14="http://schemas.microsoft.com/office/powerpoint/2010/main" val="213608519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IOS" TargetMode="External"/><Relationship Id="rId3" Type="http://schemas.openxmlformats.org/officeDocument/2006/relationships/image" Target="../media/image10.jpg"/><Relationship Id="rId7" Type="http://schemas.openxmlformats.org/officeDocument/2006/relationships/hyperlink" Target="https://en.wikipedia.org/wiki/Mobile_phone"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en.wikipedia.org/wiki/Nokia" TargetMode="External"/><Relationship Id="rId5" Type="http://schemas.openxmlformats.org/officeDocument/2006/relationships/hyperlink" Target="https://en.wikipedia.org/wiki/Blockade_(video_game)" TargetMode="External"/><Relationship Id="rId4" Type="http://schemas.openxmlformats.org/officeDocument/2006/relationships/hyperlink" Target="https://en.wikipedia.org/wiki/Arcade_gam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F5201-A5B1-4E7E-A9D4-57D475321254}"/>
              </a:ext>
            </a:extLst>
          </p:cNvPr>
          <p:cNvSpPr>
            <a:spLocks noGrp="1"/>
          </p:cNvSpPr>
          <p:nvPr>
            <p:ph type="ctrTitle"/>
          </p:nvPr>
        </p:nvSpPr>
        <p:spPr>
          <a:xfrm>
            <a:off x="3388074" y="1281793"/>
            <a:ext cx="9440034" cy="1828801"/>
          </a:xfrm>
        </p:spPr>
        <p:txBody>
          <a:bodyPr/>
          <a:lstStyle/>
          <a:p>
            <a:r>
              <a:rPr lang="en-US" dirty="0"/>
              <a:t>KAA THE SNAKE</a:t>
            </a:r>
            <a:endParaRPr lang="en-PH" dirty="0"/>
          </a:p>
        </p:txBody>
      </p:sp>
      <p:sp>
        <p:nvSpPr>
          <p:cNvPr id="3" name="Subtitle 2">
            <a:extLst>
              <a:ext uri="{FF2B5EF4-FFF2-40B4-BE49-F238E27FC236}">
                <a16:creationId xmlns:a16="http://schemas.microsoft.com/office/drawing/2014/main" id="{297FBDAE-0C50-45A4-AC2F-A2BA18F994F5}"/>
              </a:ext>
            </a:extLst>
          </p:cNvPr>
          <p:cNvSpPr>
            <a:spLocks noGrp="1"/>
          </p:cNvSpPr>
          <p:nvPr>
            <p:ph type="subTitle" idx="1"/>
          </p:nvPr>
        </p:nvSpPr>
        <p:spPr/>
        <p:txBody>
          <a:bodyPr/>
          <a:lstStyle/>
          <a:p>
            <a:pPr algn="r"/>
            <a:r>
              <a:rPr lang="en-US" dirty="0"/>
              <a:t>Gomez, Ken Gabriel D.</a:t>
            </a:r>
          </a:p>
          <a:p>
            <a:pPr algn="r"/>
            <a:r>
              <a:rPr lang="en-US" dirty="0"/>
              <a:t>CITCS 1-E CC3</a:t>
            </a:r>
            <a:endParaRPr lang="en-PH" dirty="0"/>
          </a:p>
        </p:txBody>
      </p:sp>
      <p:pic>
        <p:nvPicPr>
          <p:cNvPr id="5" name="Picture 4" descr="A picture containing sitting, blue, green, table&#10;&#10;Description automatically generated">
            <a:extLst>
              <a:ext uri="{FF2B5EF4-FFF2-40B4-BE49-F238E27FC236}">
                <a16:creationId xmlns:a16="http://schemas.microsoft.com/office/drawing/2014/main" id="{DF910DDB-1E4C-476D-B53B-2D6F0BE5A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118" y="889906"/>
            <a:ext cx="4762500" cy="3067050"/>
          </a:xfrm>
          <a:prstGeom prst="rect">
            <a:avLst/>
          </a:prstGeom>
        </p:spPr>
      </p:pic>
      <p:pic>
        <p:nvPicPr>
          <p:cNvPr id="7" name="Picture 6" descr="A picture containing toy&#10;&#10;Description automatically generated">
            <a:extLst>
              <a:ext uri="{FF2B5EF4-FFF2-40B4-BE49-F238E27FC236}">
                <a16:creationId xmlns:a16="http://schemas.microsoft.com/office/drawing/2014/main" id="{4DD248C0-4546-4BE2-B18D-1265D19301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043" y="3110594"/>
            <a:ext cx="2857500" cy="2857500"/>
          </a:xfrm>
          <a:prstGeom prst="rect">
            <a:avLst/>
          </a:prstGeom>
        </p:spPr>
      </p:pic>
      <p:pic>
        <p:nvPicPr>
          <p:cNvPr id="9" name="Picture 8" descr="A close up of a plant&#10;&#10;Description automatically generated">
            <a:extLst>
              <a:ext uri="{FF2B5EF4-FFF2-40B4-BE49-F238E27FC236}">
                <a16:creationId xmlns:a16="http://schemas.microsoft.com/office/drawing/2014/main" id="{667D3571-68B2-4A79-AB91-319F73C84E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0" y="4146996"/>
            <a:ext cx="3914229" cy="2711003"/>
          </a:xfrm>
          <a:prstGeom prst="rect">
            <a:avLst/>
          </a:prstGeom>
        </p:spPr>
      </p:pic>
    </p:spTree>
    <p:extLst>
      <p:ext uri="{BB962C8B-B14F-4D97-AF65-F5344CB8AC3E}">
        <p14:creationId xmlns:p14="http://schemas.microsoft.com/office/powerpoint/2010/main" val="214766533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plant&#10;&#10;Description automatically generated">
            <a:extLst>
              <a:ext uri="{FF2B5EF4-FFF2-40B4-BE49-F238E27FC236}">
                <a16:creationId xmlns:a16="http://schemas.microsoft.com/office/drawing/2014/main" id="{0AD70CDB-FEA6-4211-85A3-B0A8C87C5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388069" y="1054069"/>
            <a:ext cx="6857998" cy="4749863"/>
          </a:xfrm>
          <a:prstGeom prst="rect">
            <a:avLst/>
          </a:prstGeom>
        </p:spPr>
      </p:pic>
      <p:sp>
        <p:nvSpPr>
          <p:cNvPr id="2" name="Title 1">
            <a:extLst>
              <a:ext uri="{FF2B5EF4-FFF2-40B4-BE49-F238E27FC236}">
                <a16:creationId xmlns:a16="http://schemas.microsoft.com/office/drawing/2014/main" id="{8500BEE8-BC79-4BE3-A370-DDEE3B905C75}"/>
              </a:ext>
            </a:extLst>
          </p:cNvPr>
          <p:cNvSpPr>
            <a:spLocks noGrp="1"/>
          </p:cNvSpPr>
          <p:nvPr>
            <p:ph type="title"/>
          </p:nvPr>
        </p:nvSpPr>
        <p:spPr>
          <a:xfrm>
            <a:off x="913795" y="1828799"/>
            <a:ext cx="10353762" cy="970450"/>
          </a:xfrm>
        </p:spPr>
        <p:txBody>
          <a:bodyPr/>
          <a:lstStyle/>
          <a:p>
            <a:r>
              <a:rPr lang="en-US" dirty="0"/>
              <a:t>How to finish the game:</a:t>
            </a:r>
            <a:endParaRPr lang="en-PH" dirty="0"/>
          </a:p>
        </p:txBody>
      </p:sp>
      <p:sp>
        <p:nvSpPr>
          <p:cNvPr id="3" name="Content Placeholder 2">
            <a:extLst>
              <a:ext uri="{FF2B5EF4-FFF2-40B4-BE49-F238E27FC236}">
                <a16:creationId xmlns:a16="http://schemas.microsoft.com/office/drawing/2014/main" id="{8F1659B2-355D-473C-B8D4-51C462188DF9}"/>
              </a:ext>
            </a:extLst>
          </p:cNvPr>
          <p:cNvSpPr>
            <a:spLocks noGrp="1"/>
          </p:cNvSpPr>
          <p:nvPr>
            <p:ph idx="1"/>
          </p:nvPr>
        </p:nvSpPr>
        <p:spPr>
          <a:xfrm>
            <a:off x="913795" y="2799249"/>
            <a:ext cx="10353762" cy="4058751"/>
          </a:xfrm>
        </p:spPr>
        <p:txBody>
          <a:bodyPr/>
          <a:lstStyle/>
          <a:p>
            <a:r>
              <a:rPr lang="en-US" dirty="0"/>
              <a:t>*</a:t>
            </a:r>
            <a:r>
              <a:rPr lang="en-US" dirty="0" err="1"/>
              <a:t>Kaa</a:t>
            </a:r>
            <a:r>
              <a:rPr lang="en-US" dirty="0"/>
              <a:t> (The Snake), must eat an apple continuously and while he’s eating the apple, </a:t>
            </a:r>
            <a:r>
              <a:rPr lang="en-US" dirty="0" err="1"/>
              <a:t>Kaa</a:t>
            </a:r>
            <a:r>
              <a:rPr lang="en-US" dirty="0"/>
              <a:t> will get longer and longer. The more apple you eat, the more points you will get. If </a:t>
            </a:r>
            <a:r>
              <a:rPr lang="en-US" dirty="0" err="1"/>
              <a:t>Kaa</a:t>
            </a:r>
            <a:r>
              <a:rPr lang="en-US" dirty="0"/>
              <a:t> run through a wall or he bit himself the game will end.</a:t>
            </a:r>
            <a:endParaRPr lang="en-PH" dirty="0"/>
          </a:p>
          <a:p>
            <a:endParaRPr lang="en-PH" dirty="0"/>
          </a:p>
        </p:txBody>
      </p:sp>
    </p:spTree>
    <p:extLst>
      <p:ext uri="{BB962C8B-B14F-4D97-AF65-F5344CB8AC3E}">
        <p14:creationId xmlns:p14="http://schemas.microsoft.com/office/powerpoint/2010/main" val="335707657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plant&#10;&#10;Description automatically generated">
            <a:extLst>
              <a:ext uri="{FF2B5EF4-FFF2-40B4-BE49-F238E27FC236}">
                <a16:creationId xmlns:a16="http://schemas.microsoft.com/office/drawing/2014/main" id="{7ACBE9BE-A1C7-44C6-8FEC-437BB9762D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1685925"/>
            <a:ext cx="7467600" cy="5172075"/>
          </a:xfrm>
          <a:prstGeom prst="rect">
            <a:avLst/>
          </a:prstGeom>
        </p:spPr>
      </p:pic>
      <p:sp>
        <p:nvSpPr>
          <p:cNvPr id="2" name="Title 1">
            <a:extLst>
              <a:ext uri="{FF2B5EF4-FFF2-40B4-BE49-F238E27FC236}">
                <a16:creationId xmlns:a16="http://schemas.microsoft.com/office/drawing/2014/main" id="{CBFFAEC1-37C6-43B2-A0A6-07232B1FE7B8}"/>
              </a:ext>
            </a:extLst>
          </p:cNvPr>
          <p:cNvSpPr>
            <a:spLocks noGrp="1"/>
          </p:cNvSpPr>
          <p:nvPr>
            <p:ph type="title"/>
          </p:nvPr>
        </p:nvSpPr>
        <p:spPr>
          <a:xfrm>
            <a:off x="913795" y="2791374"/>
            <a:ext cx="10353762" cy="970450"/>
          </a:xfrm>
        </p:spPr>
        <p:txBody>
          <a:bodyPr/>
          <a:lstStyle/>
          <a:p>
            <a:r>
              <a:rPr lang="en-US" dirty="0"/>
              <a:t>SIGNIFICANT CODES</a:t>
            </a:r>
            <a:endParaRPr lang="en-PH" dirty="0"/>
          </a:p>
        </p:txBody>
      </p:sp>
      <p:pic>
        <p:nvPicPr>
          <p:cNvPr id="5" name="Content Placeholder 4" descr="A close up of a plant&#10;&#10;Description automatically generated">
            <a:extLst>
              <a:ext uri="{FF2B5EF4-FFF2-40B4-BE49-F238E27FC236}">
                <a16:creationId xmlns:a16="http://schemas.microsoft.com/office/drawing/2014/main" id="{CB075C06-6CA3-468D-A334-C53B61939D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1150" y="0"/>
            <a:ext cx="5860850" cy="4059237"/>
          </a:xfrm>
        </p:spPr>
      </p:pic>
    </p:spTree>
    <p:extLst>
      <p:ext uri="{BB962C8B-B14F-4D97-AF65-F5344CB8AC3E}">
        <p14:creationId xmlns:p14="http://schemas.microsoft.com/office/powerpoint/2010/main" val="3243158400"/>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plant&#10;&#10;Description automatically generated">
            <a:extLst>
              <a:ext uri="{FF2B5EF4-FFF2-40B4-BE49-F238E27FC236}">
                <a16:creationId xmlns:a16="http://schemas.microsoft.com/office/drawing/2014/main" id="{6D70A8AE-F725-4B2A-93BF-7F3CBF829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0"/>
            <a:ext cx="7467600" cy="5172075"/>
          </a:xfrm>
          <a:prstGeom prst="rect">
            <a:avLst/>
          </a:prstGeom>
        </p:spPr>
      </p:pic>
      <p:sp>
        <p:nvSpPr>
          <p:cNvPr id="2" name="Title 1">
            <a:extLst>
              <a:ext uri="{FF2B5EF4-FFF2-40B4-BE49-F238E27FC236}">
                <a16:creationId xmlns:a16="http://schemas.microsoft.com/office/drawing/2014/main" id="{F6823ADB-CFA8-42F5-ABAF-941D5E6284BC}"/>
              </a:ext>
            </a:extLst>
          </p:cNvPr>
          <p:cNvSpPr>
            <a:spLocks noGrp="1"/>
          </p:cNvSpPr>
          <p:nvPr>
            <p:ph type="title"/>
          </p:nvPr>
        </p:nvSpPr>
        <p:spPr/>
        <p:txBody>
          <a:bodyPr/>
          <a:lstStyle/>
          <a:p>
            <a:r>
              <a:rPr lang="en-US" dirty="0"/>
              <a:t>GAME PANEL</a:t>
            </a:r>
            <a:endParaRPr lang="en-PH" dirty="0"/>
          </a:p>
        </p:txBody>
      </p:sp>
      <p:pic>
        <p:nvPicPr>
          <p:cNvPr id="5" name="Content Placeholder 4" descr="A screenshot of a cell phone&#10;&#10;Description automatically generated">
            <a:extLst>
              <a:ext uri="{FF2B5EF4-FFF2-40B4-BE49-F238E27FC236}">
                <a16:creationId xmlns:a16="http://schemas.microsoft.com/office/drawing/2014/main" id="{74AFED56-4201-448D-AF00-9235B929921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3795" y="1399381"/>
            <a:ext cx="4590704" cy="5181723"/>
          </a:xfrm>
        </p:spPr>
      </p:pic>
      <p:pic>
        <p:nvPicPr>
          <p:cNvPr id="7" name="Picture 6" descr="A picture containing bird&#10;&#10;Description automatically generated">
            <a:extLst>
              <a:ext uri="{FF2B5EF4-FFF2-40B4-BE49-F238E27FC236}">
                <a16:creationId xmlns:a16="http://schemas.microsoft.com/office/drawing/2014/main" id="{35372429-C451-4CD9-8C02-D650523280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8982" y="1913524"/>
            <a:ext cx="6754092" cy="3030951"/>
          </a:xfrm>
          <a:prstGeom prst="rect">
            <a:avLst/>
          </a:prstGeom>
        </p:spPr>
      </p:pic>
    </p:spTree>
    <p:extLst>
      <p:ext uri="{BB962C8B-B14F-4D97-AF65-F5344CB8AC3E}">
        <p14:creationId xmlns:p14="http://schemas.microsoft.com/office/powerpoint/2010/main" val="183378982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plant&#10;&#10;Description automatically generated">
            <a:extLst>
              <a:ext uri="{FF2B5EF4-FFF2-40B4-BE49-F238E27FC236}">
                <a16:creationId xmlns:a16="http://schemas.microsoft.com/office/drawing/2014/main" id="{6E46AE43-26C3-4A5D-8A35-80E664F71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176963" y="842963"/>
            <a:ext cx="6857998" cy="5172075"/>
          </a:xfrm>
          <a:prstGeom prst="rect">
            <a:avLst/>
          </a:prstGeom>
        </p:spPr>
      </p:pic>
      <p:sp>
        <p:nvSpPr>
          <p:cNvPr id="2" name="Title 1">
            <a:extLst>
              <a:ext uri="{FF2B5EF4-FFF2-40B4-BE49-F238E27FC236}">
                <a16:creationId xmlns:a16="http://schemas.microsoft.com/office/drawing/2014/main" id="{E3068B9C-D788-4807-81C4-C957B31A935D}"/>
              </a:ext>
            </a:extLst>
          </p:cNvPr>
          <p:cNvSpPr>
            <a:spLocks noGrp="1"/>
          </p:cNvSpPr>
          <p:nvPr>
            <p:ph type="title"/>
          </p:nvPr>
        </p:nvSpPr>
        <p:spPr/>
        <p:txBody>
          <a:bodyPr/>
          <a:lstStyle/>
          <a:p>
            <a:r>
              <a:rPr lang="en-US" dirty="0"/>
              <a:t>CONTENT</a:t>
            </a:r>
            <a:endParaRPr lang="en-PH" dirty="0"/>
          </a:p>
        </p:txBody>
      </p:sp>
      <p:pic>
        <p:nvPicPr>
          <p:cNvPr id="5" name="Content Placeholder 4" descr="A screenshot of a social media post&#10;&#10;Description automatically generated">
            <a:extLst>
              <a:ext uri="{FF2B5EF4-FFF2-40B4-BE49-F238E27FC236}">
                <a16:creationId xmlns:a16="http://schemas.microsoft.com/office/drawing/2014/main" id="{6089357E-BB40-47F6-B69F-2E214C5C194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7807" y="1328104"/>
            <a:ext cx="6417734" cy="2316945"/>
          </a:xfrm>
        </p:spPr>
      </p:pic>
      <p:pic>
        <p:nvPicPr>
          <p:cNvPr id="7" name="Picture 6" descr="A screenshot of a cell phone&#10;&#10;Description automatically generated">
            <a:extLst>
              <a:ext uri="{FF2B5EF4-FFF2-40B4-BE49-F238E27FC236}">
                <a16:creationId xmlns:a16="http://schemas.microsoft.com/office/drawing/2014/main" id="{AD18D860-8548-44DA-8A0B-53A5123785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5541" y="609600"/>
            <a:ext cx="4746459" cy="5866327"/>
          </a:xfrm>
          <a:prstGeom prst="rect">
            <a:avLst/>
          </a:prstGeom>
        </p:spPr>
      </p:pic>
    </p:spTree>
    <p:extLst>
      <p:ext uri="{BB962C8B-B14F-4D97-AF65-F5344CB8AC3E}">
        <p14:creationId xmlns:p14="http://schemas.microsoft.com/office/powerpoint/2010/main" val="38617816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lose up of a plant&#10;&#10;Description automatically generated">
            <a:extLst>
              <a:ext uri="{FF2B5EF4-FFF2-40B4-BE49-F238E27FC236}">
                <a16:creationId xmlns:a16="http://schemas.microsoft.com/office/drawing/2014/main" id="{E7C798B4-FB1B-41E2-9C5B-9D72C3C9D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1685925"/>
            <a:ext cx="7467600" cy="5172075"/>
          </a:xfrm>
          <a:prstGeom prst="rect">
            <a:avLst/>
          </a:prstGeom>
        </p:spPr>
      </p:pic>
      <p:sp>
        <p:nvSpPr>
          <p:cNvPr id="2" name="Title 1">
            <a:extLst>
              <a:ext uri="{FF2B5EF4-FFF2-40B4-BE49-F238E27FC236}">
                <a16:creationId xmlns:a16="http://schemas.microsoft.com/office/drawing/2014/main" id="{B2F625DF-2020-4254-8E5F-8B58247C19C9}"/>
              </a:ext>
            </a:extLst>
          </p:cNvPr>
          <p:cNvSpPr>
            <a:spLocks noGrp="1"/>
          </p:cNvSpPr>
          <p:nvPr>
            <p:ph type="title"/>
          </p:nvPr>
        </p:nvSpPr>
        <p:spPr/>
        <p:txBody>
          <a:bodyPr/>
          <a:lstStyle/>
          <a:p>
            <a:r>
              <a:rPr lang="en-US" dirty="0"/>
              <a:t>PLAY STATE</a:t>
            </a:r>
            <a:endParaRPr lang="en-PH" dirty="0"/>
          </a:p>
        </p:txBody>
      </p:sp>
      <p:pic>
        <p:nvPicPr>
          <p:cNvPr id="5" name="Content Placeholder 4" descr="A screenshot of a cell phone&#10;&#10;Description automatically generated">
            <a:extLst>
              <a:ext uri="{FF2B5EF4-FFF2-40B4-BE49-F238E27FC236}">
                <a16:creationId xmlns:a16="http://schemas.microsoft.com/office/drawing/2014/main" id="{EEBFD884-5CC5-4415-A6B4-0E36A7ECD8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0856" y="1399381"/>
            <a:ext cx="5838003" cy="4059237"/>
          </a:xfrm>
        </p:spPr>
      </p:pic>
      <p:pic>
        <p:nvPicPr>
          <p:cNvPr id="7" name="Picture 6" descr="A screenshot of a cell phone&#10;&#10;Description automatically generated">
            <a:extLst>
              <a:ext uri="{FF2B5EF4-FFF2-40B4-BE49-F238E27FC236}">
                <a16:creationId xmlns:a16="http://schemas.microsoft.com/office/drawing/2014/main" id="{00B6F981-C305-4FE5-A598-278C93E4ED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3150" y="1399381"/>
            <a:ext cx="5753903" cy="1495634"/>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974B715-81A7-4333-B58B-716A07DCEA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8473" y="2791756"/>
            <a:ext cx="4688580" cy="3948664"/>
          </a:xfrm>
          <a:prstGeom prst="rect">
            <a:avLst/>
          </a:prstGeom>
        </p:spPr>
      </p:pic>
    </p:spTree>
    <p:extLst>
      <p:ext uri="{BB962C8B-B14F-4D97-AF65-F5344CB8AC3E}">
        <p14:creationId xmlns:p14="http://schemas.microsoft.com/office/powerpoint/2010/main" val="3577684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lose up of a plant&#10;&#10;Description automatically generated">
            <a:extLst>
              <a:ext uri="{FF2B5EF4-FFF2-40B4-BE49-F238E27FC236}">
                <a16:creationId xmlns:a16="http://schemas.microsoft.com/office/drawing/2014/main" id="{4E81A13B-3F14-4B1C-8FDD-B4F47D13B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42962" y="842963"/>
            <a:ext cx="6858001" cy="5172075"/>
          </a:xfrm>
          <a:prstGeom prst="rect">
            <a:avLst/>
          </a:prstGeom>
        </p:spPr>
      </p:pic>
      <p:sp>
        <p:nvSpPr>
          <p:cNvPr id="2" name="Title 1">
            <a:extLst>
              <a:ext uri="{FF2B5EF4-FFF2-40B4-BE49-F238E27FC236}">
                <a16:creationId xmlns:a16="http://schemas.microsoft.com/office/drawing/2014/main" id="{DA28C197-A4FB-47EE-A15E-628AAA534F37}"/>
              </a:ext>
            </a:extLst>
          </p:cNvPr>
          <p:cNvSpPr>
            <a:spLocks noGrp="1"/>
          </p:cNvSpPr>
          <p:nvPr>
            <p:ph type="title"/>
          </p:nvPr>
        </p:nvSpPr>
        <p:spPr/>
        <p:txBody>
          <a:bodyPr/>
          <a:lstStyle/>
          <a:p>
            <a:r>
              <a:rPr lang="en-US" dirty="0"/>
              <a:t>ENTITY</a:t>
            </a:r>
            <a:endParaRPr lang="en-PH" dirty="0"/>
          </a:p>
        </p:txBody>
      </p:sp>
      <p:pic>
        <p:nvPicPr>
          <p:cNvPr id="9" name="Content Placeholder 8" descr="A screenshot of a cell phone&#10;&#10;Description automatically generated">
            <a:extLst>
              <a:ext uri="{FF2B5EF4-FFF2-40B4-BE49-F238E27FC236}">
                <a16:creationId xmlns:a16="http://schemas.microsoft.com/office/drawing/2014/main" id="{F6F69D9F-1ACB-4961-98BF-F697DBC869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47437" y="1580050"/>
            <a:ext cx="4886478" cy="4656346"/>
          </a:xfrm>
        </p:spPr>
      </p:pic>
    </p:spTree>
    <p:extLst>
      <p:ext uri="{BB962C8B-B14F-4D97-AF65-F5344CB8AC3E}">
        <p14:creationId xmlns:p14="http://schemas.microsoft.com/office/powerpoint/2010/main" val="12514792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plant&#10;&#10;Description automatically generated">
            <a:extLst>
              <a:ext uri="{FF2B5EF4-FFF2-40B4-BE49-F238E27FC236}">
                <a16:creationId xmlns:a16="http://schemas.microsoft.com/office/drawing/2014/main" id="{9E734A50-8161-4C03-BD94-801CBFA2E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9180"/>
            <a:ext cx="7467600" cy="5172075"/>
          </a:xfrm>
          <a:prstGeom prst="rect">
            <a:avLst/>
          </a:prstGeom>
        </p:spPr>
      </p:pic>
      <p:sp>
        <p:nvSpPr>
          <p:cNvPr id="2" name="Title 1">
            <a:extLst>
              <a:ext uri="{FF2B5EF4-FFF2-40B4-BE49-F238E27FC236}">
                <a16:creationId xmlns:a16="http://schemas.microsoft.com/office/drawing/2014/main" id="{1D1DE964-BEC6-4D88-BCB7-B018E2C5356D}"/>
              </a:ext>
            </a:extLst>
          </p:cNvPr>
          <p:cNvSpPr>
            <a:spLocks noGrp="1"/>
          </p:cNvSpPr>
          <p:nvPr>
            <p:ph type="title"/>
          </p:nvPr>
        </p:nvSpPr>
        <p:spPr/>
        <p:txBody>
          <a:bodyPr/>
          <a:lstStyle/>
          <a:p>
            <a:r>
              <a:rPr lang="en-US" dirty="0"/>
              <a:t>ANIMATION</a:t>
            </a:r>
            <a:endParaRPr lang="en-PH" dirty="0"/>
          </a:p>
        </p:txBody>
      </p:sp>
      <p:pic>
        <p:nvPicPr>
          <p:cNvPr id="5" name="Content Placeholder 4" descr="A screenshot of a social media post&#10;&#10;Description automatically generated">
            <a:extLst>
              <a:ext uri="{FF2B5EF4-FFF2-40B4-BE49-F238E27FC236}">
                <a16:creationId xmlns:a16="http://schemas.microsoft.com/office/drawing/2014/main" id="{ABA6BDF5-708A-40A0-849E-957C38AE89F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08935" y="1422977"/>
            <a:ext cx="5963482" cy="2152950"/>
          </a:xfrm>
        </p:spPr>
      </p:pic>
    </p:spTree>
    <p:extLst>
      <p:ext uri="{BB962C8B-B14F-4D97-AF65-F5344CB8AC3E}">
        <p14:creationId xmlns:p14="http://schemas.microsoft.com/office/powerpoint/2010/main" val="284327632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27CD-CA21-42C1-B2F5-09644B8000DC}"/>
              </a:ext>
            </a:extLst>
          </p:cNvPr>
          <p:cNvSpPr>
            <a:spLocks noGrp="1"/>
          </p:cNvSpPr>
          <p:nvPr>
            <p:ph type="title"/>
          </p:nvPr>
        </p:nvSpPr>
        <p:spPr>
          <a:xfrm>
            <a:off x="924443" y="2943775"/>
            <a:ext cx="10353762" cy="970450"/>
          </a:xfrm>
        </p:spPr>
        <p:txBody>
          <a:bodyPr/>
          <a:lstStyle/>
          <a:p>
            <a:r>
              <a:rPr lang="en-US" dirty="0"/>
              <a:t>I. PROJECT DESCRIPTION</a:t>
            </a:r>
            <a:endParaRPr lang="en-PH" dirty="0"/>
          </a:p>
        </p:txBody>
      </p:sp>
      <p:pic>
        <p:nvPicPr>
          <p:cNvPr id="5" name="Content Placeholder 4" descr="A close up of a plant&#10;&#10;Description automatically generated">
            <a:extLst>
              <a:ext uri="{FF2B5EF4-FFF2-40B4-BE49-F238E27FC236}">
                <a16:creationId xmlns:a16="http://schemas.microsoft.com/office/drawing/2014/main" id="{14297041-B6CC-4F34-8960-531F440CC8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3441" y="0"/>
            <a:ext cx="5858559" cy="4057650"/>
          </a:xfrm>
        </p:spPr>
      </p:pic>
      <p:pic>
        <p:nvPicPr>
          <p:cNvPr id="7" name="Picture 6" descr="A close up of a plant&#10;&#10;Description automatically generated">
            <a:extLst>
              <a:ext uri="{FF2B5EF4-FFF2-40B4-BE49-F238E27FC236}">
                <a16:creationId xmlns:a16="http://schemas.microsoft.com/office/drawing/2014/main" id="{D493303A-A3BC-4666-B631-2A199C3ED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0648" y="2943774"/>
            <a:ext cx="5651478" cy="3914225"/>
          </a:xfrm>
          <a:prstGeom prst="rect">
            <a:avLst/>
          </a:prstGeom>
        </p:spPr>
      </p:pic>
    </p:spTree>
    <p:extLst>
      <p:ext uri="{BB962C8B-B14F-4D97-AF65-F5344CB8AC3E}">
        <p14:creationId xmlns:p14="http://schemas.microsoft.com/office/powerpoint/2010/main" val="166634794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plant&#10;&#10;Description automatically generated">
            <a:extLst>
              <a:ext uri="{FF2B5EF4-FFF2-40B4-BE49-F238E27FC236}">
                <a16:creationId xmlns:a16="http://schemas.microsoft.com/office/drawing/2014/main" id="{C0A4D87C-3D06-401B-8AD5-E175DD7D8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467314" y="2133314"/>
            <a:ext cx="5582749" cy="3866623"/>
          </a:xfrm>
          <a:prstGeom prst="rect">
            <a:avLst/>
          </a:prstGeom>
        </p:spPr>
      </p:pic>
      <p:sp>
        <p:nvSpPr>
          <p:cNvPr id="2" name="Title 1">
            <a:extLst>
              <a:ext uri="{FF2B5EF4-FFF2-40B4-BE49-F238E27FC236}">
                <a16:creationId xmlns:a16="http://schemas.microsoft.com/office/drawing/2014/main" id="{A5156D9D-E0AC-4206-AF79-33E867BC159C}"/>
              </a:ext>
            </a:extLst>
          </p:cNvPr>
          <p:cNvSpPr>
            <a:spLocks noGrp="1"/>
          </p:cNvSpPr>
          <p:nvPr>
            <p:ph type="title"/>
          </p:nvPr>
        </p:nvSpPr>
        <p:spPr/>
        <p:txBody>
          <a:bodyPr/>
          <a:lstStyle/>
          <a:p>
            <a:pPr algn="l"/>
            <a:r>
              <a:rPr lang="en-US" dirty="0"/>
              <a:t>Story and Concept Based on:</a:t>
            </a:r>
            <a:endParaRPr lang="en-PH" dirty="0"/>
          </a:p>
        </p:txBody>
      </p:sp>
      <p:pic>
        <p:nvPicPr>
          <p:cNvPr id="5" name="Content Placeholder 4" descr="A picture containing man, computer, laptop, woman&#10;&#10;Description automatically generated">
            <a:extLst>
              <a:ext uri="{FF2B5EF4-FFF2-40B4-BE49-F238E27FC236}">
                <a16:creationId xmlns:a16="http://schemas.microsoft.com/office/drawing/2014/main" id="{263791B6-2D05-476A-BE2A-5DCF56D274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3795" y="1580049"/>
            <a:ext cx="5616720" cy="3235231"/>
          </a:xfrm>
        </p:spPr>
      </p:pic>
      <p:sp>
        <p:nvSpPr>
          <p:cNvPr id="6" name="TextBox 5">
            <a:extLst>
              <a:ext uri="{FF2B5EF4-FFF2-40B4-BE49-F238E27FC236}">
                <a16:creationId xmlns:a16="http://schemas.microsoft.com/office/drawing/2014/main" id="{AF7CBE1D-2B25-4407-A283-D1A315C8BB54}"/>
              </a:ext>
            </a:extLst>
          </p:cNvPr>
          <p:cNvSpPr txBox="1"/>
          <p:nvPr/>
        </p:nvSpPr>
        <p:spPr>
          <a:xfrm>
            <a:off x="6593747" y="1761688"/>
            <a:ext cx="5368954" cy="2031325"/>
          </a:xfrm>
          <a:prstGeom prst="rect">
            <a:avLst/>
          </a:prstGeom>
          <a:noFill/>
        </p:spPr>
        <p:txBody>
          <a:bodyPr wrap="square" rtlCol="0">
            <a:spAutoFit/>
          </a:bodyPr>
          <a:lstStyle/>
          <a:p>
            <a:r>
              <a:rPr lang="en-GB" dirty="0">
                <a:solidFill>
                  <a:schemeClr val="tx2">
                    <a:lumMod val="90000"/>
                  </a:schemeClr>
                </a:solidFill>
              </a:rPr>
              <a:t>*The </a:t>
            </a:r>
            <a:r>
              <a:rPr lang="en-GB" b="1" dirty="0">
                <a:solidFill>
                  <a:schemeClr val="tx2">
                    <a:lumMod val="90000"/>
                  </a:schemeClr>
                </a:solidFill>
              </a:rPr>
              <a:t>Jungle Book</a:t>
            </a:r>
            <a:r>
              <a:rPr lang="en-GB" dirty="0">
                <a:solidFill>
                  <a:schemeClr val="tx2">
                    <a:lumMod val="90000"/>
                  </a:schemeClr>
                </a:solidFill>
              </a:rPr>
              <a:t> by Rudyard Kipling is an adventure </a:t>
            </a:r>
            <a:r>
              <a:rPr lang="en-GB" b="1" dirty="0">
                <a:solidFill>
                  <a:schemeClr val="tx2">
                    <a:lumMod val="90000"/>
                  </a:schemeClr>
                </a:solidFill>
              </a:rPr>
              <a:t>story</a:t>
            </a:r>
            <a:r>
              <a:rPr lang="en-GB" dirty="0">
                <a:solidFill>
                  <a:schemeClr val="tx2">
                    <a:lumMod val="90000"/>
                  </a:schemeClr>
                </a:solidFill>
              </a:rPr>
              <a:t> about a man-cub named Mowgli. Mowgli is hunted by an evil tiger named </a:t>
            </a:r>
            <a:r>
              <a:rPr lang="en-GB" dirty="0" err="1">
                <a:solidFill>
                  <a:schemeClr val="tx2">
                    <a:lumMod val="90000"/>
                  </a:schemeClr>
                </a:solidFill>
              </a:rPr>
              <a:t>Shere</a:t>
            </a:r>
            <a:r>
              <a:rPr lang="en-GB" dirty="0">
                <a:solidFill>
                  <a:schemeClr val="tx2">
                    <a:lumMod val="90000"/>
                  </a:schemeClr>
                </a:solidFill>
              </a:rPr>
              <a:t> Khan. Mowgli tries to live a peaceful life with other humans, but is too wild for them and too human for the wolves. Eventually Mowgli finds a home in the </a:t>
            </a:r>
            <a:r>
              <a:rPr lang="en-GB" b="1" dirty="0">
                <a:solidFill>
                  <a:schemeClr val="tx2">
                    <a:lumMod val="90000"/>
                  </a:schemeClr>
                </a:solidFill>
              </a:rPr>
              <a:t>jungle</a:t>
            </a:r>
            <a:r>
              <a:rPr lang="en-GB" dirty="0">
                <a:solidFill>
                  <a:schemeClr val="tx2">
                    <a:lumMod val="90000"/>
                  </a:schemeClr>
                </a:solidFill>
              </a:rPr>
              <a:t> with a pack of his own.</a:t>
            </a:r>
            <a:endParaRPr lang="en-PH" dirty="0">
              <a:solidFill>
                <a:schemeClr val="tx2">
                  <a:lumMod val="90000"/>
                </a:schemeClr>
              </a:solidFill>
              <a:latin typeface="Century Gothic" panose="020B0502020202020204" pitchFamily="34" charset="0"/>
            </a:endParaRPr>
          </a:p>
        </p:txBody>
      </p:sp>
    </p:spTree>
    <p:extLst>
      <p:ext uri="{BB962C8B-B14F-4D97-AF65-F5344CB8AC3E}">
        <p14:creationId xmlns:p14="http://schemas.microsoft.com/office/powerpoint/2010/main" val="15591770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plant&#10;&#10;Description automatically generated">
            <a:extLst>
              <a:ext uri="{FF2B5EF4-FFF2-40B4-BE49-F238E27FC236}">
                <a16:creationId xmlns:a16="http://schemas.microsoft.com/office/drawing/2014/main" id="{1CDB7190-B321-43E2-AEA3-5BC155837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54066" y="1054067"/>
            <a:ext cx="6858000" cy="4749865"/>
          </a:xfrm>
          <a:prstGeom prst="rect">
            <a:avLst/>
          </a:prstGeom>
        </p:spPr>
      </p:pic>
      <p:sp>
        <p:nvSpPr>
          <p:cNvPr id="2" name="Title 1">
            <a:extLst>
              <a:ext uri="{FF2B5EF4-FFF2-40B4-BE49-F238E27FC236}">
                <a16:creationId xmlns:a16="http://schemas.microsoft.com/office/drawing/2014/main" id="{2F2475E8-D6B2-415C-86E6-FF44F9C8C0EB}"/>
              </a:ext>
            </a:extLst>
          </p:cNvPr>
          <p:cNvSpPr>
            <a:spLocks noGrp="1"/>
          </p:cNvSpPr>
          <p:nvPr>
            <p:ph type="title"/>
          </p:nvPr>
        </p:nvSpPr>
        <p:spPr/>
        <p:txBody>
          <a:bodyPr/>
          <a:lstStyle/>
          <a:p>
            <a:pPr algn="l"/>
            <a:r>
              <a:rPr lang="en-US" dirty="0"/>
              <a:t>Algorithm and Gameplay based on:</a:t>
            </a:r>
            <a:endParaRPr lang="en-PH" dirty="0"/>
          </a:p>
        </p:txBody>
      </p:sp>
      <p:pic>
        <p:nvPicPr>
          <p:cNvPr id="5" name="Content Placeholder 4" descr="A picture containing object, clock, green, ball&#10;&#10;Description automatically generated">
            <a:extLst>
              <a:ext uri="{FF2B5EF4-FFF2-40B4-BE49-F238E27FC236}">
                <a16:creationId xmlns:a16="http://schemas.microsoft.com/office/drawing/2014/main" id="{78B43586-CF5E-4DC7-901F-3A9B00011D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3795" y="1800005"/>
            <a:ext cx="3247658" cy="3247658"/>
          </a:xfrm>
        </p:spPr>
      </p:pic>
      <p:sp>
        <p:nvSpPr>
          <p:cNvPr id="6" name="TextBox 5">
            <a:extLst>
              <a:ext uri="{FF2B5EF4-FFF2-40B4-BE49-F238E27FC236}">
                <a16:creationId xmlns:a16="http://schemas.microsoft.com/office/drawing/2014/main" id="{CB4C9044-68D2-4B8A-BFBE-03EBAE3FFFFF}"/>
              </a:ext>
            </a:extLst>
          </p:cNvPr>
          <p:cNvSpPr txBox="1"/>
          <p:nvPr/>
        </p:nvSpPr>
        <p:spPr>
          <a:xfrm>
            <a:off x="4450702" y="1950098"/>
            <a:ext cx="6288833" cy="2862322"/>
          </a:xfrm>
          <a:prstGeom prst="rect">
            <a:avLst/>
          </a:prstGeom>
          <a:noFill/>
        </p:spPr>
        <p:txBody>
          <a:bodyPr wrap="square" rtlCol="0">
            <a:spAutoFit/>
          </a:bodyPr>
          <a:lstStyle/>
          <a:p>
            <a:r>
              <a:rPr lang="en-US" dirty="0">
                <a:solidFill>
                  <a:schemeClr val="tx2">
                    <a:lumMod val="90000"/>
                  </a:schemeClr>
                </a:solidFill>
              </a:rPr>
              <a:t>*</a:t>
            </a:r>
            <a:r>
              <a:rPr lang="en-GB" b="1" i="1" dirty="0">
                <a:solidFill>
                  <a:schemeClr val="tx2">
                    <a:lumMod val="90000"/>
                  </a:schemeClr>
                </a:solidFill>
              </a:rPr>
              <a:t>Snake</a:t>
            </a:r>
            <a:r>
              <a:rPr lang="en-GB" dirty="0">
                <a:solidFill>
                  <a:schemeClr val="tx2">
                    <a:lumMod val="90000"/>
                  </a:schemeClr>
                </a:solidFill>
              </a:rPr>
              <a:t> is the common name for a video game concept where the player </a:t>
            </a:r>
            <a:r>
              <a:rPr lang="en-GB" dirty="0" err="1">
                <a:solidFill>
                  <a:schemeClr val="tx2">
                    <a:lumMod val="90000"/>
                  </a:schemeClr>
                </a:solidFill>
              </a:rPr>
              <a:t>maneuvers</a:t>
            </a:r>
            <a:r>
              <a:rPr lang="en-GB" dirty="0">
                <a:solidFill>
                  <a:schemeClr val="tx2">
                    <a:lumMod val="90000"/>
                  </a:schemeClr>
                </a:solidFill>
              </a:rPr>
              <a:t> a line which grows in length, with the line itself being a primary obstacle. The concept originated in the 1976 </a:t>
            </a:r>
            <a:r>
              <a:rPr lang="en-GB" dirty="0">
                <a:solidFill>
                  <a:schemeClr val="tx2">
                    <a:lumMod val="90000"/>
                  </a:schemeClr>
                </a:solidFill>
                <a:hlinkClick r:id="rId4" tooltip="Arcade game">
                  <a:extLst>
                    <a:ext uri="{A12FA001-AC4F-418D-AE19-62706E023703}">
                      <ahyp:hlinkClr xmlns:ahyp="http://schemas.microsoft.com/office/drawing/2018/hyperlinkcolor" val="tx"/>
                    </a:ext>
                  </a:extLst>
                </a:hlinkClick>
              </a:rPr>
              <a:t>arcade game</a:t>
            </a:r>
            <a:r>
              <a:rPr lang="en-GB" dirty="0">
                <a:solidFill>
                  <a:schemeClr val="tx2">
                    <a:lumMod val="90000"/>
                  </a:schemeClr>
                </a:solidFill>
              </a:rPr>
              <a:t> </a:t>
            </a:r>
            <a:r>
              <a:rPr lang="en-GB" i="1" dirty="0">
                <a:solidFill>
                  <a:schemeClr val="tx2">
                    <a:lumMod val="90000"/>
                  </a:schemeClr>
                </a:solidFill>
                <a:hlinkClick r:id="rId5" tooltip="Blockade (video game)">
                  <a:extLst>
                    <a:ext uri="{A12FA001-AC4F-418D-AE19-62706E023703}">
                      <ahyp:hlinkClr xmlns:ahyp="http://schemas.microsoft.com/office/drawing/2018/hyperlinkcolor" val="tx"/>
                    </a:ext>
                  </a:extLst>
                </a:hlinkClick>
              </a:rPr>
              <a:t>Blockade</a:t>
            </a:r>
            <a:r>
              <a:rPr lang="en-GB" dirty="0">
                <a:solidFill>
                  <a:schemeClr val="tx2">
                    <a:lumMod val="90000"/>
                  </a:schemeClr>
                </a:solidFill>
              </a:rPr>
              <a:t>, and the ease of implementing </a:t>
            </a:r>
            <a:r>
              <a:rPr lang="en-GB" i="1" dirty="0">
                <a:solidFill>
                  <a:schemeClr val="tx2">
                    <a:lumMod val="90000"/>
                  </a:schemeClr>
                </a:solidFill>
              </a:rPr>
              <a:t>Snake</a:t>
            </a:r>
            <a:r>
              <a:rPr lang="en-GB" dirty="0">
                <a:solidFill>
                  <a:schemeClr val="tx2">
                    <a:lumMod val="90000"/>
                  </a:schemeClr>
                </a:solidFill>
              </a:rPr>
              <a:t> has led to hundreds of versions (some of which have the word </a:t>
            </a:r>
            <a:r>
              <a:rPr lang="en-GB" i="1" dirty="0">
                <a:solidFill>
                  <a:schemeClr val="tx2">
                    <a:lumMod val="90000"/>
                  </a:schemeClr>
                </a:solidFill>
              </a:rPr>
              <a:t>snake</a:t>
            </a:r>
            <a:r>
              <a:rPr lang="en-GB" dirty="0">
                <a:solidFill>
                  <a:schemeClr val="tx2">
                    <a:lumMod val="90000"/>
                  </a:schemeClr>
                </a:solidFill>
              </a:rPr>
              <a:t> or </a:t>
            </a:r>
            <a:r>
              <a:rPr lang="en-GB" i="1" dirty="0">
                <a:solidFill>
                  <a:schemeClr val="tx2">
                    <a:lumMod val="90000"/>
                  </a:schemeClr>
                </a:solidFill>
              </a:rPr>
              <a:t>worm</a:t>
            </a:r>
            <a:r>
              <a:rPr lang="en-GB" dirty="0">
                <a:solidFill>
                  <a:schemeClr val="tx2">
                    <a:lumMod val="90000"/>
                  </a:schemeClr>
                </a:solidFill>
              </a:rPr>
              <a:t> in the title) for many platforms. After a variant was preloaded on </a:t>
            </a:r>
            <a:r>
              <a:rPr lang="en-GB" dirty="0">
                <a:solidFill>
                  <a:schemeClr val="tx2">
                    <a:lumMod val="90000"/>
                  </a:schemeClr>
                </a:solidFill>
                <a:hlinkClick r:id="rId6" tooltip="Nokia">
                  <a:extLst>
                    <a:ext uri="{A12FA001-AC4F-418D-AE19-62706E023703}">
                      <ahyp:hlinkClr xmlns:ahyp="http://schemas.microsoft.com/office/drawing/2018/hyperlinkcolor" val="tx"/>
                    </a:ext>
                  </a:extLst>
                </a:hlinkClick>
              </a:rPr>
              <a:t>Nokia</a:t>
            </a:r>
            <a:r>
              <a:rPr lang="en-GB" dirty="0">
                <a:solidFill>
                  <a:schemeClr val="tx2">
                    <a:lumMod val="90000"/>
                  </a:schemeClr>
                </a:solidFill>
              </a:rPr>
              <a:t> </a:t>
            </a:r>
            <a:r>
              <a:rPr lang="en-GB" dirty="0">
                <a:solidFill>
                  <a:schemeClr val="tx2">
                    <a:lumMod val="90000"/>
                  </a:schemeClr>
                </a:solidFill>
                <a:hlinkClick r:id="rId7" tooltip="Mobile phone">
                  <a:extLst>
                    <a:ext uri="{A12FA001-AC4F-418D-AE19-62706E023703}">
                      <ahyp:hlinkClr xmlns:ahyp="http://schemas.microsoft.com/office/drawing/2018/hyperlinkcolor" val="tx"/>
                    </a:ext>
                  </a:extLst>
                </a:hlinkClick>
              </a:rPr>
              <a:t>mobile phones</a:t>
            </a:r>
            <a:r>
              <a:rPr lang="en-GB" dirty="0">
                <a:solidFill>
                  <a:schemeClr val="tx2">
                    <a:lumMod val="90000"/>
                  </a:schemeClr>
                </a:solidFill>
              </a:rPr>
              <a:t> in 1998, there was a resurgence of interest in the snake concept as it found a larger audience. There are over 300 </a:t>
            </a:r>
            <a:r>
              <a:rPr lang="en-GB" i="1" dirty="0">
                <a:solidFill>
                  <a:schemeClr val="tx2">
                    <a:lumMod val="90000"/>
                  </a:schemeClr>
                </a:solidFill>
              </a:rPr>
              <a:t>Snake</a:t>
            </a:r>
            <a:r>
              <a:rPr lang="en-GB" dirty="0">
                <a:solidFill>
                  <a:schemeClr val="tx2">
                    <a:lumMod val="90000"/>
                  </a:schemeClr>
                </a:solidFill>
              </a:rPr>
              <a:t>-like games for </a:t>
            </a:r>
            <a:r>
              <a:rPr lang="en-GB" dirty="0">
                <a:solidFill>
                  <a:schemeClr val="tx2">
                    <a:lumMod val="90000"/>
                  </a:schemeClr>
                </a:solidFill>
                <a:hlinkClick r:id="rId8" tooltip="IOS">
                  <a:extLst>
                    <a:ext uri="{A12FA001-AC4F-418D-AE19-62706E023703}">
                      <ahyp:hlinkClr xmlns:ahyp="http://schemas.microsoft.com/office/drawing/2018/hyperlinkcolor" val="tx"/>
                    </a:ext>
                  </a:extLst>
                </a:hlinkClick>
              </a:rPr>
              <a:t>iOS</a:t>
            </a:r>
            <a:r>
              <a:rPr lang="en-GB" dirty="0">
                <a:solidFill>
                  <a:schemeClr val="tx2">
                    <a:lumMod val="90000"/>
                  </a:schemeClr>
                </a:solidFill>
              </a:rPr>
              <a:t> alone.</a:t>
            </a:r>
            <a:endParaRPr lang="en-PH" dirty="0">
              <a:solidFill>
                <a:schemeClr val="tx2">
                  <a:lumMod val="90000"/>
                </a:schemeClr>
              </a:solidFill>
            </a:endParaRPr>
          </a:p>
        </p:txBody>
      </p:sp>
    </p:spTree>
    <p:extLst>
      <p:ext uri="{BB962C8B-B14F-4D97-AF65-F5344CB8AC3E}">
        <p14:creationId xmlns:p14="http://schemas.microsoft.com/office/powerpoint/2010/main" val="3642161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2856-5F27-4FDE-89E8-EB492307F781}"/>
              </a:ext>
            </a:extLst>
          </p:cNvPr>
          <p:cNvSpPr>
            <a:spLocks noGrp="1"/>
          </p:cNvSpPr>
          <p:nvPr>
            <p:ph type="title"/>
          </p:nvPr>
        </p:nvSpPr>
        <p:spPr>
          <a:xfrm>
            <a:off x="913795" y="3276599"/>
            <a:ext cx="10353762" cy="970450"/>
          </a:xfrm>
        </p:spPr>
        <p:txBody>
          <a:bodyPr/>
          <a:lstStyle/>
          <a:p>
            <a:r>
              <a:rPr lang="en-US" dirty="0"/>
              <a:t>II.GAME DESCRIPTION</a:t>
            </a:r>
            <a:endParaRPr lang="en-PH" dirty="0"/>
          </a:p>
        </p:txBody>
      </p:sp>
      <p:pic>
        <p:nvPicPr>
          <p:cNvPr id="5" name="Content Placeholder 4" descr="A close up of a plant&#10;&#10;Description automatically generated">
            <a:extLst>
              <a:ext uri="{FF2B5EF4-FFF2-40B4-BE49-F238E27FC236}">
                <a16:creationId xmlns:a16="http://schemas.microsoft.com/office/drawing/2014/main" id="{47A9329C-CBF2-4F56-AFB1-820EB367C3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900806" y="900808"/>
            <a:ext cx="5860850" cy="4059237"/>
          </a:xfrm>
        </p:spPr>
      </p:pic>
    </p:spTree>
    <p:extLst>
      <p:ext uri="{BB962C8B-B14F-4D97-AF65-F5344CB8AC3E}">
        <p14:creationId xmlns:p14="http://schemas.microsoft.com/office/powerpoint/2010/main" val="32528310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plant&#10;&#10;Description automatically generated">
            <a:extLst>
              <a:ext uri="{FF2B5EF4-FFF2-40B4-BE49-F238E27FC236}">
                <a16:creationId xmlns:a16="http://schemas.microsoft.com/office/drawing/2014/main" id="{AC5ECF0A-499D-4B0E-8F82-F7B8933F8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1685925"/>
            <a:ext cx="7467600" cy="5172075"/>
          </a:xfrm>
          <a:prstGeom prst="rect">
            <a:avLst/>
          </a:prstGeom>
        </p:spPr>
      </p:pic>
      <p:sp>
        <p:nvSpPr>
          <p:cNvPr id="2" name="Title 1">
            <a:extLst>
              <a:ext uri="{FF2B5EF4-FFF2-40B4-BE49-F238E27FC236}">
                <a16:creationId xmlns:a16="http://schemas.microsoft.com/office/drawing/2014/main" id="{828ED93C-C4DA-452A-8E03-40723C279F6C}"/>
              </a:ext>
            </a:extLst>
          </p:cNvPr>
          <p:cNvSpPr>
            <a:spLocks noGrp="1"/>
          </p:cNvSpPr>
          <p:nvPr>
            <p:ph type="title"/>
          </p:nvPr>
        </p:nvSpPr>
        <p:spPr/>
        <p:txBody>
          <a:bodyPr/>
          <a:lstStyle/>
          <a:p>
            <a:endParaRPr lang="en-PH" dirty="0"/>
          </a:p>
        </p:txBody>
      </p:sp>
      <p:sp>
        <p:nvSpPr>
          <p:cNvPr id="3" name="Content Placeholder 2">
            <a:extLst>
              <a:ext uri="{FF2B5EF4-FFF2-40B4-BE49-F238E27FC236}">
                <a16:creationId xmlns:a16="http://schemas.microsoft.com/office/drawing/2014/main" id="{E0274D23-DA63-422B-A3EC-4C138077B549}"/>
              </a:ext>
            </a:extLst>
          </p:cNvPr>
          <p:cNvSpPr>
            <a:spLocks noGrp="1"/>
          </p:cNvSpPr>
          <p:nvPr>
            <p:ph idx="1"/>
          </p:nvPr>
        </p:nvSpPr>
        <p:spPr>
          <a:xfrm>
            <a:off x="913795" y="1399624"/>
            <a:ext cx="10353762" cy="4058751"/>
          </a:xfrm>
        </p:spPr>
        <p:txBody>
          <a:bodyPr>
            <a:noAutofit/>
          </a:bodyPr>
          <a:lstStyle/>
          <a:p>
            <a:r>
              <a:rPr lang="en-US" sz="4400" dirty="0" err="1"/>
              <a:t>Kaa</a:t>
            </a:r>
            <a:r>
              <a:rPr lang="en-US" sz="4400" dirty="0"/>
              <a:t> (The Snake) is looking for Mowgli. While he is looking for Mowgli, he notice that there are apples on the floor, and those apples are from Mowgli. In order to find Mowgli, he must follow the apples that Mowgli dropped.</a:t>
            </a:r>
            <a:endParaRPr lang="en-PH" sz="4400" dirty="0"/>
          </a:p>
        </p:txBody>
      </p:sp>
    </p:spTree>
    <p:extLst>
      <p:ext uri="{BB962C8B-B14F-4D97-AF65-F5344CB8AC3E}">
        <p14:creationId xmlns:p14="http://schemas.microsoft.com/office/powerpoint/2010/main" val="34066746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close up of a plant&#10;&#10;Description automatically generated">
            <a:extLst>
              <a:ext uri="{FF2B5EF4-FFF2-40B4-BE49-F238E27FC236}">
                <a16:creationId xmlns:a16="http://schemas.microsoft.com/office/drawing/2014/main" id="{DA15AD2A-2311-4FCE-926E-95BDC2198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1685925"/>
            <a:ext cx="7467600" cy="5172075"/>
          </a:xfrm>
          <a:prstGeom prst="rect">
            <a:avLst/>
          </a:prstGeom>
        </p:spPr>
      </p:pic>
      <p:sp>
        <p:nvSpPr>
          <p:cNvPr id="2" name="Title 1">
            <a:extLst>
              <a:ext uri="{FF2B5EF4-FFF2-40B4-BE49-F238E27FC236}">
                <a16:creationId xmlns:a16="http://schemas.microsoft.com/office/drawing/2014/main" id="{DEA558DD-0BC1-43F1-889A-7BFC78694F73}"/>
              </a:ext>
            </a:extLst>
          </p:cNvPr>
          <p:cNvSpPr>
            <a:spLocks noGrp="1"/>
          </p:cNvSpPr>
          <p:nvPr>
            <p:ph type="title"/>
          </p:nvPr>
        </p:nvSpPr>
        <p:spPr/>
        <p:txBody>
          <a:bodyPr/>
          <a:lstStyle/>
          <a:p>
            <a:endParaRPr lang="en-PH" dirty="0"/>
          </a:p>
        </p:txBody>
      </p:sp>
      <p:pic>
        <p:nvPicPr>
          <p:cNvPr id="9" name="Content Placeholder 8" descr="A close up of a logo&#10;&#10;Description automatically generated">
            <a:extLst>
              <a:ext uri="{FF2B5EF4-FFF2-40B4-BE49-F238E27FC236}">
                <a16:creationId xmlns:a16="http://schemas.microsoft.com/office/drawing/2014/main" id="{2C3C711A-6190-414D-BBA6-A88FFF905D4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41830" y="1800714"/>
            <a:ext cx="2524864" cy="2524864"/>
          </a:xfrm>
        </p:spPr>
      </p:pic>
      <p:sp>
        <p:nvSpPr>
          <p:cNvPr id="10" name="TextBox 9">
            <a:extLst>
              <a:ext uri="{FF2B5EF4-FFF2-40B4-BE49-F238E27FC236}">
                <a16:creationId xmlns:a16="http://schemas.microsoft.com/office/drawing/2014/main" id="{869F564D-82ED-4847-B9FA-9002ABD9CD8D}"/>
              </a:ext>
            </a:extLst>
          </p:cNvPr>
          <p:cNvSpPr txBox="1"/>
          <p:nvPr/>
        </p:nvSpPr>
        <p:spPr>
          <a:xfrm>
            <a:off x="913795" y="4361576"/>
            <a:ext cx="4456695" cy="369332"/>
          </a:xfrm>
          <a:prstGeom prst="rect">
            <a:avLst/>
          </a:prstGeom>
          <a:noFill/>
        </p:spPr>
        <p:txBody>
          <a:bodyPr wrap="square" rtlCol="0">
            <a:spAutoFit/>
          </a:bodyPr>
          <a:lstStyle/>
          <a:p>
            <a:r>
              <a:rPr lang="en-US" dirty="0">
                <a:solidFill>
                  <a:schemeClr val="tx2">
                    <a:lumMod val="90000"/>
                  </a:schemeClr>
                </a:solidFill>
              </a:rPr>
              <a:t>*This is </a:t>
            </a:r>
            <a:r>
              <a:rPr lang="en-US" dirty="0" err="1">
                <a:solidFill>
                  <a:schemeClr val="tx2">
                    <a:lumMod val="90000"/>
                  </a:schemeClr>
                </a:solidFill>
              </a:rPr>
              <a:t>Kaa</a:t>
            </a:r>
            <a:r>
              <a:rPr lang="en-US" dirty="0">
                <a:solidFill>
                  <a:schemeClr val="tx2">
                    <a:lumMod val="90000"/>
                  </a:schemeClr>
                </a:solidFill>
              </a:rPr>
              <a:t>, control </a:t>
            </a:r>
            <a:r>
              <a:rPr lang="en-US" dirty="0" err="1">
                <a:solidFill>
                  <a:schemeClr val="tx2">
                    <a:lumMod val="90000"/>
                  </a:schemeClr>
                </a:solidFill>
              </a:rPr>
              <a:t>Kaa</a:t>
            </a:r>
            <a:r>
              <a:rPr lang="en-US" dirty="0">
                <a:solidFill>
                  <a:schemeClr val="tx2">
                    <a:lumMod val="90000"/>
                  </a:schemeClr>
                </a:solidFill>
              </a:rPr>
              <a:t> to find Mowgli.</a:t>
            </a:r>
            <a:endParaRPr lang="en-PH" dirty="0">
              <a:solidFill>
                <a:schemeClr val="tx2">
                  <a:lumMod val="90000"/>
                </a:schemeClr>
              </a:solidFill>
            </a:endParaRPr>
          </a:p>
        </p:txBody>
      </p:sp>
      <p:pic>
        <p:nvPicPr>
          <p:cNvPr id="12" name="Picture 11" descr="A picture containing toy&#10;&#10;Description automatically generated">
            <a:extLst>
              <a:ext uri="{FF2B5EF4-FFF2-40B4-BE49-F238E27FC236}">
                <a16:creationId xmlns:a16="http://schemas.microsoft.com/office/drawing/2014/main" id="{F306C1FD-FC93-4395-9F2E-4BEF09F75C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3240" y="1800714"/>
            <a:ext cx="2399522" cy="2524864"/>
          </a:xfrm>
          <a:prstGeom prst="rect">
            <a:avLst/>
          </a:prstGeom>
        </p:spPr>
      </p:pic>
      <p:sp>
        <p:nvSpPr>
          <p:cNvPr id="13" name="TextBox 12">
            <a:extLst>
              <a:ext uri="{FF2B5EF4-FFF2-40B4-BE49-F238E27FC236}">
                <a16:creationId xmlns:a16="http://schemas.microsoft.com/office/drawing/2014/main" id="{DC576EC9-3026-4C2E-9DE0-36497D94328F}"/>
              </a:ext>
            </a:extLst>
          </p:cNvPr>
          <p:cNvSpPr txBox="1"/>
          <p:nvPr/>
        </p:nvSpPr>
        <p:spPr>
          <a:xfrm>
            <a:off x="8126570" y="4361576"/>
            <a:ext cx="4198512" cy="369332"/>
          </a:xfrm>
          <a:prstGeom prst="rect">
            <a:avLst/>
          </a:prstGeom>
          <a:noFill/>
        </p:spPr>
        <p:txBody>
          <a:bodyPr wrap="square" rtlCol="0">
            <a:spAutoFit/>
          </a:bodyPr>
          <a:lstStyle/>
          <a:p>
            <a:r>
              <a:rPr lang="en-US" dirty="0">
                <a:solidFill>
                  <a:schemeClr val="tx2">
                    <a:lumMod val="90000"/>
                  </a:schemeClr>
                </a:solidFill>
              </a:rPr>
              <a:t>*Apples that Mowgli dropped.</a:t>
            </a:r>
            <a:endParaRPr lang="en-PH" dirty="0">
              <a:solidFill>
                <a:schemeClr val="tx2">
                  <a:lumMod val="90000"/>
                </a:schemeClr>
              </a:solidFill>
            </a:endParaRPr>
          </a:p>
        </p:txBody>
      </p:sp>
    </p:spTree>
    <p:extLst>
      <p:ext uri="{BB962C8B-B14F-4D97-AF65-F5344CB8AC3E}">
        <p14:creationId xmlns:p14="http://schemas.microsoft.com/office/powerpoint/2010/main" val="97760262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1085-6659-486A-BC42-7CEFC9A49318}"/>
              </a:ext>
            </a:extLst>
          </p:cNvPr>
          <p:cNvSpPr>
            <a:spLocks noGrp="1"/>
          </p:cNvSpPr>
          <p:nvPr>
            <p:ph type="title"/>
          </p:nvPr>
        </p:nvSpPr>
        <p:spPr>
          <a:xfrm>
            <a:off x="913795" y="2943775"/>
            <a:ext cx="10353762" cy="970450"/>
          </a:xfrm>
        </p:spPr>
        <p:txBody>
          <a:bodyPr/>
          <a:lstStyle/>
          <a:p>
            <a:r>
              <a:rPr lang="en-US" dirty="0"/>
              <a:t>III. GAMEPLAY</a:t>
            </a:r>
            <a:endParaRPr lang="en-PH" dirty="0"/>
          </a:p>
        </p:txBody>
      </p:sp>
      <p:pic>
        <p:nvPicPr>
          <p:cNvPr id="5" name="Content Placeholder 4" descr="A close up of a plant&#10;&#10;Description automatically generated">
            <a:extLst>
              <a:ext uri="{FF2B5EF4-FFF2-40B4-BE49-F238E27FC236}">
                <a16:creationId xmlns:a16="http://schemas.microsoft.com/office/drawing/2014/main" id="{A30F3074-E294-451F-A880-F7EF588736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1150" y="0"/>
            <a:ext cx="5860850" cy="4059237"/>
          </a:xfrm>
        </p:spPr>
      </p:pic>
      <p:pic>
        <p:nvPicPr>
          <p:cNvPr id="7" name="Picture 6" descr="A close up of a plant&#10;&#10;Description automatically generated">
            <a:extLst>
              <a:ext uri="{FF2B5EF4-FFF2-40B4-BE49-F238E27FC236}">
                <a16:creationId xmlns:a16="http://schemas.microsoft.com/office/drawing/2014/main" id="{33852704-5F3F-4880-997E-646C5BE88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53610" y="842963"/>
            <a:ext cx="6858001" cy="5172075"/>
          </a:xfrm>
          <a:prstGeom prst="rect">
            <a:avLst/>
          </a:prstGeom>
        </p:spPr>
      </p:pic>
    </p:spTree>
    <p:extLst>
      <p:ext uri="{BB962C8B-B14F-4D97-AF65-F5344CB8AC3E}">
        <p14:creationId xmlns:p14="http://schemas.microsoft.com/office/powerpoint/2010/main" val="29048948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plant&#10;&#10;Description automatically generated">
            <a:extLst>
              <a:ext uri="{FF2B5EF4-FFF2-40B4-BE49-F238E27FC236}">
                <a16:creationId xmlns:a16="http://schemas.microsoft.com/office/drawing/2014/main" id="{45F2218C-DEE1-47CC-B994-90295EE14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0" y="1685925"/>
            <a:ext cx="7467600" cy="5172075"/>
          </a:xfrm>
          <a:prstGeom prst="rect">
            <a:avLst/>
          </a:prstGeom>
        </p:spPr>
      </p:pic>
      <p:sp>
        <p:nvSpPr>
          <p:cNvPr id="2" name="Title 1">
            <a:extLst>
              <a:ext uri="{FF2B5EF4-FFF2-40B4-BE49-F238E27FC236}">
                <a16:creationId xmlns:a16="http://schemas.microsoft.com/office/drawing/2014/main" id="{CF201A59-73D8-458A-B93B-C5EA2884B2E8}"/>
              </a:ext>
            </a:extLst>
          </p:cNvPr>
          <p:cNvSpPr>
            <a:spLocks noGrp="1"/>
          </p:cNvSpPr>
          <p:nvPr>
            <p:ph type="title"/>
          </p:nvPr>
        </p:nvSpPr>
        <p:spPr/>
        <p:txBody>
          <a:bodyPr/>
          <a:lstStyle/>
          <a:p>
            <a:endParaRPr lang="en-PH"/>
          </a:p>
        </p:txBody>
      </p:sp>
      <p:pic>
        <p:nvPicPr>
          <p:cNvPr id="5" name="Content Placeholder 4" descr="A close up of a black keyboard&#10;&#10;Description automatically generated">
            <a:extLst>
              <a:ext uri="{FF2B5EF4-FFF2-40B4-BE49-F238E27FC236}">
                <a16:creationId xmlns:a16="http://schemas.microsoft.com/office/drawing/2014/main" id="{28E66566-C693-4F1D-A3CD-E2E34927A7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3795" y="1873631"/>
            <a:ext cx="5914619" cy="4059237"/>
          </a:xfrm>
        </p:spPr>
      </p:pic>
      <p:sp>
        <p:nvSpPr>
          <p:cNvPr id="6" name="TextBox 5">
            <a:extLst>
              <a:ext uri="{FF2B5EF4-FFF2-40B4-BE49-F238E27FC236}">
                <a16:creationId xmlns:a16="http://schemas.microsoft.com/office/drawing/2014/main" id="{A40E3EDC-8040-4F55-A2E9-55F2647A21A4}"/>
              </a:ext>
            </a:extLst>
          </p:cNvPr>
          <p:cNvSpPr txBox="1"/>
          <p:nvPr/>
        </p:nvSpPr>
        <p:spPr>
          <a:xfrm>
            <a:off x="7044744" y="3429000"/>
            <a:ext cx="4417453" cy="1200329"/>
          </a:xfrm>
          <a:prstGeom prst="rect">
            <a:avLst/>
          </a:prstGeom>
          <a:noFill/>
        </p:spPr>
        <p:txBody>
          <a:bodyPr wrap="square" rtlCol="0">
            <a:spAutoFit/>
          </a:bodyPr>
          <a:lstStyle/>
          <a:p>
            <a:r>
              <a:rPr lang="en-US" dirty="0">
                <a:solidFill>
                  <a:schemeClr val="tx2">
                    <a:lumMod val="90000"/>
                  </a:schemeClr>
                </a:solidFill>
              </a:rPr>
              <a:t>*UP, DOWN, LEFT, RIGHT KEYS:</a:t>
            </a:r>
          </a:p>
          <a:p>
            <a:r>
              <a:rPr lang="en-PH" dirty="0">
                <a:solidFill>
                  <a:schemeClr val="tx2">
                    <a:lumMod val="90000"/>
                  </a:schemeClr>
                </a:solidFill>
              </a:rPr>
              <a:t>	-Makes the character move across the 	panel/map. Will also go up and down	the menu with the options of:</a:t>
            </a:r>
            <a:endParaRPr lang="en-US" dirty="0">
              <a:solidFill>
                <a:schemeClr val="tx2">
                  <a:lumMod val="90000"/>
                </a:schemeClr>
              </a:solidFill>
            </a:endParaRPr>
          </a:p>
        </p:txBody>
      </p:sp>
    </p:spTree>
    <p:extLst>
      <p:ext uri="{BB962C8B-B14F-4D97-AF65-F5344CB8AC3E}">
        <p14:creationId xmlns:p14="http://schemas.microsoft.com/office/powerpoint/2010/main" val="2059116375"/>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90</TotalTime>
  <Words>383</Words>
  <Application>Microsoft Office PowerPoint</Application>
  <PresentationFormat>Widescreen</PresentationFormat>
  <Paragraphs>23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Calisto MT</vt:lpstr>
      <vt:lpstr>Century Gothic</vt:lpstr>
      <vt:lpstr>Wingdings 2</vt:lpstr>
      <vt:lpstr>Slate</vt:lpstr>
      <vt:lpstr>KAA THE SNAKE</vt:lpstr>
      <vt:lpstr>I. PROJECT DESCRIPTION</vt:lpstr>
      <vt:lpstr>Story and Concept Based on:</vt:lpstr>
      <vt:lpstr>Algorithm and Gameplay based on:</vt:lpstr>
      <vt:lpstr>II.GAME DESCRIPTION</vt:lpstr>
      <vt:lpstr>PowerPoint Presentation</vt:lpstr>
      <vt:lpstr>PowerPoint Presentation</vt:lpstr>
      <vt:lpstr>III. GAMEPLAY</vt:lpstr>
      <vt:lpstr>PowerPoint Presentation</vt:lpstr>
      <vt:lpstr>How to finish the game:</vt:lpstr>
      <vt:lpstr>SIGNIFICANT CODES</vt:lpstr>
      <vt:lpstr>GAME PANEL</vt:lpstr>
      <vt:lpstr>CONTENT</vt:lpstr>
      <vt:lpstr>PLAY STATE</vt:lpstr>
      <vt:lpstr>ENTITY</vt:lpstr>
      <vt:lpstr>ANIMATION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dc:title>
  <dc:creator>Simon Kenny</dc:creator>
  <cp:lastModifiedBy>Simon Kenny</cp:lastModifiedBy>
  <cp:revision>10</cp:revision>
  <dcterms:created xsi:type="dcterms:W3CDTF">2020-05-04T07:03:49Z</dcterms:created>
  <dcterms:modified xsi:type="dcterms:W3CDTF">2020-05-04T08:34:34Z</dcterms:modified>
</cp:coreProperties>
</file>