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7" r:id="rId7"/>
    <p:sldId id="298" r:id="rId8"/>
    <p:sldId id="300" r:id="rId9"/>
    <p:sldId id="301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utomate-microsoft-excel-and-word-using-python-4244c613f818" TargetMode="External"/><Relationship Id="rId2" Type="http://schemas.openxmlformats.org/officeDocument/2006/relationships/hyperlink" Target="https://github.com/elapouya/python-docx-template/blob/master/tests/richtext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xtpl.readthedocs.io/en/lates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Automating xlsx &amp; docx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 pop-up project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6A20-5324-E45B-AB0F-2930F627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3492-FD18-134A-A3D4-52FFC40E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“Python-docx-template” by </a:t>
            </a:r>
            <a:r>
              <a:rPr lang="en-SG" dirty="0" err="1"/>
              <a:t>elapouya</a:t>
            </a:r>
            <a:endParaRPr lang="en-SG" dirty="0"/>
          </a:p>
          <a:p>
            <a:pPr lvl="1"/>
            <a:r>
              <a:rPr lang="en-SG" dirty="0">
                <a:hlinkClick r:id="rId2"/>
              </a:rPr>
              <a:t>https://github.com/elapouya/python-docx-template/blob/master/tests/richtext.py</a:t>
            </a:r>
            <a:endParaRPr lang="en-SG" dirty="0"/>
          </a:p>
          <a:p>
            <a:endParaRPr lang="en-SG" dirty="0"/>
          </a:p>
          <a:p>
            <a:r>
              <a:rPr lang="en-SG" dirty="0"/>
              <a:t>“Automating Microsoft Excel and Word Using Python” by M. </a:t>
            </a:r>
            <a:r>
              <a:rPr lang="en-SG" dirty="0" err="1"/>
              <a:t>Khorasani</a:t>
            </a:r>
            <a:endParaRPr lang="en-SG" dirty="0"/>
          </a:p>
          <a:p>
            <a:pPr lvl="1"/>
            <a:r>
              <a:rPr lang="en-SG" dirty="0">
                <a:hlinkClick r:id="rId3"/>
              </a:rPr>
              <a:t>https://towardsdatascience.com/automate-microsoft-excel-and-word-using-python-4244c613f818</a:t>
            </a:r>
            <a:r>
              <a:rPr lang="en-SG" dirty="0"/>
              <a:t> </a:t>
            </a:r>
          </a:p>
          <a:p>
            <a:pPr lvl="1"/>
            <a:endParaRPr lang="en-SG" dirty="0"/>
          </a:p>
          <a:p>
            <a:r>
              <a:rPr lang="en-SG" dirty="0"/>
              <a:t>Python-docx-template Documentation</a:t>
            </a:r>
          </a:p>
          <a:p>
            <a:pPr lvl="1"/>
            <a:r>
              <a:rPr lang="en-SG" dirty="0">
                <a:hlinkClick r:id="rId4"/>
              </a:rPr>
              <a:t>https://docxtpl.readthedocs.io/en/latest/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37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E6DB-4055-A309-04FB-980C5BFD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4017-1F08-9CA4-64D6-7B9BF0F0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 err="1"/>
              <a:t>Openpyxl</a:t>
            </a:r>
            <a:endParaRPr lang="en-SG" b="1" dirty="0"/>
          </a:p>
          <a:p>
            <a:pPr lvl="1"/>
            <a:r>
              <a:rPr lang="en-SG" dirty="0"/>
              <a:t>Interacts with Excel files (.xlsx and </a:t>
            </a:r>
            <a:r>
              <a:rPr lang="en-SG" dirty="0" err="1"/>
              <a:t>xls</a:t>
            </a:r>
            <a:r>
              <a:rPr lang="en-SG" dirty="0"/>
              <a:t>.) to read, populate and manipulate values through the rows and columns</a:t>
            </a:r>
          </a:p>
          <a:p>
            <a:pPr lvl="1"/>
            <a:endParaRPr lang="en-SG" dirty="0"/>
          </a:p>
          <a:p>
            <a:r>
              <a:rPr lang="en-SG" b="1" dirty="0"/>
              <a:t>Python-docx-template, or </a:t>
            </a:r>
            <a:r>
              <a:rPr lang="en-SG" b="1" dirty="0" err="1"/>
              <a:t>docxtpl</a:t>
            </a:r>
            <a:endParaRPr lang="en-SG" b="1" dirty="0"/>
          </a:p>
          <a:p>
            <a:pPr lvl="1"/>
            <a:r>
              <a:rPr lang="en-SG" dirty="0"/>
              <a:t>Interacts with Word files (.docx) to manipulate document</a:t>
            </a:r>
          </a:p>
          <a:p>
            <a:pPr lvl="1"/>
            <a:endParaRPr lang="en-SG" dirty="0"/>
          </a:p>
          <a:p>
            <a:pPr lvl="1"/>
            <a:r>
              <a:rPr lang="en-SG" b="1" dirty="0" err="1"/>
              <a:t>DocxTemplate</a:t>
            </a:r>
            <a:endParaRPr lang="en-SG" b="1" dirty="0"/>
          </a:p>
          <a:p>
            <a:pPr lvl="2"/>
            <a:r>
              <a:rPr lang="en-SG" dirty="0"/>
              <a:t>Creates template for python to reference</a:t>
            </a:r>
          </a:p>
          <a:p>
            <a:pPr lvl="2"/>
            <a:endParaRPr lang="en-SG" dirty="0"/>
          </a:p>
          <a:p>
            <a:pPr lvl="1"/>
            <a:r>
              <a:rPr lang="en-SG" b="1" dirty="0" err="1"/>
              <a:t>RichText</a:t>
            </a:r>
            <a:endParaRPr lang="en-SG" b="1" dirty="0"/>
          </a:p>
          <a:p>
            <a:pPr lvl="2"/>
            <a:r>
              <a:rPr lang="en-SG" dirty="0"/>
              <a:t>Creates dynamic texts with changeable styles (i.e. colour, bold, italic, size)</a:t>
            </a:r>
          </a:p>
        </p:txBody>
      </p:sp>
    </p:spTree>
    <p:extLst>
      <p:ext uri="{BB962C8B-B14F-4D97-AF65-F5344CB8AC3E}">
        <p14:creationId xmlns:p14="http://schemas.microsoft.com/office/powerpoint/2010/main" val="328368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FAADEC-5A0E-512D-A145-CF499C58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Openpyxl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4072B-955D-6696-475F-52286B7C0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SG" dirty="0"/>
              <a:t>Directs python to the desired Excel file with data to be transferred to the word documents.</a:t>
            </a:r>
          </a:p>
          <a:p>
            <a:pPr marL="285750" indent="-285750">
              <a:buFontTx/>
              <a:buChar char="-"/>
            </a:pPr>
            <a:r>
              <a:rPr lang="en-SG" dirty="0"/>
              <a:t>Stores data in specified variables based on specified columns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5A9C95-E890-9808-56A5-D4E022FD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" y="741426"/>
            <a:ext cx="4049649" cy="1263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0FBB9C-CF36-3A78-FE60-5BF80D9A4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38" y="741426"/>
            <a:ext cx="3767615" cy="2992374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ED60FD5-02AF-173B-F468-2BF0DE9181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3" t="3741" b="2799"/>
          <a:stretch/>
        </p:blipFill>
        <p:spPr>
          <a:xfrm>
            <a:off x="569976" y="3819526"/>
            <a:ext cx="4930611" cy="246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5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BCEA9-0E5B-D7EF-6506-0347D32A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Loading Template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08EE9-2EFF-F512-D745-056B2EF2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 desired template to populate Word document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of placeholders – variables encapsulated with “ {{ var }} ”  to display stored data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of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RichText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change font style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067841-F563-F0D5-A3DF-FB782F74E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9422" y="2321333"/>
            <a:ext cx="7237877" cy="2243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F7902C-6827-64D9-24BB-146D5147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0" y="1362712"/>
            <a:ext cx="3762900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1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4B8583-2D8B-5EBF-8FF3-6C2847BA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598" y="2447925"/>
            <a:ext cx="3027300" cy="25159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5EDB45-9ACC-D0A3-1271-163E538712C5}"/>
              </a:ext>
            </a:extLst>
          </p:cNvPr>
          <p:cNvSpPr/>
          <p:nvPr/>
        </p:nvSpPr>
        <p:spPr>
          <a:xfrm>
            <a:off x="4077791" y="741960"/>
            <a:ext cx="5428159" cy="1533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ED463-37B2-B8EC-90F1-A54343F401BF}"/>
              </a:ext>
            </a:extLst>
          </p:cNvPr>
          <p:cNvSpPr/>
          <p:nvPr/>
        </p:nvSpPr>
        <p:spPr>
          <a:xfrm>
            <a:off x="4232542" y="832942"/>
            <a:ext cx="5118656" cy="13515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AFE5E-D86F-3746-985D-22B4919040A4}"/>
              </a:ext>
            </a:extLst>
          </p:cNvPr>
          <p:cNvSpPr txBox="1"/>
          <p:nvPr/>
        </p:nvSpPr>
        <p:spPr>
          <a:xfrm>
            <a:off x="4401095" y="1088251"/>
            <a:ext cx="478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Aggregating Excel data into a table in Words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8CDC80-8A3B-C989-3C82-B5133AE9A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57" y="1749829"/>
            <a:ext cx="2851149" cy="2264484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DD719F57-A086-A5C9-C1DC-A7AF8C5BD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63" y="5002177"/>
            <a:ext cx="3540097" cy="1254683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1D107FCA-35E1-3AF4-F1CF-43C5DE86F76A}"/>
              </a:ext>
            </a:extLst>
          </p:cNvPr>
          <p:cNvSpPr/>
          <p:nvPr/>
        </p:nvSpPr>
        <p:spPr>
          <a:xfrm>
            <a:off x="2700691" y="4173121"/>
            <a:ext cx="680684" cy="511439"/>
          </a:xfrm>
          <a:prstGeom prst="plus">
            <a:avLst>
              <a:gd name="adj" fmla="val 3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F99DE9F-609C-EF40-D0C6-4555B9E150C8}"/>
              </a:ext>
            </a:extLst>
          </p:cNvPr>
          <p:cNvSpPr/>
          <p:nvPr/>
        </p:nvSpPr>
        <p:spPr>
          <a:xfrm>
            <a:off x="5274935" y="3429000"/>
            <a:ext cx="139065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071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74485C-B646-97A3-6332-936E56CA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57" y="1749829"/>
            <a:ext cx="2851149" cy="2264484"/>
          </a:xfrm>
          <a:prstGeom prst="rect">
            <a:avLst/>
          </a:prstGeom>
        </p:spPr>
      </p:pic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34AA23DE-903A-6489-97F7-96B2C8603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163" y="5002177"/>
            <a:ext cx="3540097" cy="1254683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C5A89E39-5B73-2414-EB8E-BF04665728CF}"/>
              </a:ext>
            </a:extLst>
          </p:cNvPr>
          <p:cNvSpPr/>
          <p:nvPr/>
        </p:nvSpPr>
        <p:spPr>
          <a:xfrm>
            <a:off x="2700691" y="4173121"/>
            <a:ext cx="680684" cy="511439"/>
          </a:xfrm>
          <a:prstGeom prst="plus">
            <a:avLst>
              <a:gd name="adj" fmla="val 3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C9FDA1-BA2A-D62B-3488-6E65D016D087}"/>
              </a:ext>
            </a:extLst>
          </p:cNvPr>
          <p:cNvSpPr/>
          <p:nvPr/>
        </p:nvSpPr>
        <p:spPr>
          <a:xfrm>
            <a:off x="5274935" y="3429000"/>
            <a:ext cx="139065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555660-FFC8-BAA2-48FF-38B3F53B0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789" y="2407058"/>
            <a:ext cx="2517117" cy="28669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603D71-DD47-D96D-FAA6-31B397F70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029" y="4422609"/>
            <a:ext cx="3619181" cy="859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241AC4-C5A3-390A-FB11-BFA265266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176" y="4840492"/>
            <a:ext cx="3749798" cy="990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3E5410-555E-A718-368B-F3AFFB1AF7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183" b="36253"/>
          <a:stretch/>
        </p:blipFill>
        <p:spPr>
          <a:xfrm>
            <a:off x="7875918" y="5371741"/>
            <a:ext cx="3853203" cy="978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E4AE68-BC6F-70EA-E670-5FF3C6FD84E0}"/>
              </a:ext>
            </a:extLst>
          </p:cNvPr>
          <p:cNvSpPr/>
          <p:nvPr/>
        </p:nvSpPr>
        <p:spPr>
          <a:xfrm>
            <a:off x="4077791" y="741960"/>
            <a:ext cx="5428159" cy="1533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9CCB58-656C-F731-2F63-CA7DE8DCB415}"/>
              </a:ext>
            </a:extLst>
          </p:cNvPr>
          <p:cNvSpPr/>
          <p:nvPr/>
        </p:nvSpPr>
        <p:spPr>
          <a:xfrm>
            <a:off x="4232542" y="832942"/>
            <a:ext cx="5118656" cy="13515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844C16-5D9B-A192-13C0-03ACC79F36D8}"/>
              </a:ext>
            </a:extLst>
          </p:cNvPr>
          <p:cNvSpPr txBox="1"/>
          <p:nvPr/>
        </p:nvSpPr>
        <p:spPr>
          <a:xfrm>
            <a:off x="4401095" y="1108943"/>
            <a:ext cx="478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Aggregating Excel data into multiple documents </a:t>
            </a:r>
          </a:p>
        </p:txBody>
      </p:sp>
    </p:spTree>
    <p:extLst>
      <p:ext uri="{BB962C8B-B14F-4D97-AF65-F5344CB8AC3E}">
        <p14:creationId xmlns:p14="http://schemas.microsoft.com/office/powerpoint/2010/main" val="2729039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{B49D78D2-1090-4078-8F42-449CF2C9EB09}tf56219246_win32</Template>
  <TotalTime>84</TotalTime>
  <Words>205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Next LT Pro</vt:lpstr>
      <vt:lpstr>Avenir Next LT Pro Light</vt:lpstr>
      <vt:lpstr>Garamond</vt:lpstr>
      <vt:lpstr>SavonVTI</vt:lpstr>
      <vt:lpstr>Automating xlsx &amp; docx FILES</vt:lpstr>
      <vt:lpstr>Reference material</vt:lpstr>
      <vt:lpstr>Libraries</vt:lpstr>
      <vt:lpstr>Openpyxl</vt:lpstr>
      <vt:lpstr>Loading Template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xlsx &amp; docx FILES</dc:title>
  <dc:creator>ANG Keng Boon</dc:creator>
  <cp:lastModifiedBy>ANG Keng Boon</cp:lastModifiedBy>
  <cp:revision>2</cp:revision>
  <dcterms:created xsi:type="dcterms:W3CDTF">2022-05-31T03:52:34Z</dcterms:created>
  <dcterms:modified xsi:type="dcterms:W3CDTF">2022-06-04T04:14:36Z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