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6E22-E3C7-4648-8477-F5C0EEEB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F42AEB-D1E0-452E-8D9C-61ED5073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C3AB2-73F4-4FA4-BBBB-8BAC059B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2D576-1F59-49A0-ADF9-3C63D6A6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45A30-5125-447C-A1C8-A774DE99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64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285F3-E463-45F7-8D4A-86DCF9C3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0DA9A8-F195-4EEC-A6F2-B10DB8812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F38CBB-F36F-4A8A-9565-70D688CC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C8B21-9749-475F-9FED-B69FC437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AEBD-9ECD-46E8-9B6B-0EE40708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84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4CAB5A-964B-4C3F-9FC8-68B5F3EBE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2604B-3DF9-4A28-BB08-3FAC586C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FBA00-8F7D-4ACB-AA89-77DBAA1E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83EEB-99BD-4218-A91E-E1E378F0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74FD3-BDBF-4F6D-8B35-E1F34D11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52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75FAF-65FA-4C75-A7AA-684116F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20A41-9B94-4C76-96E9-55BAB8CB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0356B-A253-4389-B311-7AB01B3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DFA36-D557-4BCD-9238-1D47847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0E76F-8E2D-45DA-8678-918C2A20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688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44049-2158-4CD3-A9B2-62A20BF4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233C54-6034-46DC-9DC3-096C24B5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64B3E-E914-4B75-8DF6-62EFCB16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F1E23-5A95-40CA-B807-E3BC0770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198BB-8FE1-4F42-B843-ED50864D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2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CC8A-65CD-4329-9752-DFD93F74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A8391-2D40-4A2E-8FB0-66BBAAC7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BAFFF-6635-452A-8792-5B27DB0A7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293FEB-8D3A-41E2-96F2-EAA3CAFC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25C40-9C37-4168-A1C3-00B4E6F8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920442-F114-46DF-8471-857FF652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BA10-55E0-41CC-9444-613117E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BD806-17C5-4C83-8025-A25F387E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8335DB-FC44-4ED7-8012-87F5BD6A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20694C-2352-497C-902C-17EF0612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DFB4D-72B9-479F-981C-813BB1958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F245B-9D05-4077-A7B8-ABC95E1A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C89A14-8A9C-4F74-9C14-B6529DEF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941575-D483-4705-BA39-FB939C48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20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9931-27F4-434C-804F-C1DEA0A1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0FEE9A-0696-4FD1-A0C7-CB44355F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BCAB96-8AF1-4367-B740-7D862778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CB3F6-2525-474B-85EE-45683A3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70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954B33-F566-4EC5-ACD1-F69D3F6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0AA125-9413-42C3-A4DF-EE8A77D5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DB385-40EB-4E1F-8E4E-6DC5EF15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83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14658-2EAC-48AF-9BFA-08DFBDBB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5C932-712F-49D5-9ECF-7E4B781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D91D70-7C3D-49F4-B470-286983FD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F3E871-D02C-46A7-8772-1EEEDD28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190CE-F747-495E-83F9-E1DEFA1B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6CEE4-6814-4649-8A32-9C684130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116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7B90E-63BC-4DE1-8D0D-AB1DFF8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31F039-EC14-462A-A13F-81A6C2AA1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3272C4-113F-4963-8EA7-1F4F5872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489A2-C645-4A89-AE0E-AD0C590A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1D64B-AA8F-4B2C-A28C-5FAFDA6D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6040B5-CD61-4D8B-8107-BDB44916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274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8AADC0-1336-4EC1-9F9E-5F9607C0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07452-0DF8-4293-B1BD-7010DCC5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96B0CE-DC73-4C93-B754-2C4346CF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0C75-0658-4E31-99E0-AD6014C353BE}" type="datetimeFigureOut">
              <a:rPr lang="de-AT" smtClean="0"/>
              <a:t>27.01.2020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4DE28-B5D2-44A7-85EA-2428A2B88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0631E-F144-4321-B5F7-5E3571884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00D-6257-4335-A91D-1707254533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927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Fitness-App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44782-0FF4-43A5-9A4A-C132CA9D2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Corinna Grabner, Selene </a:t>
            </a:r>
            <a:r>
              <a:rPr lang="de-AT" dirty="0" err="1"/>
              <a:t>Lobnig</a:t>
            </a:r>
            <a:r>
              <a:rPr lang="de-AT" dirty="0"/>
              <a:t>, Christoph Riedl, Kevin Wiltschnig</a:t>
            </a:r>
          </a:p>
        </p:txBody>
      </p:sp>
    </p:spTree>
    <p:extLst>
      <p:ext uri="{BB962C8B-B14F-4D97-AF65-F5344CB8AC3E}">
        <p14:creationId xmlns:p14="http://schemas.microsoft.com/office/powerpoint/2010/main" val="233985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7"/>
            <a:ext cx="9144000" cy="1243013"/>
          </a:xfrm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Funktion &amp;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44782-0FF4-43A5-9A4A-C132CA9D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3738"/>
            <a:ext cx="10134600" cy="26844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Nutzer können sich einloggen oder ein Konto erstellen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Eine Liste an vorgefertigten Trainingsplänen wird angeboten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Jedes Training enthält eine Liste an Übungen mit integriertem </a:t>
            </a:r>
            <a:r>
              <a:rPr lang="de-AT" dirty="0" err="1"/>
              <a:t>Timer</a:t>
            </a:r>
            <a:endParaRPr lang="de-A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Nach Ausführung einer Übung, werden Gewicht und Wiederholungen geloggt und der </a:t>
            </a:r>
            <a:r>
              <a:rPr lang="de-AT" dirty="0" err="1"/>
              <a:t>Pausentimer</a:t>
            </a:r>
            <a:r>
              <a:rPr lang="de-AT" dirty="0"/>
              <a:t> gestartet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Nutzer können sich gegenseitig als Freund </a:t>
            </a:r>
            <a:r>
              <a:rPr lang="de-AT" dirty="0" err="1"/>
              <a:t>adden</a:t>
            </a:r>
            <a:r>
              <a:rPr lang="de-AT" dirty="0"/>
              <a:t> und ihre Max-Kraftwerte vergleichen.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Terminplaner mit der Möglichkeit Trainings zu planen (mit Push-</a:t>
            </a:r>
            <a:r>
              <a:rPr lang="de-AT" dirty="0" err="1"/>
              <a:t>Notifications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9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7"/>
            <a:ext cx="9144000" cy="1243013"/>
          </a:xfrm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Aufgabenverteilung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44782-0FF4-43A5-9A4A-C132CA9D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3738"/>
            <a:ext cx="10134600" cy="26844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Corinna – </a:t>
            </a:r>
            <a:r>
              <a:rPr lang="de-AT" dirty="0" err="1"/>
              <a:t>Html</a:t>
            </a:r>
            <a:r>
              <a:rPr lang="de-AT" dirty="0"/>
              <a:t>, CSS, Terminplaner, Push-</a:t>
            </a:r>
            <a:r>
              <a:rPr lang="de-AT" dirty="0" err="1"/>
              <a:t>Notifications</a:t>
            </a:r>
            <a:endParaRPr lang="de-A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Selene – Registrierung und Login, Authentifizierung, Client-Server-Verbindung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Christoph – Datenbank + Server – DB Verbindung, Kraftwerte berechnen/anzeigen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dirty="0"/>
              <a:t>Kevin – </a:t>
            </a:r>
            <a:r>
              <a:rPr lang="de-AT" dirty="0" err="1"/>
              <a:t>Timer</a:t>
            </a:r>
            <a:r>
              <a:rPr lang="de-AT" dirty="0"/>
              <a:t>, Client-Daten-Darstellung, Security, Freunde verwalten</a:t>
            </a:r>
          </a:p>
        </p:txBody>
      </p:sp>
    </p:spTree>
    <p:extLst>
      <p:ext uri="{BB962C8B-B14F-4D97-AF65-F5344CB8AC3E}">
        <p14:creationId xmlns:p14="http://schemas.microsoft.com/office/powerpoint/2010/main" val="12024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7"/>
            <a:ext cx="9144000" cy="1243013"/>
          </a:xfrm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Architektur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BF7BA8B8-AB14-49CD-AFFA-C769D5F17777}"/>
              </a:ext>
            </a:extLst>
          </p:cNvPr>
          <p:cNvSpPr/>
          <p:nvPr/>
        </p:nvSpPr>
        <p:spPr>
          <a:xfrm>
            <a:off x="401368" y="1413769"/>
            <a:ext cx="5740983" cy="5190431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Client (Angular)</a:t>
            </a:r>
          </a:p>
          <a:p>
            <a:r>
              <a:rPr lang="de-AT" dirty="0"/>
              <a:t>Module(Terminplaner,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 Trainingsübersicht ……)</a:t>
            </a:r>
          </a:p>
        </p:txBody>
      </p:sp>
      <p:sp>
        <p:nvSpPr>
          <p:cNvPr id="6" name="Wolke 5">
            <a:extLst>
              <a:ext uri="{FF2B5EF4-FFF2-40B4-BE49-F238E27FC236}">
                <a16:creationId xmlns:a16="http://schemas.microsoft.com/office/drawing/2014/main" id="{E8FF58B1-4FE7-49B9-BD57-A01A3C298B48}"/>
              </a:ext>
            </a:extLst>
          </p:cNvPr>
          <p:cNvSpPr/>
          <p:nvPr/>
        </p:nvSpPr>
        <p:spPr>
          <a:xfrm>
            <a:off x="7781094" y="1413769"/>
            <a:ext cx="2809875" cy="2219325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/>
              <a:t>NodeJS</a:t>
            </a:r>
            <a:r>
              <a:rPr lang="de-AT" dirty="0"/>
              <a:t> Server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3E8335AC-2557-471A-9A35-8F4C445163AF}"/>
              </a:ext>
            </a:extLst>
          </p:cNvPr>
          <p:cNvSpPr/>
          <p:nvPr/>
        </p:nvSpPr>
        <p:spPr>
          <a:xfrm>
            <a:off x="8855429" y="4550733"/>
            <a:ext cx="1003177" cy="145593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/>
              <a:t>Postgres</a:t>
            </a:r>
            <a:r>
              <a:rPr lang="de-AT" dirty="0"/>
              <a:t> DB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1847B0A0-43A3-494B-877E-CAB30A53DAC8}"/>
              </a:ext>
            </a:extLst>
          </p:cNvPr>
          <p:cNvSpPr/>
          <p:nvPr/>
        </p:nvSpPr>
        <p:spPr>
          <a:xfrm>
            <a:off x="2690811" y="3229160"/>
            <a:ext cx="2955386" cy="1251752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Terminplaner.css, Terminplaner.html</a:t>
            </a:r>
          </a:p>
          <a:p>
            <a:pPr algn="ctr"/>
            <a:r>
              <a:rPr lang="de-AT" dirty="0" err="1"/>
              <a:t>Terminplaner.ts</a:t>
            </a:r>
            <a:endParaRPr lang="de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731E4F6-5A94-4013-99F1-942563AE418C}"/>
              </a:ext>
            </a:extLst>
          </p:cNvPr>
          <p:cNvCxnSpPr/>
          <p:nvPr/>
        </p:nvCxnSpPr>
        <p:spPr>
          <a:xfrm flipV="1">
            <a:off x="6001305" y="2716567"/>
            <a:ext cx="1779789" cy="41725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1864D2-D5FF-4511-A7C5-0E9B6E709ECD}"/>
              </a:ext>
            </a:extLst>
          </p:cNvPr>
          <p:cNvCxnSpPr>
            <a:cxnSpLocks/>
          </p:cNvCxnSpPr>
          <p:nvPr/>
        </p:nvCxnSpPr>
        <p:spPr>
          <a:xfrm>
            <a:off x="9268242" y="3606138"/>
            <a:ext cx="0" cy="9445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4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7"/>
            <a:ext cx="9144000" cy="1243013"/>
          </a:xfrm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Datenbank Schema</a:t>
            </a:r>
          </a:p>
        </p:txBody>
      </p:sp>
      <p:pic>
        <p:nvPicPr>
          <p:cNvPr id="4" name="Grafik 3" descr="Ein Bild, das Screenshot, Monitor, schwarz, Telefon enthält.&#10;&#10;Automatisch generierte Beschreibung">
            <a:extLst>
              <a:ext uri="{FF2B5EF4-FFF2-40B4-BE49-F238E27FC236}">
                <a16:creationId xmlns:a16="http://schemas.microsoft.com/office/drawing/2014/main" id="{258CC83F-4873-4716-A800-A9998B2D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81" y="1434504"/>
            <a:ext cx="8665094" cy="50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0837"/>
            <a:ext cx="9144000" cy="1243013"/>
          </a:xfrm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Live - Demo</a:t>
            </a:r>
          </a:p>
        </p:txBody>
      </p:sp>
    </p:spTree>
    <p:extLst>
      <p:ext uri="{BB962C8B-B14F-4D97-AF65-F5344CB8AC3E}">
        <p14:creationId xmlns:p14="http://schemas.microsoft.com/office/powerpoint/2010/main" val="230255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0FDA83-09FA-46A9-844F-BCCC9551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0"/>
            <a:ext cx="10372725" cy="1038226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008080"/>
                </a:solidFill>
              </a:rPr>
              <a:t>Codeauszug „Profildaten update“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951098-F71B-4780-8C04-70F234FD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376362"/>
            <a:ext cx="10512907" cy="22145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A9FE817-C7A6-46B6-A5C8-8AAF6B69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268" y="3748087"/>
            <a:ext cx="5281613" cy="301695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4AC2FC-F0B4-49AC-99F3-9EDCB2A1A26A}"/>
              </a:ext>
            </a:extLst>
          </p:cNvPr>
          <p:cNvSpPr txBox="1"/>
          <p:nvPr/>
        </p:nvSpPr>
        <p:spPr>
          <a:xfrm>
            <a:off x="1028700" y="914400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Profil-</a:t>
            </a:r>
            <a:r>
              <a:rPr lang="de-AT" dirty="0" err="1"/>
              <a:t>Html</a:t>
            </a: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6FFC30-AAA4-46D0-AFF1-D5FC22853A56}"/>
              </a:ext>
            </a:extLst>
          </p:cNvPr>
          <p:cNvSpPr txBox="1"/>
          <p:nvPr/>
        </p:nvSpPr>
        <p:spPr>
          <a:xfrm>
            <a:off x="1028700" y="3943350"/>
            <a:ext cx="9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Profil-TS</a:t>
            </a:r>
          </a:p>
        </p:txBody>
      </p:sp>
    </p:spTree>
    <p:extLst>
      <p:ext uri="{BB962C8B-B14F-4D97-AF65-F5344CB8AC3E}">
        <p14:creationId xmlns:p14="http://schemas.microsoft.com/office/powerpoint/2010/main" val="352553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0FDA83-09FA-46A9-844F-BCCC9551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0"/>
            <a:ext cx="10372725" cy="1038226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008080"/>
                </a:solidFill>
              </a:rPr>
              <a:t>Codeauszug „Profildaten update“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9B3E86-04C8-4810-9F20-F4A15B22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843088"/>
            <a:ext cx="5810249" cy="145256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032F8E-6F32-477D-9B4D-CCFDEE8B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3088"/>
            <a:ext cx="5981700" cy="45948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58F2132-3615-44EE-9D77-9D1676CB749A}"/>
              </a:ext>
            </a:extLst>
          </p:cNvPr>
          <p:cNvSpPr txBox="1"/>
          <p:nvPr/>
        </p:nvSpPr>
        <p:spPr>
          <a:xfrm>
            <a:off x="323850" y="1323975"/>
            <a:ext cx="1519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DataService.Ts</a:t>
            </a:r>
            <a:endParaRPr lang="de-AT" dirty="0"/>
          </a:p>
          <a:p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0523B4E-2A65-4B59-A59D-A2BD4DC42FD9}"/>
              </a:ext>
            </a:extLst>
          </p:cNvPr>
          <p:cNvSpPr txBox="1"/>
          <p:nvPr/>
        </p:nvSpPr>
        <p:spPr>
          <a:xfrm>
            <a:off x="6343650" y="1323975"/>
            <a:ext cx="145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Server User.js</a:t>
            </a:r>
          </a:p>
        </p:txBody>
      </p:sp>
    </p:spTree>
    <p:extLst>
      <p:ext uri="{BB962C8B-B14F-4D97-AF65-F5344CB8AC3E}">
        <p14:creationId xmlns:p14="http://schemas.microsoft.com/office/powerpoint/2010/main" val="154128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9766E-7055-480D-962B-C59D9D8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566737"/>
            <a:ext cx="9144000" cy="1243013"/>
          </a:xfrm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rgbClr val="008080"/>
                </a:solidFill>
              </a:rPr>
              <a:t>Probleme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219F19-B8BE-41DF-B537-047251A3761E}"/>
              </a:ext>
            </a:extLst>
          </p:cNvPr>
          <p:cNvSpPr txBox="1"/>
          <p:nvPr/>
        </p:nvSpPr>
        <p:spPr>
          <a:xfrm>
            <a:off x="733425" y="1914525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/>
              <a:t>Koordination zwischen den Teilnehmern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/>
              <a:t>Kommunikation zwischen Server und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/>
              <a:t>Web-Push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/>
              <a:t>Verbindung Terminplaner mit Push-</a:t>
            </a:r>
            <a:r>
              <a:rPr lang="de-AT" sz="3600" dirty="0" err="1"/>
              <a:t>Notification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61152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Fitness-App</vt:lpstr>
      <vt:lpstr>Funktion &amp; Features</vt:lpstr>
      <vt:lpstr>Aufgabenverteilung</vt:lpstr>
      <vt:lpstr>Architektur</vt:lpstr>
      <vt:lpstr>Datenbank Schema</vt:lpstr>
      <vt:lpstr>Live - Demo</vt:lpstr>
      <vt:lpstr>Codeauszug „Profildaten update“</vt:lpstr>
      <vt:lpstr>Codeauszug „Profildaten update“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Fitness-App</dc:title>
  <dc:creator>Christoph Riedl</dc:creator>
  <cp:lastModifiedBy> </cp:lastModifiedBy>
  <cp:revision>8</cp:revision>
  <dcterms:created xsi:type="dcterms:W3CDTF">2020-01-27T13:12:07Z</dcterms:created>
  <dcterms:modified xsi:type="dcterms:W3CDTF">2020-01-27T15:35:36Z</dcterms:modified>
</cp:coreProperties>
</file>