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bdd84e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bdd84e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970bea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970bea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5970bea7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5970bea7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5970bea75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5970bea75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5970bea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5970bea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Neural Network Model for Concrete Strength Prediction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optimal number of nodes and layers in ANN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Hidden Layer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269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16 neurons to 512 neurons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025" y="1098050"/>
            <a:ext cx="6109251" cy="37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Multilayer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290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 to 512 neurons in one layer</a:t>
            </a:r>
            <a:endParaRPr/>
          </a:p>
        </p:txBody>
      </p:sp>
      <p:pic>
        <p:nvPicPr>
          <p:cNvPr id="75" name="Google Shape;75;p1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275" y="1359275"/>
            <a:ext cx="6120075" cy="378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time training on 5-layer model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264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and retrain the current model</a:t>
            </a:r>
            <a:endParaRPr/>
          </a:p>
        </p:txBody>
      </p:sp>
      <p:pic>
        <p:nvPicPr>
          <p:cNvPr id="82" name="Google Shape;82;p1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850" y="1376775"/>
            <a:ext cx="6091749" cy="376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layer model is the optimal model so far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retraining model, the R-squared score could be improved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different activation layers and scaler to improve prediction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