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DF494D-9BAD-405E-9B0C-6CDC1A88CD7B}">
  <a:tblStyle styleId="{ADDF494D-9BAD-405E-9B0C-6CDC1A88CD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8ddc548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8ddc54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8ddc5487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8ddc5487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2460350" y="1707925"/>
            <a:ext cx="871800" cy="23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4940050" y="1707925"/>
            <a:ext cx="871800" cy="23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3700200" y="1707925"/>
            <a:ext cx="871800" cy="23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6179900" y="1707925"/>
            <a:ext cx="871800" cy="23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1297975" y="2654075"/>
            <a:ext cx="871800" cy="87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7419750" y="2654075"/>
            <a:ext cx="871800" cy="87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3913350" y="4358900"/>
            <a:ext cx="445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2673500" y="4358900"/>
            <a:ext cx="445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5153200" y="4358900"/>
            <a:ext cx="445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</a:t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6393050" y="4358900"/>
            <a:ext cx="445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3332150" y="4727000"/>
            <a:ext cx="3564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 :  hyperbolic tangent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0" name="Google Shape;110;p15"/>
          <p:cNvGraphicFramePr/>
          <p:nvPr/>
        </p:nvGraphicFramePr>
        <p:xfrm>
          <a:off x="1320575" y="208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{ADDF494D-9BAD-405E-9B0C-6CDC1A88CD7B}</a:tableStyleId>
              </a:tblPr>
              <a:tblGrid>
                <a:gridCol w="3251425"/>
                <a:gridCol w="3251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R-Squared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SKlearn (single layer)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0.5971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Tensorflow (single layer)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0.5926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Tensorflow (four layers) 1st training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Tensorflow (four layers) 2nd training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0.6178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Tensorflow (four layers) 3rd training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