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505E9E-6635-49D5-846C-297D87349593}">
  <a:tblStyle styleId="{9F505E9E-6635-49D5-846C-297D873495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4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ddc54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8ddc54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9252a66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9252a66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8ddc548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8ddc548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for Concrete Strength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Numbers of Layers and Nodes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976825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814450" y="2773525"/>
            <a:ext cx="871800" cy="87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7516450" y="2799125"/>
            <a:ext cx="871800" cy="87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3332150" y="4727000"/>
            <a:ext cx="3564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 :  hyperbolic tangent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4796100" y="4431425"/>
            <a:ext cx="2541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neurons</a:t>
            </a:r>
            <a:r>
              <a:rPr lang="en"/>
              <a:t> :  1 - 64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869688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3762575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4687250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5611925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6564193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1686250" y="4431425"/>
            <a:ext cx="2541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Layers:  1 - 6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Numbers of Layers and Nodes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075" y="1823625"/>
            <a:ext cx="6374001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16"/>
          <p:cNvGraphicFramePr/>
          <p:nvPr/>
        </p:nvGraphicFramePr>
        <p:xfrm>
          <a:off x="1278275" y="224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{9F505E9E-6635-49D5-846C-297D87349593}</a:tableStyleId>
              </a:tblPr>
              <a:tblGrid>
                <a:gridCol w="3251425"/>
                <a:gridCol w="3251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R-Squared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 layer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Double layers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layers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layers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