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5105B8-4154-4DB5-8661-A8BAFC64CCF4}">
  <a:tblStyle styleId="{245105B8-4154-4DB5-8661-A8BAFC64CC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ddc54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ddc54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252a66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252a66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ddc548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8ddc548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Numbers of Layers and Nodes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97682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1445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516450" y="27991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332150" y="4727000"/>
            <a:ext cx="3564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:  hyperbolic tangent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4796100" y="4431425"/>
            <a:ext cx="254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neurons</a:t>
            </a:r>
            <a:r>
              <a:rPr lang="en"/>
              <a:t> :  1 - 64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869688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76257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687250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61192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564193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686250" y="4431425"/>
            <a:ext cx="254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Layers:  1 - 6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Number of Layers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25" y="1950050"/>
            <a:ext cx="6164900" cy="313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175" y="463950"/>
            <a:ext cx="2371525" cy="46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strength prediction</a:t>
            </a:r>
            <a:endParaRPr/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1278275" y="22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{245105B8-4154-4DB5-8661-A8BAFC64CCF4}</a:tableStyleId>
              </a:tblPr>
              <a:tblGrid>
                <a:gridCol w="3354775"/>
                <a:gridCol w="310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R-Squared (std)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strength with raw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0.5797 (0.034)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strength with basic cleaned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0.9418 (0.0121)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28D with cleaned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0.6212 (0.0081)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