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3B27B0-C25E-4A36-971E-627881F3D2E4}">
  <a:tblStyle styleId="{EA3B27B0-C25E-4A36-971E-627881F3D2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201ec9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201ec9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201ec9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201ec9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201ec9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201ec9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different activation function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8ddc54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8ddc54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Gradually Increasing</a:t>
            </a:r>
            <a:r>
              <a:rPr lang="en"/>
              <a:t> Ratio of Training 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20%</a:t>
            </a:r>
            <a:r>
              <a:rPr lang="en"/>
              <a:t> of entire dataset as testing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Gradually increasing ratio of training set from 4%to 80% of entire dataset</a:t>
            </a:r>
            <a:endParaRPr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1431325" y="373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{EA3B27B0-C25E-4A36-971E-627881F3D2E4}</a:tableStyleId>
              </a:tblPr>
              <a:tblGrid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  <a:gridCol w="66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set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 hMerge="1"/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set</a:t>
                      </a:r>
                      <a:endParaRPr/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FFFFFF"/>
                        </a:gs>
                        <a:gs pos="100000">
                          <a:srgbClr val="70A4D5"/>
                        </a:gs>
                      </a:gsLst>
                      <a:lin ang="0" scaled="0"/>
                    </a:gra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95" name="Google Shape;95;p14"/>
          <p:cNvCxnSpPr/>
          <p:nvPr/>
        </p:nvCxnSpPr>
        <p:spPr>
          <a:xfrm>
            <a:off x="4243750" y="3633650"/>
            <a:ext cx="66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>
            <a:off x="2770325" y="3633650"/>
            <a:ext cx="61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/>
          <p:nvPr/>
        </p:nvCxnSpPr>
        <p:spPr>
          <a:xfrm>
            <a:off x="3503875" y="3633650"/>
            <a:ext cx="615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4"/>
          <p:cNvSpPr txBox="1"/>
          <p:nvPr/>
        </p:nvSpPr>
        <p:spPr>
          <a:xfrm>
            <a:off x="1607725" y="4126750"/>
            <a:ext cx="57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834200" y="4126750"/>
            <a:ext cx="919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% - 80%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Gradually Increasing Ratio of Training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2078875"/>
            <a:ext cx="288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25" y="2041000"/>
            <a:ext cx="4300599" cy="26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35" y="2014200"/>
            <a:ext cx="4387290" cy="27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Algorithms as optimizers</a:t>
            </a:r>
            <a:endParaRPr/>
          </a:p>
        </p:txBody>
      </p:sp>
      <p:graphicFrame>
        <p:nvGraphicFramePr>
          <p:cNvPr id="113" name="Google Shape;113;p16"/>
          <p:cNvGraphicFramePr/>
          <p:nvPr/>
        </p:nvGraphicFramePr>
        <p:xfrm>
          <a:off x="1255350" y="192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{EA3B27B0-C25E-4A36-971E-627881F3D2E4}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Algorithms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r-squared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adadelta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-0.2985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adagrad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4.5595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4.4101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ftrl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7.121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nadam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rmsprop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4.4079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sgd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4.4224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model for concrete strength prediction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642775" y="2082263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365700" y="277352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419150" y="2773525"/>
            <a:ext cx="8718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332150" y="4727000"/>
            <a:ext cx="3564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 :  hyperbolic tangent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810638" y="2082263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978525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6146400" y="2056675"/>
            <a:ext cx="549600" cy="23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1686250" y="4431425"/>
            <a:ext cx="2541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Layers:  4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754625" y="4431425"/>
            <a:ext cx="3365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neurons on each layer :  32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1496950" y="3025375"/>
            <a:ext cx="6093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7469550" y="3025375"/>
            <a:ext cx="771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</a:t>
            </a:r>
            <a:r>
              <a:rPr lang="en"/>
              <a:t>put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