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09fc6c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09fc6c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704b75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704b75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109fc6c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109fc6c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for Concrete Strength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Neural Network (ResNet)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including more features and deeper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Solving the vanishing gradient 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652" y="2719450"/>
            <a:ext cx="3641300" cy="19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Neural Network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Regular ANN vs ResNet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more hidden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 entire features of US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Activation function: Hyperbolic tangent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Loss function: Mean square error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Neural Network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700" y="1995975"/>
            <a:ext cx="5793726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