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DEAFEC-E2A5-40D8-A5A5-174111ED2491}">
  <a:tblStyle styleId="{5BDEAFEC-E2A5-40D8-A5A5-174111ED24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09fc6c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09fc6c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704b75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704b75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2864931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2864931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28649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28649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for Concrete Strength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Neural Network (ResNet)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including more features and deeper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Solving the vanishing gradient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652" y="2719450"/>
            <a:ext cx="3641300" cy="19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Neural Network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Regular ANN vs ResNet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more hidden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 entire features of US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Activation function: Hyperbolic tangent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Loss function: Mean square error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Neural Network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Adjusting delta of loss value between epoch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structure (ResNet vs ANN)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952500" y="25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{5BDEAFEC-E2A5-40D8-A5A5-174111ED2491}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(new setting)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R2（original setting)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 (6 layers)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 (18 layers)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