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E7E04F-33E4-4F0F-A9E5-4E65515A1793}">
  <a:tblStyle styleId="{0BE7E04F-33E4-4F0F-A9E5-4E65515A1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dfa5a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dfa5a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dfa5a1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dfa5a1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dfa5a1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dfa5a1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dfa5a1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dfa5a1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09fc6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09fc6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04b75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04b75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286493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286493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28649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28649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75" y="2001175"/>
            <a:ext cx="7385624" cy="286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Adjustments of Learning Rate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 at 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Reducing learning rate on plateau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7995"/>
          <a:stretch/>
        </p:blipFill>
        <p:spPr>
          <a:xfrm>
            <a:off x="2933200" y="897876"/>
            <a:ext cx="2896475" cy="19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220" y="2884201"/>
            <a:ext cx="2866457" cy="1965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977025" y="399725"/>
            <a:ext cx="12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LR = 0.003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0" l="0" r="0" t="7697"/>
          <a:stretch/>
        </p:blipFill>
        <p:spPr>
          <a:xfrm>
            <a:off x="266250" y="883225"/>
            <a:ext cx="2705325" cy="1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500" y="2896082"/>
            <a:ext cx="2623125" cy="1946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101350" y="431800"/>
            <a:ext cx="12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LR = 0.01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3475" y="1777450"/>
            <a:ext cx="3269274" cy="23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7995"/>
          <a:stretch/>
        </p:blipFill>
        <p:spPr>
          <a:xfrm>
            <a:off x="6173725" y="918351"/>
            <a:ext cx="2896475" cy="19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833" y="2849235"/>
            <a:ext cx="2933992" cy="1965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7223950" y="380025"/>
            <a:ext cx="12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LR = 0.0001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265875" y="408600"/>
            <a:ext cx="12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LR = 0.0003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98225" y="431800"/>
            <a:ext cx="12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LR = 0.001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7415"/>
          <a:stretch/>
        </p:blipFill>
        <p:spPr>
          <a:xfrm>
            <a:off x="3355250" y="922300"/>
            <a:ext cx="2569350" cy="191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8650" y="2916274"/>
            <a:ext cx="2569348" cy="1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7">
            <a:alphaModFix/>
          </a:blip>
          <a:srcRect b="0" l="0" r="0" t="8558"/>
          <a:stretch/>
        </p:blipFill>
        <p:spPr>
          <a:xfrm>
            <a:off x="583125" y="949175"/>
            <a:ext cx="2789375" cy="18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137" y="2962678"/>
            <a:ext cx="2825513" cy="189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 (ResNet)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including more features and deeper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Solving the vanishing gradient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52" y="2719450"/>
            <a:ext cx="3641300" cy="19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ANN vs ResNet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more hidden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 entire features of US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Activation function: Hyperbolic tangent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Loss function: Mean square error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Adjusting delta of loss value between epoch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structure (ResNet vs ANN)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952500" y="25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{0BE7E04F-33E4-4F0F-A9E5-4E65515A1793}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(new setting)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R2（original setting)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 (6 layers)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 (18 layers)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