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EE0247-9616-499D-9F72-09065D54C1C5}">
  <a:tblStyle styleId="{D3EE0247-9616-499D-9F72-09065D54C1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e52268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e52268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e52268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e52268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e5226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e5226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i.googleblog.com/2018/10/introducing-adanet-fast-and-flexible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75" y="2001175"/>
            <a:ext cx="7385624" cy="286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287550" y="21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{D3EE0247-9616-499D-9F72-09065D54C1C5}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R-squared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Threshold for stopping (loss value)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Threshold for adjusting LR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(loss value)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0.69623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Structural Learning (AdaNet)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408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of several subnetworks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nclude a candidate subnetwork only when it improves the ensemble’s training loss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146150" y="4881450"/>
            <a:ext cx="4087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https://ai.googleblog.com/2018/10/introducing-adanet-fast-and-flexible.html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96" y="1872975"/>
            <a:ext cx="4039800" cy="29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