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E7FFB7-0E8A-43F1-9366-490A0BA2D630}">
  <a:tblStyle styleId="{B5E7FFB7-0E8A-43F1-9366-490A0BA2D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e522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e522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88ced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88ced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.googleblog.com/2018/10/introducing-adanet-fast-and-flexible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Learning (AdaNet)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0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of several subnetworks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nclude a candidate subnetwork only when it improves the ensemble’s training loss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46150" y="4881450"/>
            <a:ext cx="408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https://ai.googleblog.com/2018/10/introducing-adanet-fast-and-flexible.html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96" y="1872975"/>
            <a:ext cx="4039800" cy="2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855625" y="23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{B5E7FFB7-0E8A-43F1-9366-490A0BA2D630}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Loss(MSE)</a:t>
                      </a:r>
                      <a:endParaRPr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Subnetworks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</a:t>
                      </a:r>
                      <a:r>
                        <a:rPr lang="en"/>
                        <a:t>layer 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