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e522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e522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b7c62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b7c62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b7c62a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b7c62a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.googleblog.com/2018/10/introducing-adanet-fast-and-flexible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Learning (AdaNet)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0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of several subnetworks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nclude a candidate subnetwork only when it improves the ensemble’s training loss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46150" y="4881450"/>
            <a:ext cx="408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https://ai.googleblog.com/2018/10/introducing-adanet-fast-and-flexible.html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96" y="1872975"/>
            <a:ext cx="4039800" cy="2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958325" y="2493125"/>
            <a:ext cx="122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Generating subnetworks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967475" y="2493125"/>
            <a:ext cx="1059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Grouping strategy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44525" y="2493125"/>
            <a:ext cx="2263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Combining each group of subnetworks (ensembles)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18925" y="3566525"/>
            <a:ext cx="1514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Evaluating loss of ensembles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26325" y="3566525"/>
            <a:ext cx="2200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ensemble moves onto the next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>
            <a:stCxn id="101" idx="3"/>
            <a:endCxn id="102" idx="1"/>
          </p:cNvCxnSpPr>
          <p:nvPr/>
        </p:nvCxnSpPr>
        <p:spPr>
          <a:xfrm>
            <a:off x="2178725" y="2845025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2" idx="3"/>
            <a:endCxn id="103" idx="1"/>
          </p:cNvCxnSpPr>
          <p:nvPr/>
        </p:nvCxnSpPr>
        <p:spPr>
          <a:xfrm>
            <a:off x="4027375" y="2845025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  <a:endCxn id="104" idx="0"/>
          </p:cNvCxnSpPr>
          <p:nvPr/>
        </p:nvCxnSpPr>
        <p:spPr>
          <a:xfrm>
            <a:off x="5876125" y="31969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4" idx="1"/>
            <a:endCxn id="105" idx="3"/>
          </p:cNvCxnSpPr>
          <p:nvPr/>
        </p:nvCxnSpPr>
        <p:spPr>
          <a:xfrm rot="10800000">
            <a:off x="3226825" y="3918425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endCxn id="101" idx="2"/>
          </p:cNvCxnSpPr>
          <p:nvPr/>
        </p:nvCxnSpPr>
        <p:spPr>
          <a:xfrm rot="10800000">
            <a:off x="1568525" y="31969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two subnetworks at each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subnetworks has one additional hidden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hidden layer starts from zero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