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09EC3D-36DE-4C9B-BB78-2B06060313A9}">
  <a:tblStyle styleId="{B509EC3D-36DE-4C9B-BB78-2B06060313A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76359b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76359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76359b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76359b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e522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e522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b7c62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b7c62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b7c62a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b7c62a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76359b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76359b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76359b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f76359b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76359b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76359b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f76359b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f76359b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f76359b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f76359b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ips/autograd" TargetMode="External"/><Relationship Id="rId4" Type="http://schemas.openxmlformats.org/officeDocument/2006/relationships/hyperlink" Target="https://www.tensorflow.org/xla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google/ja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i.googleblog.com/2018/10/introducing-adanet-fast-and-flexible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JAX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JAX is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Autograd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XLA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brought together for high-performance machine learning research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Automatically differentiate native Python and Numpy code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NumPy programs on GPUs and TPUs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custom optimizers, evaluators, training models on NumPy with GPUs and TPUs support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 libraries are in the early stage. (less than six months)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Haiku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Flax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9575" y="729238"/>
            <a:ext cx="23812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7432350" y="4837500"/>
            <a:ext cx="1809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https://github.com/google/jax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00" y="2378175"/>
            <a:ext cx="3676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675" y="2454375"/>
            <a:ext cx="3705225" cy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3"/>
          <p:cNvGraphicFramePr/>
          <p:nvPr/>
        </p:nvGraphicFramePr>
        <p:xfrm>
          <a:off x="5397975" y="15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{B509EC3D-36DE-4C9B-BB78-2B06060313A9}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6L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0.7934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0.8863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Structural Learning (AdaNet)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08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of several subnetworks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nclude a candidate subnetwork only when it improves the ensemble’s training loss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146150" y="4881450"/>
            <a:ext cx="4087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https://ai.googleblog.com/2018/10/introducing-adanet-fast-and-flexible.html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96" y="1872975"/>
            <a:ext cx="4039800" cy="29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958325" y="2493125"/>
            <a:ext cx="122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Generating subnetworks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967475" y="2493125"/>
            <a:ext cx="1059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Grouping strategy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744525" y="2493125"/>
            <a:ext cx="2263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Combining each group of subnetworks (ensembles)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118925" y="3566525"/>
            <a:ext cx="1514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Evaluating loss of ensembles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026325" y="3566525"/>
            <a:ext cx="2200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best ensemble moves onto the next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/>
          <p:cNvCxnSpPr>
            <a:stCxn id="101" idx="3"/>
            <a:endCxn id="102" idx="1"/>
          </p:cNvCxnSpPr>
          <p:nvPr/>
        </p:nvCxnSpPr>
        <p:spPr>
          <a:xfrm>
            <a:off x="2178725" y="2845025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2" idx="3"/>
            <a:endCxn id="103" idx="1"/>
          </p:cNvCxnSpPr>
          <p:nvPr/>
        </p:nvCxnSpPr>
        <p:spPr>
          <a:xfrm>
            <a:off x="4027375" y="2845025"/>
            <a:ext cx="7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3" idx="2"/>
            <a:endCxn id="104" idx="0"/>
          </p:cNvCxnSpPr>
          <p:nvPr/>
        </p:nvCxnSpPr>
        <p:spPr>
          <a:xfrm>
            <a:off x="5876125" y="3196925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4" idx="1"/>
            <a:endCxn id="105" idx="3"/>
          </p:cNvCxnSpPr>
          <p:nvPr/>
        </p:nvCxnSpPr>
        <p:spPr>
          <a:xfrm rot="10800000">
            <a:off x="3226825" y="3918425"/>
            <a:ext cx="18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endCxn id="101" idx="2"/>
          </p:cNvCxnSpPr>
          <p:nvPr/>
        </p:nvCxnSpPr>
        <p:spPr>
          <a:xfrm rot="10800000">
            <a:off x="1568525" y="319692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Model: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two subnetworks at each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subnetworks has one additional hidden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hidden layer starts from zero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578225" y="3010800"/>
            <a:ext cx="16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128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of neurons: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Lambda: 0.005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Beta: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Steps: 12000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" y="2416050"/>
            <a:ext cx="7545674" cy="272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17"/>
          <p:cNvGraphicFramePr/>
          <p:nvPr/>
        </p:nvGraphicFramePr>
        <p:xfrm>
          <a:off x="5248300" y="15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{B509EC3D-36DE-4C9B-BB78-2B06060313A9}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Picked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0.7649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0.8926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0.7762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0.9263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0.7797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0.9422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0.7824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0.9522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0.7822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0.9557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578225" y="3010800"/>
            <a:ext cx="16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128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of neurons: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Lambda: 0.005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Beta: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Steps: 20000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5" y="2427475"/>
            <a:ext cx="7504375" cy="2704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18"/>
          <p:cNvGraphicFramePr/>
          <p:nvPr/>
        </p:nvGraphicFramePr>
        <p:xfrm>
          <a:off x="5241775" y="15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{B509EC3D-36DE-4C9B-BB78-2B06060313A9}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Picked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0.7474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0.8933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0.9341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0.7543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0.9527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0.7652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0.9623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0.7709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0.9681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" y="2430400"/>
            <a:ext cx="7484400" cy="27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578225" y="3010800"/>
            <a:ext cx="16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128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of neurons: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Lambda: 0.005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Beta: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Steps: 20000</a:t>
            </a:r>
            <a:endParaRPr/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5293850" y="15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{B509EC3D-36DE-4C9B-BB78-2B06060313A9}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Picked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0.7458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0.9644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0.7702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0.9704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0.7783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0.9731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0.7831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0.9734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0.7835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0.9739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578225" y="3010800"/>
            <a:ext cx="16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128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of neurons: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Lambda: 0.005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Beta: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Steps: 3000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" y="2498850"/>
            <a:ext cx="7445350" cy="264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0"/>
          <p:cNvGraphicFramePr/>
          <p:nvPr/>
        </p:nvGraphicFramePr>
        <p:xfrm>
          <a:off x="5287350" y="15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{B509EC3D-36DE-4C9B-BB78-2B06060313A9}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Picked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0.7815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0.9045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0.7885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0.9075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0.7964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0.9128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0.7989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0.9164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0.8021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0.918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578225" y="3010800"/>
            <a:ext cx="16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size: 128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of neurons: 64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Lambda: 0.005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Beta: 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Steps: 3000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0" y="2512700"/>
            <a:ext cx="7406326" cy="2630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6" name="Google Shape;156;p21"/>
          <p:cNvGraphicFramePr/>
          <p:nvPr/>
        </p:nvGraphicFramePr>
        <p:xfrm>
          <a:off x="5275425" y="15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{B509EC3D-36DE-4C9B-BB78-2B06060313A9}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Picked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0.7764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0.8552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0.7854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0.8719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0.7863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0.8877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0.7946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0.8973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0.7999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0.9065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layers DNN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