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7af1c1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7af1c1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7af1c1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7af1c1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67af1c1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67af1c1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7af1c1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7af1c1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7af1c1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7af1c1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67af1c1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67af1c1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7af1c1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7af1c1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7af1c1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7af1c1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212425" y="995300"/>
            <a:ext cx="1307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Size: 128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 of Layers: 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# of Node: 64</a:t>
            </a:r>
            <a:endParaRPr sz="10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50" y="23719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88" y="2480925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885396" y="971300"/>
            <a:ext cx="1333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cv_r2: 0.7954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cv_mse: 28.88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cv_rmse: 5.37</a:t>
            </a:r>
            <a:endParaRPr sz="1000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916875" y="971300"/>
            <a:ext cx="1208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train_r2: 0.8865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train_mse: 15.30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train_rmse: 3.911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Summary Plot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45" y="1917645"/>
            <a:ext cx="3559100" cy="30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150" y="1917650"/>
            <a:ext cx="3645937" cy="3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 Dependence Plot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150" y="1937350"/>
            <a:ext cx="46672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5" y="1937350"/>
            <a:ext cx="4667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 Dependence Plot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2010575"/>
            <a:ext cx="46672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25" y="2032850"/>
            <a:ext cx="4667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- Shap Plot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88025" y="1777650"/>
            <a:ext cx="23775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R2 mean: 0.8141 , STD: 0.01921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MSE mean: 25.320 , STD: 2.244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RMSE mean: 5.028, STD: 0.220</a:t>
            </a:r>
            <a:endParaRPr sz="10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600" y="640525"/>
            <a:ext cx="2881016" cy="212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69" y="583598"/>
            <a:ext cx="2881016" cy="212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28" y="2822247"/>
            <a:ext cx="2881016" cy="212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9206" y="2822250"/>
            <a:ext cx="2881016" cy="212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271" y="2822248"/>
            <a:ext cx="2881016" cy="212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- Shap Plot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98" y="441352"/>
            <a:ext cx="2736165" cy="234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483" y="441350"/>
            <a:ext cx="2736165" cy="234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69" y="2789850"/>
            <a:ext cx="2677281" cy="22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4817" y="2794992"/>
            <a:ext cx="2736165" cy="234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485" y="2739285"/>
            <a:ext cx="2736165" cy="2348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8025" y="1777650"/>
            <a:ext cx="23775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R2 mean: 0.8141 , STD: 0.01921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MSE mean: 25.320 , STD: 2.244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RMSE mean: 5.028, STD: 0.220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plot - Slag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2157425"/>
            <a:ext cx="46672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1747525" y="1819750"/>
            <a:ext cx="501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 1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741875" y="1819750"/>
            <a:ext cx="501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 2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95500"/>
            <a:ext cx="4667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8" y="0"/>
            <a:ext cx="88516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