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53be1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53be1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53be180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b53be180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53be18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53be18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53be18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b53be18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53be1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53be1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b53be18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b53be18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b53be18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b53be18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67af1c1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67af1c1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7af1c1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7af1c1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7af1c1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7af1c1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b53be1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b53be1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b53be18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b53be18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53be180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53be180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b53be18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b53be18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53be18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53be18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53be18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b53be18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hyperlink" Target="https://arxiv.org/abs/1703.0136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50" y="1279900"/>
            <a:ext cx="9144000" cy="3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88675" y="2452775"/>
            <a:ext cx="1654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 4251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33" y="-2"/>
            <a:ext cx="4710366" cy="2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0" y="2420075"/>
            <a:ext cx="6866100" cy="2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588675" y="2452775"/>
            <a:ext cx="1654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 7250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153" y="0"/>
            <a:ext cx="4548845" cy="2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00" y="2420075"/>
            <a:ext cx="6866100" cy="2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555950" y="2498575"/>
            <a:ext cx="1602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 2121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99" y="-3"/>
            <a:ext cx="4695098" cy="2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00" y="2420075"/>
            <a:ext cx="6866100" cy="2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90575" y="2478925"/>
            <a:ext cx="1628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 8370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993" y="-2"/>
            <a:ext cx="4763806" cy="24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0" y="2420075"/>
            <a:ext cx="6866100" cy="2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516725" y="2472400"/>
            <a:ext cx="15633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 3303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356" y="-2"/>
            <a:ext cx="4707642" cy="2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200" y="2418675"/>
            <a:ext cx="6869601" cy="2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data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00" y="2420075"/>
            <a:ext cx="6866100" cy="27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943" y="0"/>
            <a:ext cx="4680857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8" y="0"/>
            <a:ext cx="88516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212425" y="995300"/>
            <a:ext cx="1307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Size: 128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 of Layers: 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# of Node: 64</a:t>
            </a:r>
            <a:endParaRPr sz="10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50" y="23719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88" y="2480925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885396" y="971300"/>
            <a:ext cx="1333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cv_r2: </a:t>
            </a:r>
            <a:r>
              <a:rPr lang="en" sz="1000"/>
              <a:t>0.7954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cv_mse: 28.88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cv_rmse: 5.37</a:t>
            </a:r>
            <a:endParaRPr sz="1000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916875" y="971300"/>
            <a:ext cx="1208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train_r2: 0.8865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train_mse: 15.30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train_rmse: 3.911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Summary Plot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45" y="1917645"/>
            <a:ext cx="3559100" cy="30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150" y="1917650"/>
            <a:ext cx="3645937" cy="3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832900" y="995300"/>
            <a:ext cx="16869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 Size: 128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# of Layers: 4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# of Neurons: 32, 32, 16 , 8</a:t>
            </a:r>
            <a:endParaRPr sz="10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885396" y="971300"/>
            <a:ext cx="1333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cv_r2: </a:t>
            </a:r>
            <a:r>
              <a:rPr lang="en" sz="1000"/>
              <a:t>0.7899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cv_mse: </a:t>
            </a:r>
            <a:r>
              <a:rPr lang="en" sz="1000"/>
              <a:t>28.40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cv_rmse: </a:t>
            </a:r>
            <a:r>
              <a:rPr lang="en" sz="1000"/>
              <a:t>5.33</a:t>
            </a:r>
            <a:endParaRPr sz="10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916875" y="971300"/>
            <a:ext cx="1208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train_r2:</a:t>
            </a:r>
            <a:r>
              <a:rPr lang="en" sz="1000"/>
              <a:t>0.8423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train_mse: </a:t>
            </a:r>
            <a:r>
              <a:rPr lang="en" sz="1000"/>
              <a:t>21.56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train_rmse: </a:t>
            </a:r>
            <a:r>
              <a:rPr lang="en" sz="1000"/>
              <a:t>4.64</a:t>
            </a:r>
            <a:endParaRPr sz="10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956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2339900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Summary Plot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" y="2134925"/>
            <a:ext cx="4601474" cy="2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24789"/>
            <a:ext cx="4572000" cy="265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13" y="0"/>
            <a:ext cx="6774774" cy="490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7777325" y="4840175"/>
            <a:ext cx="1079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arXiv:1703.01365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Gradients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5" y="2058300"/>
            <a:ext cx="3959476" cy="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350" y="1068075"/>
            <a:ext cx="488885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70766"/>
            <a:ext cx="9144000" cy="164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Data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04592"/>
            <a:ext cx="7688702" cy="30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as Alpha increased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71825" y="2459300"/>
            <a:ext cx="1661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index: 4251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513" y="1945038"/>
            <a:ext cx="58769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