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8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7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2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2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9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7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1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4432784" y="2949835"/>
            <a:ext cx="1892812" cy="1892812"/>
            <a:chOff x="2472751" y="1440716"/>
            <a:chExt cx="3888432" cy="3888432"/>
          </a:xfrm>
        </p:grpSpPr>
        <p:sp>
          <p:nvSpPr>
            <p:cNvPr id="2" name="角丸四角形 1"/>
            <p:cNvSpPr/>
            <p:nvPr/>
          </p:nvSpPr>
          <p:spPr>
            <a:xfrm>
              <a:off x="2472751" y="1440716"/>
              <a:ext cx="3888432" cy="38884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C:\Users\0000130308\Downloads\running-clipart-1194986522853824839sm_008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893260"/>
              <a:ext cx="2940090" cy="331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0000130308\Downloads\smartphone-clipart-4c9Aa5gc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0000">
              <a:off x="5376500" y="2581090"/>
              <a:ext cx="377191" cy="48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0000130308\Downloads\ringing-alarm-clock-clipart-free-vector-alarm-clock-clip-art_110795_Alarm_Clock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1447" y="1491064"/>
              <a:ext cx="1006617" cy="1289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C:\Users\0000130308\AndroidStudioProjects\Runalarm\img\Runalarm_GoodMorn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05" y="2492896"/>
            <a:ext cx="1570362" cy="2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0000130308\AndroidStudioProjects\Runalarm\img\Runalarm_Sett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9131"/>
            <a:ext cx="1581132" cy="25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0000130308\AndroidStudioProjects\Runalarm\img\Runalarm_Wake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5998"/>
            <a:ext cx="1587819" cy="2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82335" y="1700808"/>
            <a:ext cx="9653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 alarm.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5736" y="1700808"/>
            <a:ext cx="179119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Wake you up </a:t>
            </a: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 sound/vibration.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72200" y="1700808"/>
            <a:ext cx="24979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alarm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stops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62306" y="1700808"/>
            <a:ext cx="24979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Run! Run! Run!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73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0000130308</dc:creator>
  <cp:lastModifiedBy>0000130308</cp:lastModifiedBy>
  <cp:revision>11</cp:revision>
  <dcterms:created xsi:type="dcterms:W3CDTF">2015-01-15T06:41:14Z</dcterms:created>
  <dcterms:modified xsi:type="dcterms:W3CDTF">2015-01-27T07:41:35Z</dcterms:modified>
</cp:coreProperties>
</file>