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72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74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8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07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79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52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32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96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8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29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71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95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709A-ECCC-488A-9280-0BEBB65D2EB9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F439-E986-42BF-9733-51CE015A22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15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331639" y="332657"/>
            <a:ext cx="6264695" cy="6264695"/>
            <a:chOff x="2472751" y="1440716"/>
            <a:chExt cx="3888432" cy="3888432"/>
          </a:xfrm>
        </p:grpSpPr>
        <p:sp>
          <p:nvSpPr>
            <p:cNvPr id="2" name="角丸四角形 1"/>
            <p:cNvSpPr/>
            <p:nvPr/>
          </p:nvSpPr>
          <p:spPr>
            <a:xfrm>
              <a:off x="2472751" y="1440716"/>
              <a:ext cx="3888432" cy="38884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6" name="Picture 2" descr="C:\Users\0000130308\Downloads\running-clipart-1194986522853824839sm_008.svg.me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1893260"/>
              <a:ext cx="2940090" cy="331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0000130308\Downloads\smartphone-clipart-4c9Aa5gc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00000">
              <a:off x="5376500" y="2581090"/>
              <a:ext cx="377191" cy="487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:\Users\0000130308\Downloads\ringing-alarm-clock-clipart-free-vector-alarm-clock-clip-art_110795_Alarm_Clock_clip_art_high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1447" y="1491064"/>
              <a:ext cx="1006617" cy="1289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073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0000130308</dc:creator>
  <cp:lastModifiedBy>0000130308</cp:lastModifiedBy>
  <cp:revision>10</cp:revision>
  <dcterms:created xsi:type="dcterms:W3CDTF">2015-01-15T06:41:14Z</dcterms:created>
  <dcterms:modified xsi:type="dcterms:W3CDTF">2015-01-27T07:26:27Z</dcterms:modified>
</cp:coreProperties>
</file>