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5"/>
  </p:notesMasterIdLst>
  <p:sldIdLst>
    <p:sldId id="279" r:id="rId5"/>
    <p:sldId id="274" r:id="rId6"/>
    <p:sldId id="298" r:id="rId7"/>
    <p:sldId id="273" r:id="rId8"/>
    <p:sldId id="282" r:id="rId9"/>
    <p:sldId id="287" r:id="rId10"/>
    <p:sldId id="286" r:id="rId11"/>
    <p:sldId id="295" r:id="rId12"/>
    <p:sldId id="290" r:id="rId13"/>
    <p:sldId id="291" r:id="rId14"/>
    <p:sldId id="293" r:id="rId15"/>
    <p:sldId id="294" r:id="rId16"/>
    <p:sldId id="296" r:id="rId17"/>
    <p:sldId id="258" r:id="rId18"/>
    <p:sldId id="297" r:id="rId19"/>
    <p:sldId id="284" r:id="rId20"/>
    <p:sldId id="285" r:id="rId21"/>
    <p:sldId id="283" r:id="rId22"/>
    <p:sldId id="288" r:id="rId23"/>
    <p:sldId id="289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257C7-73CE-1D80-5D34-9A7208D8A4B3}" v="1" dt="2020-01-22T19:04:10.516"/>
    <p1510:client id="{43893EB8-72F8-B688-C41D-D7D78648D616}" v="36" dt="2020-01-22T18:28:13.260"/>
    <p1510:client id="{55DDFFAD-8BA9-4239-E3A2-ECE30A5669E4}" v="61" dt="2020-01-22T15:03:38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, Kenneth" userId="S::kmh722@unh.edu::d1890dd4-deb6-4a9b-a156-5113ac77bda8" providerId="AD" clId="Web-{55DDFFAD-8BA9-4239-E3A2-ECE30A5669E4}"/>
    <pc:docChg chg="modSld">
      <pc:chgData name="Graf, Kenneth" userId="S::kmh722@unh.edu::d1890dd4-deb6-4a9b-a156-5113ac77bda8" providerId="AD" clId="Web-{55DDFFAD-8BA9-4239-E3A2-ECE30A5669E4}" dt="2020-01-22T15:03:38.533" v="59" actId="20577"/>
      <pc:docMkLst>
        <pc:docMk/>
      </pc:docMkLst>
      <pc:sldChg chg="modSp">
        <pc:chgData name="Graf, Kenneth" userId="S::kmh722@unh.edu::d1890dd4-deb6-4a9b-a156-5113ac77bda8" providerId="AD" clId="Web-{55DDFFAD-8BA9-4239-E3A2-ECE30A5669E4}" dt="2020-01-22T15:03:07.970" v="50" actId="20577"/>
        <pc:sldMkLst>
          <pc:docMk/>
          <pc:sldMk cId="2106734740" sldId="258"/>
        </pc:sldMkLst>
        <pc:spChg chg="mod">
          <ac:chgData name="Graf, Kenneth" userId="S::kmh722@unh.edu::d1890dd4-deb6-4a9b-a156-5113ac77bda8" providerId="AD" clId="Web-{55DDFFAD-8BA9-4239-E3A2-ECE30A5669E4}" dt="2020-01-22T15:03:07.970" v="50" actId="20577"/>
          <ac:spMkLst>
            <pc:docMk/>
            <pc:sldMk cId="2106734740" sldId="258"/>
            <ac:spMk id="2" creationId="{00000000-0000-0000-0000-000000000000}"/>
          </ac:spMkLst>
        </pc:spChg>
      </pc:sldChg>
      <pc:sldChg chg="modSp">
        <pc:chgData name="Graf, Kenneth" userId="S::kmh722@unh.edu::d1890dd4-deb6-4a9b-a156-5113ac77bda8" providerId="AD" clId="Web-{55DDFFAD-8BA9-4239-E3A2-ECE30A5669E4}" dt="2020-01-22T14:57:42.552" v="24" actId="20577"/>
        <pc:sldMkLst>
          <pc:docMk/>
          <pc:sldMk cId="3391996928" sldId="286"/>
        </pc:sldMkLst>
        <pc:spChg chg="mod">
          <ac:chgData name="Graf, Kenneth" userId="S::kmh722@unh.edu::d1890dd4-deb6-4a9b-a156-5113ac77bda8" providerId="AD" clId="Web-{55DDFFAD-8BA9-4239-E3A2-ECE30A5669E4}" dt="2020-01-22T14:57:42.552" v="24" actId="20577"/>
          <ac:spMkLst>
            <pc:docMk/>
            <pc:sldMk cId="3391996928" sldId="286"/>
            <ac:spMk id="3" creationId="{B949189F-AA88-4C02-9D77-7291DAFA74BE}"/>
          </ac:spMkLst>
        </pc:spChg>
      </pc:sldChg>
      <pc:sldChg chg="modSp">
        <pc:chgData name="Graf, Kenneth" userId="S::kmh722@unh.edu::d1890dd4-deb6-4a9b-a156-5113ac77bda8" providerId="AD" clId="Web-{55DDFFAD-8BA9-4239-E3A2-ECE30A5669E4}" dt="2020-01-22T14:57:12.723" v="2" actId="20577"/>
        <pc:sldMkLst>
          <pc:docMk/>
          <pc:sldMk cId="2184688577" sldId="287"/>
        </pc:sldMkLst>
        <pc:spChg chg="mod">
          <ac:chgData name="Graf, Kenneth" userId="S::kmh722@unh.edu::d1890dd4-deb6-4a9b-a156-5113ac77bda8" providerId="AD" clId="Web-{55DDFFAD-8BA9-4239-E3A2-ECE30A5669E4}" dt="2020-01-22T14:57:12.723" v="2" actId="20577"/>
          <ac:spMkLst>
            <pc:docMk/>
            <pc:sldMk cId="2184688577" sldId="287"/>
            <ac:spMk id="3" creationId="{8CA56604-AA3E-4B75-B741-74C503525E27}"/>
          </ac:spMkLst>
        </pc:spChg>
      </pc:sldChg>
      <pc:sldChg chg="modSp">
        <pc:chgData name="Graf, Kenneth" userId="S::kmh722@unh.edu::d1890dd4-deb6-4a9b-a156-5113ac77bda8" providerId="AD" clId="Web-{55DDFFAD-8BA9-4239-E3A2-ECE30A5669E4}" dt="2020-01-22T14:59:14.165" v="32" actId="20577"/>
        <pc:sldMkLst>
          <pc:docMk/>
          <pc:sldMk cId="1840838854" sldId="295"/>
        </pc:sldMkLst>
        <pc:spChg chg="mod">
          <ac:chgData name="Graf, Kenneth" userId="S::kmh722@unh.edu::d1890dd4-deb6-4a9b-a156-5113ac77bda8" providerId="AD" clId="Web-{55DDFFAD-8BA9-4239-E3A2-ECE30A5669E4}" dt="2020-01-22T14:59:14.165" v="32" actId="20577"/>
          <ac:spMkLst>
            <pc:docMk/>
            <pc:sldMk cId="1840838854" sldId="295"/>
            <ac:spMk id="3" creationId="{AAFC9FB7-184E-4559-8DD0-B9E03F83EEC0}"/>
          </ac:spMkLst>
        </pc:spChg>
      </pc:sldChg>
      <pc:sldChg chg="modSp">
        <pc:chgData name="Graf, Kenneth" userId="S::kmh722@unh.edu::d1890dd4-deb6-4a9b-a156-5113ac77bda8" providerId="AD" clId="Web-{55DDFFAD-8BA9-4239-E3A2-ECE30A5669E4}" dt="2020-01-22T15:03:38.533" v="58" actId="20577"/>
        <pc:sldMkLst>
          <pc:docMk/>
          <pc:sldMk cId="2283151924" sldId="297"/>
        </pc:sldMkLst>
        <pc:spChg chg="mod">
          <ac:chgData name="Graf, Kenneth" userId="S::kmh722@unh.edu::d1890dd4-deb6-4a9b-a156-5113ac77bda8" providerId="AD" clId="Web-{55DDFFAD-8BA9-4239-E3A2-ECE30A5669E4}" dt="2020-01-22T15:03:38.533" v="58" actId="20577"/>
          <ac:spMkLst>
            <pc:docMk/>
            <pc:sldMk cId="2283151924" sldId="297"/>
            <ac:spMk id="2" creationId="{D07BE2D2-6E9D-4AF8-90F0-3CDE018D8E19}"/>
          </ac:spMkLst>
        </pc:spChg>
      </pc:sldChg>
    </pc:docChg>
  </pc:docChgLst>
  <pc:docChgLst>
    <pc:chgData name="Graf, Kenneth" userId="S::kmh722@unh.edu::d1890dd4-deb6-4a9b-a156-5113ac77bda8" providerId="AD" clId="Web-{286257C7-73CE-1D80-5D34-9A7208D8A4B3}"/>
    <pc:docChg chg="addSld">
      <pc:chgData name="Graf, Kenneth" userId="S::kmh722@unh.edu::d1890dd4-deb6-4a9b-a156-5113ac77bda8" providerId="AD" clId="Web-{286257C7-73CE-1D80-5D34-9A7208D8A4B3}" dt="2020-01-22T19:04:10.516" v="0"/>
      <pc:docMkLst>
        <pc:docMk/>
      </pc:docMkLst>
      <pc:sldChg chg="new">
        <pc:chgData name="Graf, Kenneth" userId="S::kmh722@unh.edu::d1890dd4-deb6-4a9b-a156-5113ac77bda8" providerId="AD" clId="Web-{286257C7-73CE-1D80-5D34-9A7208D8A4B3}" dt="2020-01-22T19:04:10.516" v="0"/>
        <pc:sldMkLst>
          <pc:docMk/>
          <pc:sldMk cId="4254845617" sldId="298"/>
        </pc:sldMkLst>
      </pc:sldChg>
    </pc:docChg>
  </pc:docChgLst>
  <pc:docChgLst>
    <pc:chgData name="Graf, Kenneth" userId="S::kmh722@unh.edu::d1890dd4-deb6-4a9b-a156-5113ac77bda8" providerId="AD" clId="Web-{43893EB8-72F8-B688-C41D-D7D78648D616}"/>
    <pc:docChg chg="modSld sldOrd">
      <pc:chgData name="Graf, Kenneth" userId="S::kmh722@unh.edu::d1890dd4-deb6-4a9b-a156-5113ac77bda8" providerId="AD" clId="Web-{43893EB8-72F8-B688-C41D-D7D78648D616}" dt="2020-01-22T18:28:13.260" v="35" actId="20577"/>
      <pc:docMkLst>
        <pc:docMk/>
      </pc:docMkLst>
      <pc:sldChg chg="modSp">
        <pc:chgData name="Graf, Kenneth" userId="S::kmh722@unh.edu::d1890dd4-deb6-4a9b-a156-5113ac77bda8" providerId="AD" clId="Web-{43893EB8-72F8-B688-C41D-D7D78648D616}" dt="2020-01-22T18:28:13.260" v="34" actId="20577"/>
        <pc:sldMkLst>
          <pc:docMk/>
          <pc:sldMk cId="906599762" sldId="274"/>
        </pc:sldMkLst>
        <pc:spChg chg="mod">
          <ac:chgData name="Graf, Kenneth" userId="S::kmh722@unh.edu::d1890dd4-deb6-4a9b-a156-5113ac77bda8" providerId="AD" clId="Web-{43893EB8-72F8-B688-C41D-D7D78648D616}" dt="2020-01-22T18:28:13.260" v="34" actId="20577"/>
          <ac:spMkLst>
            <pc:docMk/>
            <pc:sldMk cId="906599762" sldId="274"/>
            <ac:spMk id="3" creationId="{00000000-0000-0000-0000-000000000000}"/>
          </ac:spMkLst>
        </pc:spChg>
      </pc:sldChg>
      <pc:sldChg chg="ord">
        <pc:chgData name="Graf, Kenneth" userId="S::kmh722@unh.edu::d1890dd4-deb6-4a9b-a156-5113ac77bda8" providerId="AD" clId="Web-{43893EB8-72F8-B688-C41D-D7D78648D616}" dt="2020-01-22T18:27:30.070" v="1"/>
        <pc:sldMkLst>
          <pc:docMk/>
          <pc:sldMk cId="1846739816" sldId="289"/>
        </pc:sldMkLst>
      </pc:sldChg>
    </pc:docChg>
  </pc:docChgLst>
  <pc:docChgLst>
    <pc:chgData name="Kenneth Graf" userId="d1890dd4-deb6-4a9b-a156-5113ac77bda8" providerId="ADAL" clId="{4D7E9E49-BA92-4817-B4B2-BB8DAD015C44}"/>
    <pc:docChg chg="undo custSel addSld delSld modSld sldOrd">
      <pc:chgData name="Kenneth Graf" userId="d1890dd4-deb6-4a9b-a156-5113ac77bda8" providerId="ADAL" clId="{4D7E9E49-BA92-4817-B4B2-BB8DAD015C44}" dt="2020-01-17T03:20:12.502" v="453" actId="20577"/>
      <pc:docMkLst>
        <pc:docMk/>
      </pc:docMkLst>
      <pc:sldChg chg="modSp ord">
        <pc:chgData name="Kenneth Graf" userId="d1890dd4-deb6-4a9b-a156-5113ac77bda8" providerId="ADAL" clId="{4D7E9E49-BA92-4817-B4B2-BB8DAD015C44}" dt="2020-01-13T01:22:00.546" v="38"/>
        <pc:sldMkLst>
          <pc:docMk/>
          <pc:sldMk cId="2106734740" sldId="258"/>
        </pc:sldMkLst>
        <pc:spChg chg="mod">
          <ac:chgData name="Kenneth Graf" userId="d1890dd4-deb6-4a9b-a156-5113ac77bda8" providerId="ADAL" clId="{4D7E9E49-BA92-4817-B4B2-BB8DAD015C44}" dt="2020-01-11T13:03:46.478" v="8" actId="20577"/>
          <ac:spMkLst>
            <pc:docMk/>
            <pc:sldMk cId="2106734740" sldId="258"/>
            <ac:spMk id="3" creationId="{00000000-0000-0000-0000-000000000000}"/>
          </ac:spMkLst>
        </pc:spChg>
        <pc:picChg chg="mod">
          <ac:chgData name="Kenneth Graf" userId="d1890dd4-deb6-4a9b-a156-5113ac77bda8" providerId="ADAL" clId="{4D7E9E49-BA92-4817-B4B2-BB8DAD015C44}" dt="2020-01-07T21:28:06.421" v="4" actId="14100"/>
          <ac:picMkLst>
            <pc:docMk/>
            <pc:sldMk cId="2106734740" sldId="258"/>
            <ac:picMk id="4" creationId="{0E79C733-D47C-4B23-8A17-2E218F2BE26A}"/>
          </ac:picMkLst>
        </pc:picChg>
      </pc:sldChg>
      <pc:sldChg chg="modSp">
        <pc:chgData name="Kenneth Graf" userId="d1890dd4-deb6-4a9b-a156-5113ac77bda8" providerId="ADAL" clId="{4D7E9E49-BA92-4817-B4B2-BB8DAD015C44}" dt="2020-01-17T03:20:12.502" v="453" actId="20577"/>
        <pc:sldMkLst>
          <pc:docMk/>
          <pc:sldMk cId="991975671" sldId="273"/>
        </pc:sldMkLst>
        <pc:spChg chg="mod">
          <ac:chgData name="Kenneth Graf" userId="d1890dd4-deb6-4a9b-a156-5113ac77bda8" providerId="ADAL" clId="{4D7E9E49-BA92-4817-B4B2-BB8DAD015C44}" dt="2020-01-17T03:20:12.502" v="453" actId="20577"/>
          <ac:spMkLst>
            <pc:docMk/>
            <pc:sldMk cId="991975671" sldId="273"/>
            <ac:spMk id="3" creationId="{00000000-0000-0000-0000-000000000000}"/>
          </ac:spMkLst>
        </pc:spChg>
      </pc:sldChg>
      <pc:sldChg chg="modSp">
        <pc:chgData name="Kenneth Graf" userId="d1890dd4-deb6-4a9b-a156-5113ac77bda8" providerId="ADAL" clId="{4D7E9E49-BA92-4817-B4B2-BB8DAD015C44}" dt="2020-01-11T13:06:46.750" v="36" actId="20577"/>
        <pc:sldMkLst>
          <pc:docMk/>
          <pc:sldMk cId="1569186252" sldId="284"/>
        </pc:sldMkLst>
        <pc:spChg chg="mod">
          <ac:chgData name="Kenneth Graf" userId="d1890dd4-deb6-4a9b-a156-5113ac77bda8" providerId="ADAL" clId="{4D7E9E49-BA92-4817-B4B2-BB8DAD015C44}" dt="2020-01-11T13:06:46.750" v="36" actId="20577"/>
          <ac:spMkLst>
            <pc:docMk/>
            <pc:sldMk cId="1569186252" sldId="284"/>
            <ac:spMk id="3" creationId="{53134AD3-783E-413F-B8B5-D62776E11A55}"/>
          </ac:spMkLst>
        </pc:spChg>
      </pc:sldChg>
      <pc:sldChg chg="modSp">
        <pc:chgData name="Kenneth Graf" userId="d1890dd4-deb6-4a9b-a156-5113ac77bda8" providerId="ADAL" clId="{4D7E9E49-BA92-4817-B4B2-BB8DAD015C44}" dt="2020-01-07T21:29:19.831" v="5" actId="27636"/>
        <pc:sldMkLst>
          <pc:docMk/>
          <pc:sldMk cId="1079591169" sldId="285"/>
        </pc:sldMkLst>
        <pc:spChg chg="mod">
          <ac:chgData name="Kenneth Graf" userId="d1890dd4-deb6-4a9b-a156-5113ac77bda8" providerId="ADAL" clId="{4D7E9E49-BA92-4817-B4B2-BB8DAD015C44}" dt="2020-01-07T21:29:19.831" v="5" actId="27636"/>
          <ac:spMkLst>
            <pc:docMk/>
            <pc:sldMk cId="1079591169" sldId="285"/>
            <ac:spMk id="3" creationId="{FC976A9F-CB5D-47D3-BE7C-E4D6CBA0BEFA}"/>
          </ac:spMkLst>
        </pc:spChg>
      </pc:sldChg>
      <pc:sldChg chg="addSp delSp modSp add ord">
        <pc:chgData name="Kenneth Graf" userId="d1890dd4-deb6-4a9b-a156-5113ac77bda8" providerId="ADAL" clId="{4D7E9E49-BA92-4817-B4B2-BB8DAD015C44}" dt="2020-01-13T01:50:34.230" v="85"/>
        <pc:sldMkLst>
          <pc:docMk/>
          <pc:sldMk cId="1171673355" sldId="290"/>
        </pc:sldMkLst>
        <pc:spChg chg="del">
          <ac:chgData name="Kenneth Graf" userId="d1890dd4-deb6-4a9b-a156-5113ac77bda8" providerId="ADAL" clId="{4D7E9E49-BA92-4817-B4B2-BB8DAD015C44}" dt="2020-01-13T01:23:27.492" v="40"/>
          <ac:spMkLst>
            <pc:docMk/>
            <pc:sldMk cId="1171673355" sldId="290"/>
            <ac:spMk id="3" creationId="{F27BC8D8-3875-4042-BE53-131A1D8344A6}"/>
          </ac:spMkLst>
        </pc:spChg>
        <pc:spChg chg="add del mod">
          <ac:chgData name="Kenneth Graf" userId="d1890dd4-deb6-4a9b-a156-5113ac77bda8" providerId="ADAL" clId="{4D7E9E49-BA92-4817-B4B2-BB8DAD015C44}" dt="2020-01-13T01:28:08.417" v="47" actId="478"/>
          <ac:spMkLst>
            <pc:docMk/>
            <pc:sldMk cId="1171673355" sldId="290"/>
            <ac:spMk id="6" creationId="{BCBC191F-A759-489D-AB68-18A5CCD6D099}"/>
          </ac:spMkLst>
        </pc:spChg>
        <pc:picChg chg="add del mod">
          <ac:chgData name="Kenneth Graf" userId="d1890dd4-deb6-4a9b-a156-5113ac77bda8" providerId="ADAL" clId="{4D7E9E49-BA92-4817-B4B2-BB8DAD015C44}" dt="2020-01-13T01:28:08.417" v="47" actId="478"/>
          <ac:picMkLst>
            <pc:docMk/>
            <pc:sldMk cId="1171673355" sldId="290"/>
            <ac:picMk id="4" creationId="{4E8F5525-FF97-4C77-A69B-F057D3A899CD}"/>
          </ac:picMkLst>
        </pc:picChg>
        <pc:picChg chg="add del mod">
          <ac:chgData name="Kenneth Graf" userId="d1890dd4-deb6-4a9b-a156-5113ac77bda8" providerId="ADAL" clId="{4D7E9E49-BA92-4817-B4B2-BB8DAD015C44}" dt="2020-01-13T01:28:07.997" v="46"/>
          <ac:picMkLst>
            <pc:docMk/>
            <pc:sldMk cId="1171673355" sldId="290"/>
            <ac:picMk id="7" creationId="{44EA3597-373A-4260-9F3C-BE229E66EDB7}"/>
          </ac:picMkLst>
        </pc:picChg>
      </pc:sldChg>
      <pc:sldChg chg="addSp delSp modSp add ord">
        <pc:chgData name="Kenneth Graf" userId="d1890dd4-deb6-4a9b-a156-5113ac77bda8" providerId="ADAL" clId="{4D7E9E49-BA92-4817-B4B2-BB8DAD015C44}" dt="2020-01-13T01:50:36.762" v="87"/>
        <pc:sldMkLst>
          <pc:docMk/>
          <pc:sldMk cId="163269441" sldId="291"/>
        </pc:sldMkLst>
        <pc:spChg chg="del">
          <ac:chgData name="Kenneth Graf" userId="d1890dd4-deb6-4a9b-a156-5113ac77bda8" providerId="ADAL" clId="{4D7E9E49-BA92-4817-B4B2-BB8DAD015C44}" dt="2020-01-13T01:36:08.929" v="49"/>
          <ac:spMkLst>
            <pc:docMk/>
            <pc:sldMk cId="163269441" sldId="291"/>
            <ac:spMk id="3" creationId="{6526F2F7-BD80-4E9B-BE3D-6EEE6DC3AB61}"/>
          </ac:spMkLst>
        </pc:spChg>
        <pc:picChg chg="add mod">
          <ac:chgData name="Kenneth Graf" userId="d1890dd4-deb6-4a9b-a156-5113ac77bda8" providerId="ADAL" clId="{4D7E9E49-BA92-4817-B4B2-BB8DAD015C44}" dt="2020-01-13T01:36:18.010" v="52" actId="1076"/>
          <ac:picMkLst>
            <pc:docMk/>
            <pc:sldMk cId="163269441" sldId="291"/>
            <ac:picMk id="4" creationId="{C1EEF6FA-1808-428E-87E6-E0ABB8102E54}"/>
          </ac:picMkLst>
        </pc:picChg>
      </pc:sldChg>
      <pc:sldChg chg="addSp delSp modSp add del">
        <pc:chgData name="Kenneth Graf" userId="d1890dd4-deb6-4a9b-a156-5113ac77bda8" providerId="ADAL" clId="{4D7E9E49-BA92-4817-B4B2-BB8DAD015C44}" dt="2020-01-13T02:10:34.649" v="413" actId="47"/>
        <pc:sldMkLst>
          <pc:docMk/>
          <pc:sldMk cId="1827336248" sldId="292"/>
        </pc:sldMkLst>
        <pc:spChg chg="del">
          <ac:chgData name="Kenneth Graf" userId="d1890dd4-deb6-4a9b-a156-5113ac77bda8" providerId="ADAL" clId="{4D7E9E49-BA92-4817-B4B2-BB8DAD015C44}" dt="2020-01-13T01:43:45.342" v="54"/>
          <ac:spMkLst>
            <pc:docMk/>
            <pc:sldMk cId="1827336248" sldId="292"/>
            <ac:spMk id="3" creationId="{242F13F7-FBB3-4D9A-BDE3-F9CF97E3131D}"/>
          </ac:spMkLst>
        </pc:spChg>
        <pc:picChg chg="add mod">
          <ac:chgData name="Kenneth Graf" userId="d1890dd4-deb6-4a9b-a156-5113ac77bda8" providerId="ADAL" clId="{4D7E9E49-BA92-4817-B4B2-BB8DAD015C44}" dt="2020-01-13T01:43:56.681" v="57" actId="1076"/>
          <ac:picMkLst>
            <pc:docMk/>
            <pc:sldMk cId="1827336248" sldId="292"/>
            <ac:picMk id="4" creationId="{E2F6FA68-524C-43E9-ABCE-AE5E35B3B771}"/>
          </ac:picMkLst>
        </pc:picChg>
      </pc:sldChg>
      <pc:sldChg chg="addSp delSp modSp add">
        <pc:chgData name="Kenneth Graf" userId="d1890dd4-deb6-4a9b-a156-5113ac77bda8" providerId="ADAL" clId="{4D7E9E49-BA92-4817-B4B2-BB8DAD015C44}" dt="2020-01-13T01:46:00.324" v="76" actId="20577"/>
        <pc:sldMkLst>
          <pc:docMk/>
          <pc:sldMk cId="1234092761" sldId="293"/>
        </pc:sldMkLst>
        <pc:spChg chg="mod">
          <ac:chgData name="Kenneth Graf" userId="d1890dd4-deb6-4a9b-a156-5113ac77bda8" providerId="ADAL" clId="{4D7E9E49-BA92-4817-B4B2-BB8DAD015C44}" dt="2020-01-13T01:46:00.324" v="76" actId="20577"/>
          <ac:spMkLst>
            <pc:docMk/>
            <pc:sldMk cId="1234092761" sldId="293"/>
            <ac:spMk id="2" creationId="{CC548DF2-0C32-400E-B8FA-BE2245750728}"/>
          </ac:spMkLst>
        </pc:spChg>
        <pc:spChg chg="del">
          <ac:chgData name="Kenneth Graf" userId="d1890dd4-deb6-4a9b-a156-5113ac77bda8" providerId="ADAL" clId="{4D7E9E49-BA92-4817-B4B2-BB8DAD015C44}" dt="2020-01-13T01:45:44.068" v="63"/>
          <ac:spMkLst>
            <pc:docMk/>
            <pc:sldMk cId="1234092761" sldId="293"/>
            <ac:spMk id="3" creationId="{51514E15-A033-4927-9DF7-43D867136E94}"/>
          </ac:spMkLst>
        </pc:spChg>
        <pc:picChg chg="add mod">
          <ac:chgData name="Kenneth Graf" userId="d1890dd4-deb6-4a9b-a156-5113ac77bda8" providerId="ADAL" clId="{4D7E9E49-BA92-4817-B4B2-BB8DAD015C44}" dt="2020-01-13T01:45:55.573" v="66" actId="1076"/>
          <ac:picMkLst>
            <pc:docMk/>
            <pc:sldMk cId="1234092761" sldId="293"/>
            <ac:picMk id="4" creationId="{9ABCB00C-ECAE-4A6D-AF54-EB30B8A08DE1}"/>
          </ac:picMkLst>
        </pc:picChg>
      </pc:sldChg>
      <pc:sldChg chg="addSp delSp modSp add">
        <pc:chgData name="Kenneth Graf" userId="d1890dd4-deb6-4a9b-a156-5113ac77bda8" providerId="ADAL" clId="{4D7E9E49-BA92-4817-B4B2-BB8DAD015C44}" dt="2020-01-14T15:41:10.891" v="449" actId="1076"/>
        <pc:sldMkLst>
          <pc:docMk/>
          <pc:sldMk cId="1913217928" sldId="294"/>
        </pc:sldMkLst>
        <pc:spChg chg="del">
          <ac:chgData name="Kenneth Graf" userId="d1890dd4-deb6-4a9b-a156-5113ac77bda8" providerId="ADAL" clId="{4D7E9E49-BA92-4817-B4B2-BB8DAD015C44}" dt="2020-01-13T01:46:25.767" v="78"/>
          <ac:spMkLst>
            <pc:docMk/>
            <pc:sldMk cId="1913217928" sldId="294"/>
            <ac:spMk id="3" creationId="{825C35D0-B59A-4D44-963B-0E2FFD8BF9A2}"/>
          </ac:spMkLst>
        </pc:spChg>
        <pc:spChg chg="add del mod">
          <ac:chgData name="Kenneth Graf" userId="d1890dd4-deb6-4a9b-a156-5113ac77bda8" providerId="ADAL" clId="{4D7E9E49-BA92-4817-B4B2-BB8DAD015C44}" dt="2020-01-13T01:47:03.793" v="80" actId="931"/>
          <ac:spMkLst>
            <pc:docMk/>
            <pc:sldMk cId="1913217928" sldId="294"/>
            <ac:spMk id="6" creationId="{3502D18C-AFAF-49AC-A75F-89212DAC1FC7}"/>
          </ac:spMkLst>
        </pc:spChg>
        <pc:spChg chg="add del mod">
          <ac:chgData name="Kenneth Graf" userId="d1890dd4-deb6-4a9b-a156-5113ac77bda8" providerId="ADAL" clId="{4D7E9E49-BA92-4817-B4B2-BB8DAD015C44}" dt="2020-01-14T15:37:30.196" v="440" actId="478"/>
          <ac:spMkLst>
            <pc:docMk/>
            <pc:sldMk cId="1913217928" sldId="294"/>
            <ac:spMk id="7" creationId="{AFA298E7-ECBB-49F9-926B-83D0150335A3}"/>
          </ac:spMkLst>
        </pc:spChg>
        <pc:spChg chg="add mod">
          <ac:chgData name="Kenneth Graf" userId="d1890dd4-deb6-4a9b-a156-5113ac77bda8" providerId="ADAL" clId="{4D7E9E49-BA92-4817-B4B2-BB8DAD015C44}" dt="2020-01-14T15:41:05.112" v="448" actId="20577"/>
          <ac:spMkLst>
            <pc:docMk/>
            <pc:sldMk cId="1913217928" sldId="294"/>
            <ac:spMk id="9" creationId="{D44F68E8-7A9E-4E09-AA48-2C21F0D8B4D1}"/>
          </ac:spMkLst>
        </pc:spChg>
        <pc:picChg chg="add del">
          <ac:chgData name="Kenneth Graf" userId="d1890dd4-deb6-4a9b-a156-5113ac77bda8" providerId="ADAL" clId="{4D7E9E49-BA92-4817-B4B2-BB8DAD015C44}" dt="2020-01-14T15:35:47.375" v="436" actId="478"/>
          <ac:picMkLst>
            <pc:docMk/>
            <pc:sldMk cId="1913217928" sldId="294"/>
            <ac:picMk id="3" creationId="{4CF04A0C-FFAB-4E8F-A3ED-CEC0B3B146CA}"/>
          </ac:picMkLst>
        </pc:picChg>
        <pc:picChg chg="add del mod">
          <ac:chgData name="Kenneth Graf" userId="d1890dd4-deb6-4a9b-a156-5113ac77bda8" providerId="ADAL" clId="{4D7E9E49-BA92-4817-B4B2-BB8DAD015C44}" dt="2020-01-13T01:46:39.672" v="79" actId="478"/>
          <ac:picMkLst>
            <pc:docMk/>
            <pc:sldMk cId="1913217928" sldId="294"/>
            <ac:picMk id="4" creationId="{501796D8-C086-43AB-8686-4B3CC5D84E75}"/>
          </ac:picMkLst>
        </pc:picChg>
        <pc:picChg chg="add mod">
          <ac:chgData name="Kenneth Graf" userId="d1890dd4-deb6-4a9b-a156-5113ac77bda8" providerId="ADAL" clId="{4D7E9E49-BA92-4817-B4B2-BB8DAD015C44}" dt="2020-01-14T15:41:10.891" v="449" actId="1076"/>
          <ac:picMkLst>
            <pc:docMk/>
            <pc:sldMk cId="1913217928" sldId="294"/>
            <ac:picMk id="5" creationId="{C73ACCA7-CFDF-40B0-8B0E-A80560F5BC2C}"/>
          </ac:picMkLst>
        </pc:picChg>
        <pc:picChg chg="add del mod">
          <ac:chgData name="Kenneth Graf" userId="d1890dd4-deb6-4a9b-a156-5113ac77bda8" providerId="ADAL" clId="{4D7E9E49-BA92-4817-B4B2-BB8DAD015C44}" dt="2020-01-14T15:37:21.544" v="439" actId="478"/>
          <ac:picMkLst>
            <pc:docMk/>
            <pc:sldMk cId="1913217928" sldId="294"/>
            <ac:picMk id="8" creationId="{37D9C92F-29D6-44FC-A1A4-419A5DBAF5E0}"/>
          </ac:picMkLst>
        </pc:picChg>
        <pc:picChg chg="add del mod">
          <ac:chgData name="Kenneth Graf" userId="d1890dd4-deb6-4a9b-a156-5113ac77bda8" providerId="ADAL" clId="{4D7E9E49-BA92-4817-B4B2-BB8DAD015C44}" dt="2020-01-14T15:37:18.305" v="438" actId="478"/>
          <ac:picMkLst>
            <pc:docMk/>
            <pc:sldMk cId="1913217928" sldId="294"/>
            <ac:picMk id="10" creationId="{0531A414-DDF5-47EB-B875-1CD328AE1C90}"/>
          </ac:picMkLst>
        </pc:picChg>
      </pc:sldChg>
      <pc:sldChg chg="modSp add">
        <pc:chgData name="Kenneth Graf" userId="d1890dd4-deb6-4a9b-a156-5113ac77bda8" providerId="ADAL" clId="{4D7E9E49-BA92-4817-B4B2-BB8DAD015C44}" dt="2020-01-13T01:59:17.638" v="379" actId="6549"/>
        <pc:sldMkLst>
          <pc:docMk/>
          <pc:sldMk cId="1840838854" sldId="295"/>
        </pc:sldMkLst>
        <pc:spChg chg="mod">
          <ac:chgData name="Kenneth Graf" userId="d1890dd4-deb6-4a9b-a156-5113ac77bda8" providerId="ADAL" clId="{4D7E9E49-BA92-4817-B4B2-BB8DAD015C44}" dt="2020-01-13T01:54:41.209" v="107" actId="20577"/>
          <ac:spMkLst>
            <pc:docMk/>
            <pc:sldMk cId="1840838854" sldId="295"/>
            <ac:spMk id="2" creationId="{E81BDC97-C2C5-4EDF-ACA6-50E99C3FA086}"/>
          </ac:spMkLst>
        </pc:spChg>
        <pc:spChg chg="mod">
          <ac:chgData name="Kenneth Graf" userId="d1890dd4-deb6-4a9b-a156-5113ac77bda8" providerId="ADAL" clId="{4D7E9E49-BA92-4817-B4B2-BB8DAD015C44}" dt="2020-01-13T01:59:17.638" v="379" actId="6549"/>
          <ac:spMkLst>
            <pc:docMk/>
            <pc:sldMk cId="1840838854" sldId="295"/>
            <ac:spMk id="3" creationId="{AAFC9FB7-184E-4559-8DD0-B9E03F83EEC0}"/>
          </ac:spMkLst>
        </pc:spChg>
      </pc:sldChg>
      <pc:sldChg chg="addSp delSp modSp add">
        <pc:chgData name="Kenneth Graf" userId="d1890dd4-deb6-4a9b-a156-5113ac77bda8" providerId="ADAL" clId="{4D7E9E49-BA92-4817-B4B2-BB8DAD015C44}" dt="2020-01-13T02:10:23.885" v="412" actId="14734"/>
        <pc:sldMkLst>
          <pc:docMk/>
          <pc:sldMk cId="3017527102" sldId="296"/>
        </pc:sldMkLst>
        <pc:spChg chg="del">
          <ac:chgData name="Kenneth Graf" userId="d1890dd4-deb6-4a9b-a156-5113ac77bda8" providerId="ADAL" clId="{4D7E9E49-BA92-4817-B4B2-BB8DAD015C44}" dt="2020-01-13T02:03:29.138" v="381" actId="3680"/>
          <ac:spMkLst>
            <pc:docMk/>
            <pc:sldMk cId="3017527102" sldId="296"/>
            <ac:spMk id="3" creationId="{B5C9472E-5A30-426C-8370-DAB9728A6E12}"/>
          </ac:spMkLst>
        </pc:spChg>
        <pc:graphicFrameChg chg="add mod ord modGraphic">
          <ac:chgData name="Kenneth Graf" userId="d1890dd4-deb6-4a9b-a156-5113ac77bda8" providerId="ADAL" clId="{4D7E9E49-BA92-4817-B4B2-BB8DAD015C44}" dt="2020-01-13T02:10:23.885" v="412" actId="14734"/>
          <ac:graphicFrameMkLst>
            <pc:docMk/>
            <pc:sldMk cId="3017527102" sldId="296"/>
            <ac:graphicFrameMk id="4" creationId="{B84AC97E-E39E-44AF-85DA-816A131E5A16}"/>
          </ac:graphicFrameMkLst>
        </pc:graphicFrameChg>
      </pc:sldChg>
      <pc:sldChg chg="modSp add">
        <pc:chgData name="Kenneth Graf" userId="d1890dd4-deb6-4a9b-a156-5113ac77bda8" providerId="ADAL" clId="{4D7E9E49-BA92-4817-B4B2-BB8DAD015C44}" dt="2020-01-13T13:48:53.004" v="434"/>
        <pc:sldMkLst>
          <pc:docMk/>
          <pc:sldMk cId="2283151924" sldId="297"/>
        </pc:sldMkLst>
        <pc:spChg chg="mod">
          <ac:chgData name="Kenneth Graf" userId="d1890dd4-deb6-4a9b-a156-5113ac77bda8" providerId="ADAL" clId="{4D7E9E49-BA92-4817-B4B2-BB8DAD015C44}" dt="2020-01-13T13:48:49.568" v="433" actId="20577"/>
          <ac:spMkLst>
            <pc:docMk/>
            <pc:sldMk cId="2283151924" sldId="297"/>
            <ac:spMk id="2" creationId="{D07BE2D2-6E9D-4AF8-90F0-3CDE018D8E19}"/>
          </ac:spMkLst>
        </pc:spChg>
        <pc:spChg chg="mod">
          <ac:chgData name="Kenneth Graf" userId="d1890dd4-deb6-4a9b-a156-5113ac77bda8" providerId="ADAL" clId="{4D7E9E49-BA92-4817-B4B2-BB8DAD015C44}" dt="2020-01-13T13:48:53.004" v="434"/>
          <ac:spMkLst>
            <pc:docMk/>
            <pc:sldMk cId="2283151924" sldId="297"/>
            <ac:spMk id="3" creationId="{781F248B-9647-4470-B2C4-852356467E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“I think there is a world market for maybe five computers” </a:t>
            </a:r>
            <a:r>
              <a:rPr lang="en-US" dirty="0"/>
              <a:t>- </a:t>
            </a:r>
            <a:r>
              <a:rPr lang="en-US" sz="1100" dirty="0"/>
              <a:t>Thomas Watson, IBM, 1943</a:t>
            </a:r>
          </a:p>
          <a:p>
            <a:endParaRPr lang="en-US" sz="1100" dirty="0"/>
          </a:p>
          <a:p>
            <a:r>
              <a:rPr lang="en-US" i="1" dirty="0"/>
              <a:t>“There is no reason for any individual to have a computer in his home.” </a:t>
            </a:r>
            <a:r>
              <a:rPr lang="en-US" dirty="0"/>
              <a:t>- </a:t>
            </a:r>
            <a:r>
              <a:rPr lang="en-US" sz="1100" dirty="0"/>
              <a:t>Ken Olson, DEC</a:t>
            </a:r>
            <a:r>
              <a:rPr lang="en-US" sz="1100" i="1" dirty="0"/>
              <a:t>, 1977</a:t>
            </a:r>
          </a:p>
          <a:p>
            <a:endParaRPr lang="en-US" dirty="0"/>
          </a:p>
          <a:p>
            <a:r>
              <a:rPr lang="en-US" i="1" dirty="0"/>
              <a:t>“The Internet?  We are not interested in it”    </a:t>
            </a:r>
            <a:r>
              <a:rPr lang="en-US" dirty="0"/>
              <a:t>- </a:t>
            </a:r>
            <a:r>
              <a:rPr lang="en-US" sz="1100" dirty="0"/>
              <a:t>Bill Gates, Microsoft, 1993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Cloud </a:t>
            </a:r>
            <a:r>
              <a:rPr lang="en-US" baseline="0" dirty="0"/>
              <a:t> - </a:t>
            </a:r>
            <a:r>
              <a:rPr lang="en-US" dirty="0"/>
              <a:t>Larry Ellison CEO Oracle, 2008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IT666 Spring Semster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F1CF4-B1B7-45FC-A1B6-07E9ADECCD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0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DAYZU4A3w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ducation/awseducate/" TargetMode="External"/><Relationship Id="rId2" Type="http://schemas.openxmlformats.org/officeDocument/2006/relationships/hyperlink" Target="https://aws.amazon.com/fre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free/docs/gcp-free-ti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Course Overview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7933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5C05-BEFC-455D-80BF-0727C777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EEF6FA-1808-428E-87E6-E0ABB8102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463681"/>
            <a:ext cx="8256789" cy="59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8DF2-0C32-400E-B8FA-BE224575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Computing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BCB00C-ECAE-4A6D-AF54-EB30B8A08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4984"/>
            <a:ext cx="8017338" cy="63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9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6807-5EBA-4909-92CC-D2EF7D13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ACCA7-CFDF-40B0-8B0E-A80560F5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19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4F68E8-7A9E-4E09-AA48-2C21F0D8B4D1}"/>
              </a:ext>
            </a:extLst>
          </p:cNvPr>
          <p:cNvSpPr txBox="1"/>
          <p:nvPr/>
        </p:nvSpPr>
        <p:spPr>
          <a:xfrm>
            <a:off x="990600" y="1447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21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75B2-BA23-4EA2-AA1B-35DD636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4AC97E-E39E-44AF-85DA-816A131E5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530907"/>
              </p:ext>
            </p:extLst>
          </p:nvPr>
        </p:nvGraphicFramePr>
        <p:xfrm>
          <a:off x="457200" y="274638"/>
          <a:ext cx="10972800" cy="6430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2">
                  <a:extLst>
                    <a:ext uri="{9D8B030D-6E8A-4147-A177-3AD203B41FA5}">
                      <a16:colId xmlns:a16="http://schemas.microsoft.com/office/drawing/2014/main" val="6098821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683752536"/>
                    </a:ext>
                  </a:extLst>
                </a:gridCol>
                <a:gridCol w="4343398">
                  <a:extLst>
                    <a:ext uri="{9D8B030D-6E8A-4147-A177-3AD203B41FA5}">
                      <a16:colId xmlns:a16="http://schemas.microsoft.com/office/drawing/2014/main" val="533447925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Parameter for Comparison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Cloud Computing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Grid Computing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/>
                </a:tc>
                <a:extLst>
                  <a:ext uri="{0D108BD9-81ED-4DB2-BD59-A6C34878D82A}">
                    <a16:rowId xmlns:a16="http://schemas.microsoft.com/office/drawing/2014/main" val="1356458354"/>
                  </a:ext>
                </a:extLst>
              </a:tr>
              <a:tr h="668524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Application Focus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Business specific applications such as web-based application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Research-based application</a:t>
                      </a:r>
                    </a:p>
                  </a:txBody>
                  <a:tcPr marL="228600" marR="228600" marT="57150" marB="57150" anchor="ctr"/>
                </a:tc>
                <a:extLst>
                  <a:ext uri="{0D108BD9-81ED-4DB2-BD59-A6C34878D82A}">
                    <a16:rowId xmlns:a16="http://schemas.microsoft.com/office/drawing/2014/main" val="2247361899"/>
                  </a:ext>
                </a:extLst>
              </a:tr>
              <a:tr h="67467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Architecture Used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Client-server architecture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Distributed computing architecture</a:t>
                      </a:r>
                    </a:p>
                  </a:txBody>
                  <a:tcPr marL="228600" marR="228600" marT="57150" marB="57150" anchor="ctr"/>
                </a:tc>
                <a:extLst>
                  <a:ext uri="{0D108BD9-81ED-4DB2-BD59-A6C34878D82A}">
                    <a16:rowId xmlns:a16="http://schemas.microsoft.com/office/drawing/2014/main" val="68410736"/>
                  </a:ext>
                </a:extLst>
              </a:tr>
              <a:tr h="668524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Management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Centralized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Decentralized</a:t>
                      </a:r>
                    </a:p>
                  </a:txBody>
                  <a:tcPr marL="228600" marR="228600" marT="57150" marB="57150" anchor="ctr"/>
                </a:tc>
                <a:extLst>
                  <a:ext uri="{0D108BD9-81ED-4DB2-BD59-A6C34878D82A}">
                    <a16:rowId xmlns:a16="http://schemas.microsoft.com/office/drawing/2014/main" val="1722842850"/>
                  </a:ext>
                </a:extLst>
              </a:tr>
              <a:tr h="53328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Flexibility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Low</a:t>
                      </a:r>
                    </a:p>
                  </a:txBody>
                  <a:tcPr marL="228600" marR="228600" marT="57150" marB="57150" anchor="ctr"/>
                </a:tc>
                <a:extLst>
                  <a:ext uri="{0D108BD9-81ED-4DB2-BD59-A6C34878D82A}">
                    <a16:rowId xmlns:a16="http://schemas.microsoft.com/office/drawing/2014/main" val="4264352580"/>
                  </a:ext>
                </a:extLst>
              </a:tr>
              <a:tr h="777638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Accessibility of Services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High because it is real-time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Low because of scheduled services</a:t>
                      </a:r>
                    </a:p>
                  </a:txBody>
                  <a:tcPr marL="228600" marR="228600" marT="57150" marB="57150" anchor="ctr"/>
                </a:tc>
                <a:extLst>
                  <a:ext uri="{0D108BD9-81ED-4DB2-BD59-A6C34878D82A}">
                    <a16:rowId xmlns:a16="http://schemas.microsoft.com/office/drawing/2014/main" val="1587457944"/>
                  </a:ext>
                </a:extLst>
              </a:tr>
              <a:tr h="706945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Service Provided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Offering nearly all services like web hosting, Data Base support, </a:t>
                      </a:r>
                      <a:r>
                        <a:rPr lang="en-US" dirty="0" err="1">
                          <a:effectLst/>
                        </a:rPr>
                        <a:t>etc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With limited services</a:t>
                      </a:r>
                    </a:p>
                  </a:txBody>
                  <a:tcPr marL="228600" marR="228600" marT="57150" marB="57150" anchor="ctr"/>
                </a:tc>
                <a:extLst>
                  <a:ext uri="{0D108BD9-81ED-4DB2-BD59-A6C34878D82A}">
                    <a16:rowId xmlns:a16="http://schemas.microsoft.com/office/drawing/2014/main" val="748293710"/>
                  </a:ext>
                </a:extLst>
              </a:tr>
              <a:tr h="895097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Programming Model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Eucalyptus, Open Nebula, Open stack </a:t>
                      </a:r>
                      <a:r>
                        <a:rPr lang="en-US" dirty="0" err="1">
                          <a:effectLst/>
                        </a:rPr>
                        <a:t>etc</a:t>
                      </a:r>
                      <a:r>
                        <a:rPr lang="en-US" dirty="0">
                          <a:effectLst/>
                        </a:rPr>
                        <a:t>, for IaaS but no middleware exists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Different </a:t>
                      </a:r>
                      <a:r>
                        <a:rPr lang="en-US" dirty="0" err="1">
                          <a:effectLst/>
                        </a:rPr>
                        <a:t>middlewares</a:t>
                      </a:r>
                      <a:r>
                        <a:rPr lang="en-US" dirty="0">
                          <a:effectLst/>
                        </a:rPr>
                        <a:t> are available such as Globus </a:t>
                      </a:r>
                      <a:r>
                        <a:rPr lang="en-US" dirty="0" err="1">
                          <a:effectLst/>
                        </a:rPr>
                        <a:t>gLite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Unicore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etc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/>
                </a:tc>
                <a:extLst>
                  <a:ext uri="{0D108BD9-81ED-4DB2-BD59-A6C34878D82A}">
                    <a16:rowId xmlns:a16="http://schemas.microsoft.com/office/drawing/2014/main" val="294325319"/>
                  </a:ext>
                </a:extLst>
              </a:tr>
              <a:tr h="714119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Interoperability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Vendor lock-in and integration are some issues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Easily deals with interoperability between providers.</a:t>
                      </a:r>
                    </a:p>
                  </a:txBody>
                  <a:tcPr marL="228600" marR="228600" marT="57150" marB="57150" anchor="ctr"/>
                </a:tc>
                <a:extLst>
                  <a:ext uri="{0D108BD9-81ED-4DB2-BD59-A6C34878D82A}">
                    <a16:rowId xmlns:a16="http://schemas.microsoft.com/office/drawing/2014/main" val="321128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2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Larry had no interest in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83058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"Maybe I’m an idiot, but I have no idea what anyone is talking about. What is it? It’s complete gibberish. It’s insane. When is this idiocy going to stop?”</a:t>
            </a:r>
            <a:r>
              <a:rPr lang="en-GB" i="1" dirty="0"/>
              <a:t> – Larry Ellison (Oracle-CEO)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At the time of the quote AWS stock was trading at $40/share a few years later it was over $2,000/share.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9C733-D47C-4B23-8A17-2E218F2B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219201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E2D2-6E9D-4AF8-90F0-3CDE018D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360 degree Google Datacenter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248B-9647-4470-B2C4-85235646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https://www.youtube.com/watch?v=zDAYZU4A3w0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12AD-9DDD-46FC-89E3-976B5774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Free 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4AD3-783E-413F-B8B5-D62776E1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https://azure.microsoft.com/en-us/free/</a:t>
            </a:r>
            <a:endParaRPr lang="en-US" dirty="0"/>
          </a:p>
          <a:p>
            <a:r>
              <a:rPr lang="en-US" dirty="0"/>
              <a:t>$200 for first 30 days</a:t>
            </a:r>
          </a:p>
          <a:p>
            <a:r>
              <a:rPr lang="en-US" dirty="0"/>
              <a:t>Credit card required to signup</a:t>
            </a:r>
          </a:p>
          <a:p>
            <a:r>
              <a:rPr lang="en-US" dirty="0"/>
              <a:t>Free tier service for 12 months</a:t>
            </a:r>
          </a:p>
          <a:p>
            <a:r>
              <a:rPr lang="en-US" dirty="0"/>
              <a:t>Some products are always free</a:t>
            </a:r>
          </a:p>
          <a:p>
            <a:r>
              <a:rPr lang="en-US" dirty="0"/>
              <a:t>Consumption vs. App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ACA1-AEEA-4D2A-A7F3-9CECF96F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6A9F-CB5D-47D3-BE7C-E4D6CBA0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https://aws.amazon.com/free</a:t>
            </a:r>
            <a:endParaRPr lang="en-US" dirty="0"/>
          </a:p>
          <a:p>
            <a:r>
              <a:rPr lang="en-US" dirty="0"/>
              <a:t>Offer for new customers</a:t>
            </a:r>
          </a:p>
          <a:p>
            <a:pPr lvl="1"/>
            <a:r>
              <a:rPr lang="en-US" dirty="0"/>
              <a:t>Some always free resources</a:t>
            </a:r>
          </a:p>
          <a:p>
            <a:pPr lvl="1"/>
            <a:r>
              <a:rPr lang="en-US" dirty="0"/>
              <a:t>12 months</a:t>
            </a:r>
          </a:p>
          <a:p>
            <a:pPr lvl="1"/>
            <a:r>
              <a:rPr lang="en-US" dirty="0"/>
              <a:t> Needs credit card, will charge for overages</a:t>
            </a:r>
          </a:p>
          <a:p>
            <a:r>
              <a:rPr lang="en-US" dirty="0"/>
              <a:t>AWS Educate Student (new accounts only)</a:t>
            </a:r>
          </a:p>
          <a:p>
            <a:pPr lvl="1"/>
            <a:r>
              <a:rPr lang="en-US" dirty="0"/>
              <a:t>$100 cap, no credit card required</a:t>
            </a:r>
          </a:p>
          <a:p>
            <a:pPr lvl="1"/>
            <a:r>
              <a:rPr lang="en-US" dirty="0"/>
              <a:t>Service limitations</a:t>
            </a:r>
          </a:p>
          <a:p>
            <a:pPr lvl="1"/>
            <a:r>
              <a:rPr lang="en-US" dirty="0">
                <a:hlinkClick r:id="rId3"/>
              </a:rPr>
              <a:t>https://aws.amazon.com/education/awseducate/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9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6D21-8783-489F-92BF-0416693F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 (GCP)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F1E6-73A5-4CCE-8A2A-FF599244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trial period for new customers</a:t>
            </a:r>
          </a:p>
          <a:p>
            <a:pPr lvl="1"/>
            <a:r>
              <a:rPr lang="en-US" dirty="0">
                <a:hlinkClick r:id="rId2"/>
              </a:rPr>
              <a:t>https://cloud.google.com/free/docs/gcp-free-tier</a:t>
            </a:r>
            <a:endParaRPr lang="en-US" dirty="0"/>
          </a:p>
          <a:p>
            <a:pPr lvl="1"/>
            <a:r>
              <a:rPr lang="en-US" dirty="0"/>
              <a:t>12 months, $300 in credits</a:t>
            </a:r>
          </a:p>
          <a:p>
            <a:pPr lvl="1"/>
            <a:r>
              <a:rPr lang="en-US" dirty="0"/>
              <a:t>You must provide credit card or bank details to set up a billing account and verify your identity, but you won't be charged during the free trial.</a:t>
            </a:r>
          </a:p>
          <a:p>
            <a:pPr lvl="1"/>
            <a:r>
              <a:rPr lang="en-US" dirty="0"/>
              <a:t>There are service limitations</a:t>
            </a:r>
          </a:p>
          <a:p>
            <a:r>
              <a:rPr lang="en-US" dirty="0"/>
              <a:t>Additional $50 credit for this class.  See lab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09860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E693-47D8-4F77-9880-1A365D63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“Cloud Native”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6EA8-595D-442B-A882-55AAE920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Pets vs. Cows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No human interaction</a:t>
            </a:r>
          </a:p>
          <a:p>
            <a:r>
              <a:rPr lang="en-US" dirty="0"/>
              <a:t>API-driven design</a:t>
            </a:r>
          </a:p>
          <a:p>
            <a:pPr lvl="1"/>
            <a:r>
              <a:rPr lang="en-US" dirty="0"/>
              <a:t>Everything as software (abstraction)</a:t>
            </a:r>
          </a:p>
          <a:p>
            <a:pPr lvl="1"/>
            <a:r>
              <a:rPr lang="en-US" dirty="0"/>
              <a:t>Serverless (OS agnostic)</a:t>
            </a:r>
          </a:p>
        </p:txBody>
      </p:sp>
    </p:spTree>
    <p:extLst>
      <p:ext uri="{BB962C8B-B14F-4D97-AF65-F5344CB8AC3E}">
        <p14:creationId xmlns:p14="http://schemas.microsoft.com/office/powerpoint/2010/main" val="380572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 half</a:t>
            </a:r>
          </a:p>
          <a:p>
            <a:pPr lvl="1"/>
            <a:r>
              <a:rPr lang="en-US" dirty="0"/>
              <a:t>A lecture to cover each chapter in the text</a:t>
            </a:r>
          </a:p>
          <a:p>
            <a:pPr lvl="1"/>
            <a:r>
              <a:rPr lang="en-US" dirty="0"/>
              <a:t>Hands-on labs (AWS, Azure, GCP)</a:t>
            </a:r>
          </a:p>
          <a:p>
            <a:r>
              <a:rPr lang="en-US" dirty="0"/>
              <a:t>Second half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Hands-on lab (Kubernetes)</a:t>
            </a:r>
          </a:p>
          <a:p>
            <a:pPr lvl="1"/>
            <a:r>
              <a:rPr lang="en-US">
                <a:cs typeface="Calibri"/>
              </a:rPr>
              <a:t>Well Architected (5 pillars)</a:t>
            </a:r>
            <a:endParaRPr lang="en-US" dirty="0"/>
          </a:p>
          <a:p>
            <a:pPr lvl="1"/>
            <a:r>
              <a:rPr lang="en-US" dirty="0"/>
              <a:t>API (AWS, Azure, GCP)</a:t>
            </a:r>
          </a:p>
          <a:p>
            <a:pPr lvl="1"/>
            <a:r>
              <a:rPr lang="en-US" dirty="0"/>
              <a:t>In-class deployment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906599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6C80-F234-450E-A529-4400815E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“Pillars”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FDE1-8C39-4FD7-9AF3-89C9B31B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Cost Optimization</a:t>
            </a:r>
          </a:p>
          <a:p>
            <a:r>
              <a:rPr lang="en-US" dirty="0"/>
              <a:t>Operational Excellence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3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6EA7-2BE0-4072-A3D3-F169B360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E8E6-4EA4-43AC-AD2F-67818BBD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Labs (30%)</a:t>
            </a:r>
          </a:p>
          <a:p>
            <a:pPr lvl="1"/>
            <a:r>
              <a:rPr lang="en-US" dirty="0"/>
              <a:t>4 hands-on (3-4 hour)</a:t>
            </a:r>
          </a:p>
          <a:p>
            <a:pPr lvl="1"/>
            <a:r>
              <a:rPr lang="en-US" dirty="0"/>
              <a:t>Follow the steps, get full credit</a:t>
            </a:r>
          </a:p>
          <a:p>
            <a:r>
              <a:rPr lang="en-US" dirty="0"/>
              <a:t>Deployment presentations</a:t>
            </a:r>
          </a:p>
          <a:p>
            <a:pPr lvl="1"/>
            <a:r>
              <a:rPr lang="en-US" dirty="0"/>
              <a:t>Goal (concept) presentation (10%)</a:t>
            </a:r>
          </a:p>
          <a:p>
            <a:pPr lvl="1"/>
            <a:r>
              <a:rPr lang="en-US" dirty="0"/>
              <a:t>Deployment presentation (40%)</a:t>
            </a:r>
          </a:p>
          <a:p>
            <a:r>
              <a:rPr lang="en-US" dirty="0"/>
              <a:t>Final </a:t>
            </a:r>
            <a:r>
              <a:rPr lang="en-US"/>
              <a:t>Exam (20</a:t>
            </a:r>
            <a:r>
              <a:rPr lang="en-US" dirty="0"/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9919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DED4-DAD8-49A7-9118-A1E6E67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0B2F-B599-4B34-AA6E-2381F2A4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half is “easy” – no cloud  knowledge assumed</a:t>
            </a:r>
          </a:p>
          <a:p>
            <a:pPr lvl="1"/>
            <a:r>
              <a:rPr lang="en-US" dirty="0"/>
              <a:t>Do the reading prior to the lecture</a:t>
            </a:r>
          </a:p>
          <a:p>
            <a:pPr lvl="1"/>
            <a:r>
              <a:rPr lang="en-US" dirty="0"/>
              <a:t>Do the labs early (No late grades)</a:t>
            </a:r>
          </a:p>
          <a:p>
            <a:pPr lvl="1"/>
            <a:r>
              <a:rPr lang="en-US" dirty="0"/>
              <a:t>Pick a deployment that is interesting to you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half is “peer challenged”</a:t>
            </a:r>
          </a:p>
          <a:p>
            <a:pPr lvl="1"/>
            <a:r>
              <a:rPr lang="en-US" dirty="0"/>
              <a:t>What makes your deployment well-architected?</a:t>
            </a:r>
          </a:p>
          <a:p>
            <a:pPr lvl="1"/>
            <a:r>
              <a:rPr lang="en-US" dirty="0"/>
              <a:t>How does Docker/Kubernetes change things?</a:t>
            </a:r>
          </a:p>
          <a:p>
            <a:pPr lvl="1"/>
            <a:r>
              <a:rPr lang="en-US" dirty="0"/>
              <a:t>API, API,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8942-0D0D-41FA-B493-FE69451C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6604-AA3E-4B75-B741-74C50352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Pick the language you like</a:t>
            </a:r>
          </a:p>
          <a:p>
            <a:pPr lvl="1"/>
            <a:r>
              <a:rPr lang="en-US" dirty="0"/>
              <a:t>Cloud has embraced Python</a:t>
            </a:r>
          </a:p>
          <a:p>
            <a:r>
              <a:rPr lang="en-US" dirty="0"/>
              <a:t>Fundamentally you need to handle</a:t>
            </a:r>
          </a:p>
          <a:p>
            <a:pPr lvl="1"/>
            <a:r>
              <a:rPr lang="en-US" dirty="0"/>
              <a:t>API calls</a:t>
            </a:r>
          </a:p>
          <a:p>
            <a:pPr lvl="1"/>
            <a:r>
              <a:rPr lang="en-US" dirty="0"/>
              <a:t>JSON data manipulation</a:t>
            </a:r>
          </a:p>
          <a:p>
            <a:r>
              <a:rPr lang="en-US" dirty="0"/>
              <a:t>It shouldn’t be any more complicated than this</a:t>
            </a:r>
          </a:p>
          <a:p>
            <a:pPr lvl="1"/>
            <a:r>
              <a:rPr lang="en-US" dirty="0"/>
              <a:t>Cyber-unh.org DNS lambda deployment</a:t>
            </a:r>
          </a:p>
        </p:txBody>
      </p:sp>
    </p:spTree>
    <p:extLst>
      <p:ext uri="{BB962C8B-B14F-4D97-AF65-F5344CB8AC3E}">
        <p14:creationId xmlns:p14="http://schemas.microsoft.com/office/powerpoint/2010/main" val="218468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D415-0EEF-4600-83E9-43F9D307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189F-AA88-4C02-9D77-7291DAFA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Browser</a:t>
            </a:r>
          </a:p>
          <a:p>
            <a:pPr lvl="1"/>
            <a:r>
              <a:rPr lang="en-US" dirty="0"/>
              <a:t>Management consoles</a:t>
            </a:r>
          </a:p>
          <a:p>
            <a:r>
              <a:rPr lang="en-US" dirty="0"/>
              <a:t>Cloud Accounts and related CLIs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Azure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33919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DC97-C2C5-4EDF-ACA6-50E99C3F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Cloud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9FB7-184E-4559-8DD0-B9E03F83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1962 : DAPRA a computer with 2 simultaneous users</a:t>
            </a:r>
          </a:p>
          <a:p>
            <a:r>
              <a:rPr lang="en-US" dirty="0"/>
              <a:t>1990’s : Worldwide computer utilities “Grid”</a:t>
            </a:r>
          </a:p>
          <a:p>
            <a:r>
              <a:rPr lang="en-US" dirty="0"/>
              <a:t>1999 : Salesforce SaaS model</a:t>
            </a:r>
          </a:p>
          <a:p>
            <a:r>
              <a:rPr lang="en-US" dirty="0"/>
              <a:t>2004 : HPC moves to commodity hardware</a:t>
            </a:r>
          </a:p>
          <a:p>
            <a:r>
              <a:rPr lang="en-US" dirty="0"/>
              <a:t>2006 : AWS offers SQS</a:t>
            </a:r>
          </a:p>
          <a:p>
            <a:r>
              <a:rPr lang="en-US" dirty="0"/>
              <a:t>2008 : Google, Azure, IBM create/announce offerings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83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D242-BF8F-43B8-BEFC-EFE544B3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8F5525-FF97-4C77-A69B-F057D3A89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663" y="410950"/>
            <a:ext cx="9526673" cy="60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73355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26DD43-3481-4E0A-8787-A646D4C74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337</TotalTime>
  <Words>735</Words>
  <Application>Microsoft Office PowerPoint</Application>
  <PresentationFormat>Widescreen</PresentationFormat>
  <Paragraphs>132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IT666</vt:lpstr>
      <vt:lpstr>IT780 : Introduction to Cloud Computing</vt:lpstr>
      <vt:lpstr>Course Structure </vt:lpstr>
      <vt:lpstr>PowerPoint Presentation</vt:lpstr>
      <vt:lpstr>Grading</vt:lpstr>
      <vt:lpstr>Keys to success</vt:lpstr>
      <vt:lpstr>Programming Required</vt:lpstr>
      <vt:lpstr>Tools Needed</vt:lpstr>
      <vt:lpstr>Brief Cloud History</vt:lpstr>
      <vt:lpstr>PowerPoint Presentation</vt:lpstr>
      <vt:lpstr>PowerPoint Presentation</vt:lpstr>
      <vt:lpstr>Grid Computing</vt:lpstr>
      <vt:lpstr>PowerPoint Presentation</vt:lpstr>
      <vt:lpstr>PowerPoint Presentation</vt:lpstr>
      <vt:lpstr>Larry had no interest in Cloud Computing</vt:lpstr>
      <vt:lpstr>360 degree Google Datacenter tour</vt:lpstr>
      <vt:lpstr>Azure Free tier</vt:lpstr>
      <vt:lpstr>AWS Free Tier</vt:lpstr>
      <vt:lpstr>Google Cloud Platform (GCP)</vt:lpstr>
      <vt:lpstr>What is “Cloud Native”</vt:lpstr>
      <vt:lpstr>Architecture “Pillars”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30</cp:revision>
  <cp:lastPrinted>2015-03-25T21:04:44Z</cp:lastPrinted>
  <dcterms:created xsi:type="dcterms:W3CDTF">2020-01-07T21:22:34Z</dcterms:created>
  <dcterms:modified xsi:type="dcterms:W3CDTF">2020-01-22T19:04:10Z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