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0"/>
  </p:notesMasterIdLst>
  <p:sldIdLst>
    <p:sldId id="279" r:id="rId5"/>
    <p:sldId id="283" r:id="rId6"/>
    <p:sldId id="284" r:id="rId7"/>
    <p:sldId id="282" r:id="rId8"/>
    <p:sldId id="294" r:id="rId9"/>
    <p:sldId id="280" r:id="rId10"/>
    <p:sldId id="281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F8ADC647-551C-4647-AF74-EE4E6084E830}"/>
    <pc:docChg chg="custSel addSld delSld modSld">
      <pc:chgData name="Kenneth Graf" userId="d1890dd4-deb6-4a9b-a156-5113ac77bda8" providerId="ADAL" clId="{F8ADC647-551C-4647-AF74-EE4E6084E830}" dt="2020-01-13T14:26:45.613" v="210" actId="20577"/>
      <pc:docMkLst>
        <pc:docMk/>
      </pc:docMkLst>
      <pc:sldChg chg="addSp delSp modSp">
        <pc:chgData name="Kenneth Graf" userId="d1890dd4-deb6-4a9b-a156-5113ac77bda8" providerId="ADAL" clId="{F8ADC647-551C-4647-AF74-EE4E6084E830}" dt="2020-01-07T21:30:02.204" v="60"/>
        <pc:sldMkLst>
          <pc:docMk/>
          <pc:sldMk cId="3601930677" sldId="281"/>
        </pc:sldMkLst>
        <pc:spChg chg="del">
          <ac:chgData name="Kenneth Graf" userId="d1890dd4-deb6-4a9b-a156-5113ac77bda8" providerId="ADAL" clId="{F8ADC647-551C-4647-AF74-EE4E6084E830}" dt="2020-01-07T21:30:02.204" v="60"/>
          <ac:spMkLst>
            <pc:docMk/>
            <pc:sldMk cId="3601930677" sldId="281"/>
            <ac:spMk id="2" creationId="{97CF56B5-E2D8-4FF4-96D9-4AF868AB878D}"/>
          </ac:spMkLst>
        </pc:spChg>
        <pc:spChg chg="add mod">
          <ac:chgData name="Kenneth Graf" userId="d1890dd4-deb6-4a9b-a156-5113ac77bda8" providerId="ADAL" clId="{F8ADC647-551C-4647-AF74-EE4E6084E830}" dt="2020-01-07T21:30:02.204" v="60"/>
          <ac:spMkLst>
            <pc:docMk/>
            <pc:sldMk cId="3601930677" sldId="281"/>
            <ac:spMk id="3" creationId="{F7FED475-5852-4A6F-9B54-6AFDD08CBAF8}"/>
          </ac:spMkLst>
        </pc:spChg>
      </pc:sldChg>
      <pc:sldChg chg="addSp delSp modSp">
        <pc:chgData name="Kenneth Graf" userId="d1890dd4-deb6-4a9b-a156-5113ac77bda8" providerId="ADAL" clId="{F8ADC647-551C-4647-AF74-EE4E6084E830}" dt="2020-01-07T21:30:02.204" v="60"/>
        <pc:sldMkLst>
          <pc:docMk/>
          <pc:sldMk cId="2833984467" sldId="282"/>
        </pc:sldMkLst>
        <pc:spChg chg="del">
          <ac:chgData name="Kenneth Graf" userId="d1890dd4-deb6-4a9b-a156-5113ac77bda8" providerId="ADAL" clId="{F8ADC647-551C-4647-AF74-EE4E6084E830}" dt="2020-01-07T21:30:02.204" v="60"/>
          <ac:spMkLst>
            <pc:docMk/>
            <pc:sldMk cId="2833984467" sldId="282"/>
            <ac:spMk id="2" creationId="{0C5588C6-6D58-431E-AA8B-D5E711D217E1}"/>
          </ac:spMkLst>
        </pc:spChg>
        <pc:spChg chg="add mod">
          <ac:chgData name="Kenneth Graf" userId="d1890dd4-deb6-4a9b-a156-5113ac77bda8" providerId="ADAL" clId="{F8ADC647-551C-4647-AF74-EE4E6084E830}" dt="2020-01-07T21:30:02.204" v="60"/>
          <ac:spMkLst>
            <pc:docMk/>
            <pc:sldMk cId="2833984467" sldId="282"/>
            <ac:spMk id="3" creationId="{C4A16757-E04D-4F7D-8909-BAC93C52D244}"/>
          </ac:spMkLst>
        </pc:spChg>
      </pc:sldChg>
      <pc:sldChg chg="addSp delSp modSp">
        <pc:chgData name="Kenneth Graf" userId="d1890dd4-deb6-4a9b-a156-5113ac77bda8" providerId="ADAL" clId="{F8ADC647-551C-4647-AF74-EE4E6084E830}" dt="2020-01-07T21:30:02.204" v="60"/>
        <pc:sldMkLst>
          <pc:docMk/>
          <pc:sldMk cId="251728097" sldId="283"/>
        </pc:sldMkLst>
        <pc:spChg chg="del">
          <ac:chgData name="Kenneth Graf" userId="d1890dd4-deb6-4a9b-a156-5113ac77bda8" providerId="ADAL" clId="{F8ADC647-551C-4647-AF74-EE4E6084E830}" dt="2020-01-07T21:30:02.204" v="60"/>
          <ac:spMkLst>
            <pc:docMk/>
            <pc:sldMk cId="251728097" sldId="283"/>
            <ac:spMk id="2" creationId="{E460F05A-7979-4352-BC01-4B15D67C14BE}"/>
          </ac:spMkLst>
        </pc:spChg>
        <pc:spChg chg="add mod">
          <ac:chgData name="Kenneth Graf" userId="d1890dd4-deb6-4a9b-a156-5113ac77bda8" providerId="ADAL" clId="{F8ADC647-551C-4647-AF74-EE4E6084E830}" dt="2020-01-07T21:30:02.204" v="60"/>
          <ac:spMkLst>
            <pc:docMk/>
            <pc:sldMk cId="251728097" sldId="283"/>
            <ac:spMk id="3" creationId="{B0723857-0969-463B-8314-0F2E98DC2227}"/>
          </ac:spMkLst>
        </pc:spChg>
      </pc:sldChg>
      <pc:sldChg chg="addSp delSp modSp">
        <pc:chgData name="Kenneth Graf" userId="d1890dd4-deb6-4a9b-a156-5113ac77bda8" providerId="ADAL" clId="{F8ADC647-551C-4647-AF74-EE4E6084E830}" dt="2020-01-07T21:30:29.308" v="65" actId="1076"/>
        <pc:sldMkLst>
          <pc:docMk/>
          <pc:sldMk cId="2965173824" sldId="284"/>
        </pc:sldMkLst>
        <pc:spChg chg="del">
          <ac:chgData name="Kenneth Graf" userId="d1890dd4-deb6-4a9b-a156-5113ac77bda8" providerId="ADAL" clId="{F8ADC647-551C-4647-AF74-EE4E6084E830}" dt="2020-01-07T21:30:02.204" v="60"/>
          <ac:spMkLst>
            <pc:docMk/>
            <pc:sldMk cId="2965173824" sldId="284"/>
            <ac:spMk id="2" creationId="{2DB11F18-BEC4-4AB7-9FBE-10B010706260}"/>
          </ac:spMkLst>
        </pc:spChg>
        <pc:spChg chg="add del mod">
          <ac:chgData name="Kenneth Graf" userId="d1890dd4-deb6-4a9b-a156-5113ac77bda8" providerId="ADAL" clId="{F8ADC647-551C-4647-AF74-EE4E6084E830}" dt="2020-01-07T21:30:19.223" v="62"/>
          <ac:spMkLst>
            <pc:docMk/>
            <pc:sldMk cId="2965173824" sldId="284"/>
            <ac:spMk id="3" creationId="{760051C0-D244-4CC0-BCB4-90B00CB8DEA1}"/>
          </ac:spMkLst>
        </pc:spChg>
        <pc:picChg chg="mod">
          <ac:chgData name="Kenneth Graf" userId="d1890dd4-deb6-4a9b-a156-5113ac77bda8" providerId="ADAL" clId="{F8ADC647-551C-4647-AF74-EE4E6084E830}" dt="2020-01-07T21:30:29.308" v="65" actId="1076"/>
          <ac:picMkLst>
            <pc:docMk/>
            <pc:sldMk cId="2965173824" sldId="284"/>
            <ac:picMk id="4" creationId="{59636A52-B620-41A0-BF03-3140ABED8B86}"/>
          </ac:picMkLst>
        </pc:picChg>
      </pc:sldChg>
      <pc:sldChg chg="modSp del">
        <pc:chgData name="Kenneth Graf" userId="d1890dd4-deb6-4a9b-a156-5113ac77bda8" providerId="ADAL" clId="{F8ADC647-551C-4647-AF74-EE4E6084E830}" dt="2020-01-10T00:19:42.321" v="111" actId="47"/>
        <pc:sldMkLst>
          <pc:docMk/>
          <pc:sldMk cId="899318054" sldId="285"/>
        </pc:sldMkLst>
        <pc:picChg chg="mod">
          <ac:chgData name="Kenneth Graf" userId="d1890dd4-deb6-4a9b-a156-5113ac77bda8" providerId="ADAL" clId="{F8ADC647-551C-4647-AF74-EE4E6084E830}" dt="2020-01-10T00:15:05.225" v="70" actId="14100"/>
          <ac:picMkLst>
            <pc:docMk/>
            <pc:sldMk cId="899318054" sldId="285"/>
            <ac:picMk id="5" creationId="{2A65B4D9-FF26-4C79-BD61-FD197F345537}"/>
          </ac:picMkLst>
        </pc:picChg>
      </pc:sldChg>
      <pc:sldChg chg="modSp">
        <pc:chgData name="Kenneth Graf" userId="d1890dd4-deb6-4a9b-a156-5113ac77bda8" providerId="ADAL" clId="{F8ADC647-551C-4647-AF74-EE4E6084E830}" dt="2020-01-07T21:30:46.460" v="68" actId="1076"/>
        <pc:sldMkLst>
          <pc:docMk/>
          <pc:sldMk cId="3026374236" sldId="289"/>
        </pc:sldMkLst>
        <pc:picChg chg="mod">
          <ac:chgData name="Kenneth Graf" userId="d1890dd4-deb6-4a9b-a156-5113ac77bda8" providerId="ADAL" clId="{F8ADC647-551C-4647-AF74-EE4E6084E830}" dt="2020-01-07T21:30:46.460" v="68" actId="1076"/>
          <ac:picMkLst>
            <pc:docMk/>
            <pc:sldMk cId="3026374236" sldId="289"/>
            <ac:picMk id="5" creationId="{7F5C3118-8CA7-4F18-89F5-F4CCB3FF1738}"/>
          </ac:picMkLst>
        </pc:picChg>
      </pc:sldChg>
      <pc:sldChg chg="modSp">
        <pc:chgData name="Kenneth Graf" userId="d1890dd4-deb6-4a9b-a156-5113ac77bda8" providerId="ADAL" clId="{F8ADC647-551C-4647-AF74-EE4E6084E830}" dt="2020-01-13T14:26:45.613" v="210" actId="20577"/>
        <pc:sldMkLst>
          <pc:docMk/>
          <pc:sldMk cId="1998666001" sldId="293"/>
        </pc:sldMkLst>
        <pc:spChg chg="mod">
          <ac:chgData name="Kenneth Graf" userId="d1890dd4-deb6-4a9b-a156-5113ac77bda8" providerId="ADAL" clId="{F8ADC647-551C-4647-AF74-EE4E6084E830}" dt="2020-01-13T14:26:45.613" v="210" actId="20577"/>
          <ac:spMkLst>
            <pc:docMk/>
            <pc:sldMk cId="1998666001" sldId="293"/>
            <ac:spMk id="3" creationId="{DE1EA959-A014-4039-8D9F-9686C068A1F6}"/>
          </ac:spMkLst>
        </pc:spChg>
      </pc:sldChg>
      <pc:sldChg chg="addSp modSp add">
        <pc:chgData name="Kenneth Graf" userId="d1890dd4-deb6-4a9b-a156-5113ac77bda8" providerId="ADAL" clId="{F8ADC647-551C-4647-AF74-EE4E6084E830}" dt="2020-01-10T00:19:29.897" v="110"/>
        <pc:sldMkLst>
          <pc:docMk/>
          <pc:sldMk cId="4052809983" sldId="294"/>
        </pc:sldMkLst>
        <pc:spChg chg="mod">
          <ac:chgData name="Kenneth Graf" userId="d1890dd4-deb6-4a9b-a156-5113ac77bda8" providerId="ADAL" clId="{F8ADC647-551C-4647-AF74-EE4E6084E830}" dt="2020-01-10T00:19:29.897" v="110"/>
          <ac:spMkLst>
            <pc:docMk/>
            <pc:sldMk cId="4052809983" sldId="294"/>
            <ac:spMk id="2" creationId="{7CE6B6A6-21D1-4A79-8507-9AFD6F69F07E}"/>
          </ac:spMkLst>
        </pc:spChg>
        <pc:spChg chg="mod">
          <ac:chgData name="Kenneth Graf" userId="d1890dd4-deb6-4a9b-a156-5113ac77bda8" providerId="ADAL" clId="{F8ADC647-551C-4647-AF74-EE4E6084E830}" dt="2020-01-10T00:18:43.194" v="105" actId="27636"/>
          <ac:spMkLst>
            <pc:docMk/>
            <pc:sldMk cId="4052809983" sldId="294"/>
            <ac:spMk id="3" creationId="{36CF2BE2-B937-4ED1-848D-06E57B6C5556}"/>
          </ac:spMkLst>
        </pc:spChg>
        <pc:spChg chg="add mod">
          <ac:chgData name="Kenneth Graf" userId="d1890dd4-deb6-4a9b-a156-5113ac77bda8" providerId="ADAL" clId="{F8ADC647-551C-4647-AF74-EE4E6084E830}" dt="2020-01-10T00:19:09.528" v="109" actId="27636"/>
          <ac:spMkLst>
            <pc:docMk/>
            <pc:sldMk cId="4052809983" sldId="294"/>
            <ac:spMk id="4" creationId="{46BFA6F7-50B3-4796-85BE-3C8923669D79}"/>
          </ac:spMkLst>
        </pc:spChg>
      </pc:sldChg>
    </pc:docChg>
  </pc:docChgLst>
  <pc:docChgLst>
    <pc:chgData name="Kenneth" userId="d1890dd4-deb6-4a9b-a156-5113ac77bda8" providerId="ADAL" clId="{F862DE08-0333-48F8-B07A-1CED52435369}"/>
    <pc:docChg chg="custSel modSld">
      <pc:chgData name="Kenneth" userId="d1890dd4-deb6-4a9b-a156-5113ac77bda8" providerId="ADAL" clId="{F862DE08-0333-48F8-B07A-1CED52435369}" dt="2020-03-29T22:20:43.636" v="20" actId="1036"/>
      <pc:docMkLst>
        <pc:docMk/>
      </pc:docMkLst>
      <pc:sldChg chg="addSp modSp">
        <pc:chgData name="Kenneth" userId="d1890dd4-deb6-4a9b-a156-5113ac77bda8" providerId="ADAL" clId="{F862DE08-0333-48F8-B07A-1CED52435369}" dt="2020-03-29T22:20:43.636" v="20" actId="1036"/>
        <pc:sldMkLst>
          <pc:docMk/>
          <pc:sldMk cId="4052809983" sldId="294"/>
        </pc:sldMkLst>
        <pc:spChg chg="add mod">
          <ac:chgData name="Kenneth" userId="d1890dd4-deb6-4a9b-a156-5113ac77bda8" providerId="ADAL" clId="{F862DE08-0333-48F8-B07A-1CED52435369}" dt="2020-03-29T22:20:43.636" v="20" actId="1036"/>
          <ac:spMkLst>
            <pc:docMk/>
            <pc:sldMk cId="4052809983" sldId="294"/>
            <ac:spMk id="5" creationId="{06A2297B-7CF6-4309-8F40-EC522B939387}"/>
          </ac:spMkLst>
        </pc:spChg>
      </pc:sldChg>
    </pc:docChg>
  </pc:docChgLst>
  <pc:docChgLst>
    <pc:chgData name="Graf, Kenneth" userId="S::kmh722@unh.edu::d1890dd4-deb6-4a9b-a156-5113ac77bda8" providerId="AD" clId="Web-{B3DD4914-E7D7-6BE8-01F5-6C6BDE521329}"/>
    <pc:docChg chg="modSld">
      <pc:chgData name="Graf, Kenneth" userId="S::kmh722@unh.edu::d1890dd4-deb6-4a9b-a156-5113ac77bda8" providerId="AD" clId="Web-{B3DD4914-E7D7-6BE8-01F5-6C6BDE521329}" dt="2020-01-29T18:56:36.392" v="20" actId="1076"/>
      <pc:docMkLst>
        <pc:docMk/>
      </pc:docMkLst>
      <pc:sldChg chg="modSp">
        <pc:chgData name="Graf, Kenneth" userId="S::kmh722@unh.edu::d1890dd4-deb6-4a9b-a156-5113ac77bda8" providerId="AD" clId="Web-{B3DD4914-E7D7-6BE8-01F5-6C6BDE521329}" dt="2020-01-29T18:56:36.392" v="20" actId="1076"/>
        <pc:sldMkLst>
          <pc:docMk/>
          <pc:sldMk cId="2236723309" sldId="286"/>
        </pc:sldMkLst>
        <pc:spChg chg="mod">
          <ac:chgData name="Graf, Kenneth" userId="S::kmh722@unh.edu::d1890dd4-deb6-4a9b-a156-5113ac77bda8" providerId="AD" clId="Web-{B3DD4914-E7D7-6BE8-01F5-6C6BDE521329}" dt="2020-01-29T18:56:36.392" v="20" actId="1076"/>
          <ac:spMkLst>
            <pc:docMk/>
            <pc:sldMk cId="2236723309" sldId="286"/>
            <ac:spMk id="7" creationId="{2B11F9FC-DCDD-4ACC-AEE1-1A9F3ECE3683}"/>
          </ac:spMkLst>
        </pc:spChg>
        <pc:spChg chg="mod">
          <ac:chgData name="Graf, Kenneth" userId="S::kmh722@unh.edu::d1890dd4-deb6-4a9b-a156-5113ac77bda8" providerId="AD" clId="Web-{B3DD4914-E7D7-6BE8-01F5-6C6BDE521329}" dt="2020-01-29T18:55:46.847" v="7" actId="1076"/>
          <ac:spMkLst>
            <pc:docMk/>
            <pc:sldMk cId="2236723309" sldId="286"/>
            <ac:spMk id="11" creationId="{5267DD6C-7FEF-49D2-9586-115664CD572F}"/>
          </ac:spMkLst>
        </pc:spChg>
        <pc:cxnChg chg="mod">
          <ac:chgData name="Graf, Kenneth" userId="S::kmh722@unh.edu::d1890dd4-deb6-4a9b-a156-5113ac77bda8" providerId="AD" clId="Web-{B3DD4914-E7D7-6BE8-01F5-6C6BDE521329}" dt="2020-01-29T18:55:31.831" v="5" actId="1076"/>
          <ac:cxnSpMkLst>
            <pc:docMk/>
            <pc:sldMk cId="2236723309" sldId="286"/>
            <ac:cxnSpMk id="6" creationId="{3FA15E22-84E5-48B2-A921-61F3EAC6EDCA}"/>
          </ac:cxnSpMkLst>
        </pc:cxnChg>
        <pc:cxnChg chg="mod">
          <ac:chgData name="Graf, Kenneth" userId="S::kmh722@unh.edu::d1890dd4-deb6-4a9b-a156-5113ac77bda8" providerId="AD" clId="Web-{B3DD4914-E7D7-6BE8-01F5-6C6BDE521329}" dt="2020-01-29T18:54:56.691" v="1" actId="1076"/>
          <ac:cxnSpMkLst>
            <pc:docMk/>
            <pc:sldMk cId="2236723309" sldId="286"/>
            <ac:cxnSpMk id="12" creationId="{740E6A2E-CCC8-4A87-A52B-9694FD0D933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caledagileframewor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mazonWebServices/ent209-netflix-cloud-migration-devops-and-distributed-systems-aws-reinvent-2014" TargetMode="External"/><Relationship Id="rId2" Type="http://schemas.openxmlformats.org/officeDocument/2006/relationships/hyperlink" Target="https://github.com/Netflix/SimianAr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rocesses" TargetMode="External"/><Relationship Id="rId13" Type="http://schemas.openxmlformats.org/officeDocument/2006/relationships/hyperlink" Target="https://12factor.net/logs" TargetMode="External"/><Relationship Id="rId3" Type="http://schemas.openxmlformats.org/officeDocument/2006/relationships/hyperlink" Target="https://12factor.net/codebase" TargetMode="External"/><Relationship Id="rId7" Type="http://schemas.openxmlformats.org/officeDocument/2006/relationships/hyperlink" Target="https://12factor.net/build-release-run" TargetMode="External"/><Relationship Id="rId12" Type="http://schemas.openxmlformats.org/officeDocument/2006/relationships/hyperlink" Target="https://12factor.net/dev-prod-parity" TargetMode="External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factor.net/backing-services" TargetMode="External"/><Relationship Id="rId11" Type="http://schemas.openxmlformats.org/officeDocument/2006/relationships/hyperlink" Target="https://12factor.net/disposability" TargetMode="External"/><Relationship Id="rId5" Type="http://schemas.openxmlformats.org/officeDocument/2006/relationships/hyperlink" Target="https://12factor.net/config" TargetMode="External"/><Relationship Id="rId15" Type="http://schemas.openxmlformats.org/officeDocument/2006/relationships/hyperlink" Target="https://github.com/docker/labs/tree/master/12factor" TargetMode="External"/><Relationship Id="rId10" Type="http://schemas.openxmlformats.org/officeDocument/2006/relationships/hyperlink" Target="https://12factor.net/concurrency" TargetMode="External"/><Relationship Id="rId4" Type="http://schemas.openxmlformats.org/officeDocument/2006/relationships/hyperlink" Target="https://12factor.net/dependencies" TargetMode="External"/><Relationship Id="rId9" Type="http://schemas.openxmlformats.org/officeDocument/2006/relationships/hyperlink" Target="https://12factor.net/port-binding" TargetMode="External"/><Relationship Id="rId14" Type="http://schemas.openxmlformats.org/officeDocument/2006/relationships/hyperlink" Target="https://12factor.net/admin-process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Chapter 1</a:t>
            </a:r>
          </a:p>
          <a:p>
            <a:r>
              <a:rPr lang="en-US" sz="2400" b="1"/>
              <a:t>Introducing Cloud Native Architecture</a:t>
            </a:r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98380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0845-4237-4EC5-B078-93074CA6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7F42-0109-486D-B3F0-31668273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Agile and DevOps</a:t>
            </a:r>
          </a:p>
          <a:p>
            <a:pPr lvl="1"/>
            <a:r>
              <a:rPr lang="en-US"/>
              <a:t>Fast and Often deployments</a:t>
            </a:r>
          </a:p>
          <a:p>
            <a:r>
              <a:rPr lang="en-US"/>
              <a:t>Abstraction</a:t>
            </a:r>
          </a:p>
          <a:p>
            <a:r>
              <a:rPr lang="en-US"/>
              <a:t>“Unlimited” resources</a:t>
            </a:r>
          </a:p>
          <a:p>
            <a:pPr lvl="1"/>
            <a:r>
              <a:rPr lang="en-US"/>
              <a:t>Events</a:t>
            </a:r>
          </a:p>
          <a:p>
            <a:pPr lvl="1"/>
            <a:r>
              <a:rPr lang="en-US"/>
              <a:t>Parallelization</a:t>
            </a:r>
          </a:p>
          <a:p>
            <a:r>
              <a:rPr lang="en-US"/>
              <a:t>Microservices and APIs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8BAA-56CE-40FD-B76C-474D2912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DevOps –</a:t>
            </a:r>
            <a:r>
              <a:rPr lang="en-US" err="1"/>
              <a:t>SAFe</a:t>
            </a:r>
            <a:r>
              <a:rPr lang="en-US"/>
              <a:t> </a:t>
            </a:r>
            <a:r>
              <a:rPr lang="en-US" sz="2700">
                <a:hlinkClick r:id="rId2"/>
              </a:rPr>
              <a:t>https://www.scaledagileframework.com/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C3118-8CA7-4F18-89F5-F4CCB3FF1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6" y="914400"/>
            <a:ext cx="10214867" cy="5840924"/>
          </a:xfrm>
        </p:spPr>
      </p:pic>
    </p:spTree>
    <p:extLst>
      <p:ext uri="{BB962C8B-B14F-4D97-AF65-F5344CB8AC3E}">
        <p14:creationId xmlns:p14="http://schemas.microsoft.com/office/powerpoint/2010/main" val="302637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80F-C7A3-43A8-BE3A-207AE862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CF7F-21E4-4B56-AA1F-11110F6E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Legacy workloads on-premises and new projects in the cloud</a:t>
            </a:r>
          </a:p>
          <a:p>
            <a:r>
              <a:rPr lang="en-US"/>
              <a:t>Production workloads on-premises and non-production in the cloud</a:t>
            </a:r>
          </a:p>
          <a:p>
            <a:r>
              <a:rPr lang="en-US"/>
              <a:t>Disaster recovery environment in the cloud</a:t>
            </a:r>
          </a:p>
          <a:p>
            <a:r>
              <a:rPr lang="en-US"/>
              <a:t>Storage or archival in the cloud</a:t>
            </a:r>
          </a:p>
          <a:p>
            <a:r>
              <a:rPr lang="en-US"/>
              <a:t>On-premises workloads bursting into the cloud for additional capacity</a:t>
            </a:r>
          </a:p>
        </p:txBody>
      </p:sp>
    </p:spTree>
    <p:extLst>
      <p:ext uri="{BB962C8B-B14F-4D97-AF65-F5344CB8AC3E}">
        <p14:creationId xmlns:p14="http://schemas.microsoft.com/office/powerpoint/2010/main" val="169862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58C3-9A10-4436-812D-E75B6D07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B992-945B-488A-AB09-22865156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Book argues don’t bog your down thinking about multi-cloud.</a:t>
            </a:r>
          </a:p>
          <a:p>
            <a:r>
              <a:rPr lang="en-US"/>
              <a:t>Kubernetes solves only the compute problem</a:t>
            </a:r>
          </a:p>
        </p:txBody>
      </p:sp>
    </p:spTree>
    <p:extLst>
      <p:ext uri="{BB962C8B-B14F-4D97-AF65-F5344CB8AC3E}">
        <p14:creationId xmlns:p14="http://schemas.microsoft.com/office/powerpoint/2010/main" val="101112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6D22-404D-4776-AE98-3286E3D3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to Cloud (</a:t>
            </a:r>
            <a:r>
              <a:rPr lang="en-US" err="1"/>
              <a:t>tbd</a:t>
            </a:r>
            <a:r>
              <a:rPr lang="en-US"/>
              <a:t> scenarios)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16FF-D7F6-45B3-B2B9-78B38327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Lift and Shift</a:t>
            </a:r>
          </a:p>
          <a:p>
            <a:r>
              <a:rPr lang="en-US"/>
              <a:t>Re-engineer</a:t>
            </a:r>
          </a:p>
          <a:p>
            <a:r>
              <a:rPr lang="en-US"/>
              <a:t>Greenfield</a:t>
            </a:r>
          </a:p>
        </p:txBody>
      </p:sp>
    </p:spTree>
    <p:extLst>
      <p:ext uri="{BB962C8B-B14F-4D97-AF65-F5344CB8AC3E}">
        <p14:creationId xmlns:p14="http://schemas.microsoft.com/office/powerpoint/2010/main" val="257665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A497-B8F7-4ADD-8241-47436C2D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A959-A014-4039-8D9F-9686C068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slides</a:t>
            </a:r>
          </a:p>
          <a:p>
            <a:pPr lvl="1"/>
            <a:r>
              <a:rPr lang="en-US" dirty="0"/>
              <a:t>Fragility</a:t>
            </a:r>
          </a:p>
          <a:p>
            <a:pPr lvl="1"/>
            <a:r>
              <a:rPr lang="en-US" dirty="0"/>
              <a:t>Shifting the curve</a:t>
            </a:r>
          </a:p>
          <a:p>
            <a:pPr lvl="1"/>
            <a:r>
              <a:rPr lang="en-US"/>
              <a:t>Standard organizational </a:t>
            </a:r>
            <a:r>
              <a:rPr lang="en-US" dirty="0"/>
              <a:t>testing (Simian Army)</a:t>
            </a:r>
          </a:p>
          <a:p>
            <a:pPr lvl="2"/>
            <a:r>
              <a:rPr lang="en-US" dirty="0">
                <a:hlinkClick r:id="rId2"/>
              </a:rPr>
              <a:t>https://github.com/Netflix/SimianArmy</a:t>
            </a:r>
            <a:endParaRPr lang="en-US" dirty="0"/>
          </a:p>
          <a:p>
            <a:r>
              <a:rPr lang="en-US" dirty="0"/>
              <a:t>Netflix retrospective </a:t>
            </a:r>
          </a:p>
          <a:p>
            <a:pPr lvl="1"/>
            <a:r>
              <a:rPr lang="en-US" dirty="0">
                <a:hlinkClick r:id="rId3"/>
              </a:rPr>
              <a:t>https://www.slideshare.net/AmazonWebServices/ent209-netflix-cloud-migration-devops-and-distributed-systems-aws-reinvent-2014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6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723857-0969-463B-8314-0F2E98DC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81876-FCE8-45E2-A5EB-359A6C6D4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075" y="1371600"/>
            <a:ext cx="6585849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636A52-B620-41A0-BF03-3140ABED8B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4344" y="207731"/>
            <a:ext cx="11263312" cy="6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16757-E04D-4F7D-8909-BAC93C52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30991-462D-4AB2-A240-1977E037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452" y="1371600"/>
            <a:ext cx="5745096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B6A6-21D1-4A79-8507-9AFD6F69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Twelve-factor App (</a:t>
            </a:r>
            <a:r>
              <a:rPr lang="en-US" dirty="0">
                <a:hlinkClick r:id="rId2"/>
              </a:rPr>
              <a:t>https://12factor.net/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2BE2-B937-4ED1-848D-06E57B6C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5181600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hlinkClick r:id="rId3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pPr marL="0" indent="0">
              <a:buNone/>
            </a:pPr>
            <a:r>
              <a:rPr lang="en-US" b="1" dirty="0">
                <a:hlinkClick r:id="rId5"/>
              </a:rPr>
              <a:t>III. 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config in the environment</a:t>
            </a:r>
          </a:p>
          <a:p>
            <a:pPr marL="0" indent="0">
              <a:buNone/>
            </a:pPr>
            <a:r>
              <a:rPr lang="en-US" b="1" dirty="0">
                <a:hlinkClick r:id="rId6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pPr marL="0" indent="0">
              <a:buNone/>
            </a:pPr>
            <a:r>
              <a:rPr lang="en-US" b="1" dirty="0">
                <a:hlinkClick r:id="rId7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pPr marL="0" indent="0">
              <a:buNone/>
            </a:pPr>
            <a:r>
              <a:rPr lang="en-US" b="1" dirty="0">
                <a:hlinkClick r:id="rId8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FA6F7-50B3-4796-85BE-3C8923669D79}"/>
              </a:ext>
            </a:extLst>
          </p:cNvPr>
          <p:cNvSpPr txBox="1">
            <a:spLocks/>
          </p:cNvSpPr>
          <p:nvPr/>
        </p:nvSpPr>
        <p:spPr>
          <a:xfrm>
            <a:off x="6400800" y="1371600"/>
            <a:ext cx="5410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hlinkClick r:id="rId9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pPr marL="0" indent="0">
              <a:buNone/>
            </a:pPr>
            <a:r>
              <a:rPr lang="en-US" b="1" dirty="0">
                <a:hlinkClick r:id="rId10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pPr marL="0" indent="0">
              <a:buNone/>
            </a:pPr>
            <a:r>
              <a:rPr lang="en-US" b="1" dirty="0">
                <a:hlinkClick r:id="rId11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b="1" dirty="0">
                <a:hlinkClick r:id="rId12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b="1" dirty="0">
                <a:hlinkClick r:id="rId13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pPr marL="0" indent="0">
              <a:buNone/>
            </a:pPr>
            <a:r>
              <a:rPr lang="en-US" b="1" dirty="0">
                <a:hlinkClick r:id="rId14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2297B-7CF6-4309-8F40-EC522B939387}"/>
              </a:ext>
            </a:extLst>
          </p:cNvPr>
          <p:cNvSpPr txBox="1"/>
          <p:nvPr/>
        </p:nvSpPr>
        <p:spPr>
          <a:xfrm>
            <a:off x="609600" y="6294438"/>
            <a:ext cx="8001000" cy="41116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 dirty="0"/>
              <a:t>Demo: </a:t>
            </a:r>
            <a:r>
              <a:rPr lang="en-US" sz="2400" dirty="0">
                <a:hlinkClick r:id="rId15"/>
              </a:rPr>
              <a:t>https://github.com/docker/labs/tree/master/12factor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80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CB0F-06C9-4F08-9A96-C0D43896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Cloud native design considerations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CBB-1BCA-4596-8364-A4879599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Instrumentation</a:t>
            </a:r>
          </a:p>
          <a:p>
            <a:pPr lvl="1"/>
            <a:r>
              <a:rPr lang="en-US"/>
              <a:t>More than logs</a:t>
            </a:r>
          </a:p>
          <a:p>
            <a:r>
              <a:rPr lang="en-US"/>
              <a:t>Security</a:t>
            </a:r>
          </a:p>
          <a:p>
            <a:pPr lvl="1"/>
            <a:r>
              <a:rPr lang="en-US"/>
              <a:t>Understand cloud services and blast radius</a:t>
            </a:r>
          </a:p>
          <a:p>
            <a:r>
              <a:rPr lang="en-US"/>
              <a:t>Parallelization</a:t>
            </a:r>
          </a:p>
          <a:p>
            <a:pPr lvl="1"/>
            <a:r>
              <a:rPr lang="en-US"/>
              <a:t>The secret to Google map reduce</a:t>
            </a:r>
          </a:p>
          <a:p>
            <a:r>
              <a:rPr lang="en-US"/>
              <a:t>Resiliency</a:t>
            </a:r>
          </a:p>
          <a:p>
            <a:pPr lvl="1"/>
            <a:r>
              <a:rPr lang="en-US"/>
              <a:t>Faults happen all the time at scale</a:t>
            </a:r>
          </a:p>
          <a:p>
            <a:r>
              <a:rPr lang="en-US"/>
              <a:t>Event-driven</a:t>
            </a:r>
          </a:p>
          <a:p>
            <a:pPr lvl="1"/>
            <a:r>
              <a:rPr lang="en-US"/>
              <a:t>Triggers captured and acted upon by AI</a:t>
            </a:r>
          </a:p>
          <a:p>
            <a:r>
              <a:rPr lang="en-US"/>
              <a:t>Future-proofed</a:t>
            </a:r>
          </a:p>
          <a:p>
            <a:pPr lvl="1"/>
            <a:r>
              <a:rPr lang="en-US"/>
              <a:t>Easier said than done</a:t>
            </a:r>
          </a:p>
        </p:txBody>
      </p:sp>
    </p:spTree>
    <p:extLst>
      <p:ext uri="{BB962C8B-B14F-4D97-AF65-F5344CB8AC3E}">
        <p14:creationId xmlns:p14="http://schemas.microsoft.com/office/powerpoint/2010/main" val="40607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ED475-5852-4A6F-9B54-6AFDD08C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BE3062-56B3-4BB6-9647-88FB87ABF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054" y="1371600"/>
            <a:ext cx="6597891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3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E2FE-6536-440C-89B7-DD7EE6F2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Project’s Maturity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60F932-A31B-408F-A9BE-0F840D61B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196" y="1371600"/>
            <a:ext cx="5325607" cy="47545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A15E22-84E5-48B2-A921-61F3EAC6EDCA}"/>
              </a:ext>
            </a:extLst>
          </p:cNvPr>
          <p:cNvCxnSpPr/>
          <p:nvPr/>
        </p:nvCxnSpPr>
        <p:spPr>
          <a:xfrm flipH="1">
            <a:off x="1765126" y="4925941"/>
            <a:ext cx="2819400" cy="0"/>
          </a:xfrm>
          <a:prstGeom prst="line">
            <a:avLst/>
          </a:prstGeom>
          <a:ln w="2222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11F9FC-DCDD-4ACC-AEE1-1A9F3ECE3683}"/>
              </a:ext>
            </a:extLst>
          </p:cNvPr>
          <p:cNvSpPr txBox="1"/>
          <p:nvPr/>
        </p:nvSpPr>
        <p:spPr>
          <a:xfrm>
            <a:off x="1665480" y="4236931"/>
            <a:ext cx="2819400" cy="86228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Some elements of</a:t>
            </a:r>
            <a:endParaRPr lang="en-US"/>
          </a:p>
          <a:p>
            <a:r>
              <a:rPr lang="en-US" sz="2000">
                <a:solidFill>
                  <a:srgbClr val="FF0000"/>
                </a:solidFill>
              </a:rPr>
              <a:t>Twelve-factor App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74B8-91DF-4445-BFD3-C6970C8B0E38}"/>
              </a:ext>
            </a:extLst>
          </p:cNvPr>
          <p:cNvSpPr txBox="1"/>
          <p:nvPr/>
        </p:nvSpPr>
        <p:spPr>
          <a:xfrm>
            <a:off x="3241431" y="2080850"/>
            <a:ext cx="2819400" cy="48650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Building 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7DD6C-7FEF-49D2-9586-115664CD572F}"/>
              </a:ext>
            </a:extLst>
          </p:cNvPr>
          <p:cNvSpPr txBox="1"/>
          <p:nvPr/>
        </p:nvSpPr>
        <p:spPr>
          <a:xfrm>
            <a:off x="7756742" y="3909166"/>
            <a:ext cx="2819400" cy="110782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r"/>
            <a:r>
              <a:rPr lang="en-US" sz="2000">
                <a:solidFill>
                  <a:srgbClr val="FF0000"/>
                </a:solidFill>
              </a:rPr>
              <a:t>Management,</a:t>
            </a:r>
          </a:p>
          <a:p>
            <a:pPr algn="r"/>
            <a:r>
              <a:rPr lang="en-US" sz="2000">
                <a:solidFill>
                  <a:srgbClr val="FF0000"/>
                </a:solidFill>
              </a:rPr>
              <a:t>Configuration, and</a:t>
            </a:r>
          </a:p>
          <a:p>
            <a:pPr algn="r"/>
            <a:r>
              <a:rPr lang="en-US" sz="2000">
                <a:solidFill>
                  <a:srgbClr val="FF0000"/>
                </a:solidFill>
              </a:rPr>
              <a:t>Deployment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E6A2E-CCC8-4A87-A52B-9694FD0D933F}"/>
              </a:ext>
            </a:extLst>
          </p:cNvPr>
          <p:cNvCxnSpPr/>
          <p:nvPr/>
        </p:nvCxnSpPr>
        <p:spPr>
          <a:xfrm flipH="1">
            <a:off x="7675523" y="4930911"/>
            <a:ext cx="2819400" cy="0"/>
          </a:xfrm>
          <a:prstGeom prst="line">
            <a:avLst/>
          </a:prstGeom>
          <a:ln w="22225">
            <a:solidFill>
              <a:srgbClr val="FF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406B5A-3874-47D6-864B-FFA1B9CA290E}"/>
              </a:ext>
            </a:extLst>
          </p:cNvPr>
          <p:cNvCxnSpPr/>
          <p:nvPr/>
        </p:nvCxnSpPr>
        <p:spPr>
          <a:xfrm flipH="1">
            <a:off x="3320142" y="2423886"/>
            <a:ext cx="2819400" cy="0"/>
          </a:xfrm>
          <a:prstGeom prst="line">
            <a:avLst/>
          </a:prstGeom>
          <a:ln w="2222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2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3BDD-94F0-4F67-8535-B98B808F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Cloud-first?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6BFE-BA94-4E30-A95F-785A4BE3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or All new?</a:t>
            </a:r>
          </a:p>
          <a:p>
            <a:pPr lvl="1"/>
            <a:r>
              <a:rPr lang="en-US"/>
              <a:t>People need new complex skills</a:t>
            </a:r>
          </a:p>
          <a:p>
            <a:pPr lvl="1"/>
            <a:r>
              <a:rPr lang="en-US"/>
              <a:t>Dead cap-ex &amp; op-ex commitments</a:t>
            </a:r>
          </a:p>
          <a:p>
            <a:pPr lvl="1"/>
            <a:r>
              <a:rPr lang="en-US"/>
              <a:t>Customer impact (legacy systems)</a:t>
            </a:r>
          </a:p>
          <a:p>
            <a:r>
              <a:rPr lang="en-US"/>
              <a:t>Regulations</a:t>
            </a:r>
          </a:p>
          <a:p>
            <a:pPr lvl="1"/>
            <a:r>
              <a:rPr lang="en-US"/>
              <a:t>Data classification and providence</a:t>
            </a:r>
          </a:p>
          <a:p>
            <a:r>
              <a:rPr lang="en-US"/>
              <a:t>Approval processes</a:t>
            </a:r>
          </a:p>
        </p:txBody>
      </p:sp>
    </p:spTree>
    <p:extLst>
      <p:ext uri="{BB962C8B-B14F-4D97-AF65-F5344CB8AC3E}">
        <p14:creationId xmlns:p14="http://schemas.microsoft.com/office/powerpoint/2010/main" val="2016210686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34C9B-8498-46C1-AA08-CE7075971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20</TotalTime>
  <Words>390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IT666</vt:lpstr>
      <vt:lpstr>IT780 : Introduction to Cloud Computing</vt:lpstr>
      <vt:lpstr>PowerPoint Presentation</vt:lpstr>
      <vt:lpstr>PowerPoint Presentation</vt:lpstr>
      <vt:lpstr>PowerPoint Presentation</vt:lpstr>
      <vt:lpstr>Twelve-factor App (https://12factor.net/)</vt:lpstr>
      <vt:lpstr>Cloud native design considerations</vt:lpstr>
      <vt:lpstr>PowerPoint Presentation</vt:lpstr>
      <vt:lpstr>Your Project’s Maturity</vt:lpstr>
      <vt:lpstr>Cloud-first?</vt:lpstr>
      <vt:lpstr>New concepts</vt:lpstr>
      <vt:lpstr>DevOps –SAFe https://www.scaledagileframework.com/</vt:lpstr>
      <vt:lpstr>Hybrid</vt:lpstr>
      <vt:lpstr>Multi-cloud</vt:lpstr>
      <vt:lpstr>Transition to Cloud (tbd scenarios)</vt:lpstr>
      <vt:lpstr>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14</cp:revision>
  <cp:lastPrinted>2015-03-25T21:04:44Z</cp:lastPrinted>
  <dcterms:created xsi:type="dcterms:W3CDTF">2020-01-07T21:24:23Z</dcterms:created>
  <dcterms:modified xsi:type="dcterms:W3CDTF">2020-03-29T22:20:54Z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