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9"/>
  </p:notesMasterIdLst>
  <p:sldIdLst>
    <p:sldId id="279" r:id="rId5"/>
    <p:sldId id="283" r:id="rId6"/>
    <p:sldId id="284" r:id="rId7"/>
    <p:sldId id="285" r:id="rId8"/>
    <p:sldId id="280" r:id="rId9"/>
    <p:sldId id="286" r:id="rId10"/>
    <p:sldId id="295" r:id="rId11"/>
    <p:sldId id="293" r:id="rId12"/>
    <p:sldId id="299" r:id="rId13"/>
    <p:sldId id="282" r:id="rId14"/>
    <p:sldId id="298" r:id="rId15"/>
    <p:sldId id="297" r:id="rId16"/>
    <p:sldId id="296" r:id="rId17"/>
    <p:sldId id="292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" userId="d1890dd4-deb6-4a9b-a156-5113ac77bda8" providerId="ADAL" clId="{0725DCF6-E0CF-4B22-9D5D-19EFE2F9B2F3}"/>
    <pc:docChg chg="modSld">
      <pc:chgData name="Kenneth" userId="d1890dd4-deb6-4a9b-a156-5113ac77bda8" providerId="ADAL" clId="{0725DCF6-E0CF-4B22-9D5D-19EFE2F9B2F3}" dt="2020-04-13T01:44:26.339" v="15" actId="20577"/>
      <pc:docMkLst>
        <pc:docMk/>
      </pc:docMkLst>
      <pc:sldChg chg="modSp">
        <pc:chgData name="Kenneth" userId="d1890dd4-deb6-4a9b-a156-5113ac77bda8" providerId="ADAL" clId="{0725DCF6-E0CF-4B22-9D5D-19EFE2F9B2F3}" dt="2020-04-13T01:44:26.339" v="15" actId="20577"/>
        <pc:sldMkLst>
          <pc:docMk/>
          <pc:sldMk cId="2769105837" sldId="296"/>
        </pc:sldMkLst>
        <pc:spChg chg="mod">
          <ac:chgData name="Kenneth" userId="d1890dd4-deb6-4a9b-a156-5113ac77bda8" providerId="ADAL" clId="{0725DCF6-E0CF-4B22-9D5D-19EFE2F9B2F3}" dt="2020-04-13T01:44:26.339" v="15" actId="20577"/>
          <ac:spMkLst>
            <pc:docMk/>
            <pc:sldMk cId="2769105837" sldId="296"/>
            <ac:spMk id="3" creationId="{8166CB42-DC49-43F2-BCEB-10958A5D09F8}"/>
          </ac:spMkLst>
        </pc:spChg>
      </pc:sldChg>
    </pc:docChg>
  </pc:docChgLst>
  <pc:docChgLst>
    <pc:chgData name="Kenneth Graf" userId="d1890dd4-deb6-4a9b-a156-5113ac77bda8" providerId="ADAL" clId="{0725DCF6-E0CF-4B22-9D5D-19EFE2F9B2F3}"/>
    <pc:docChg chg="undo custSel addSld delSld modSld sldOrd">
      <pc:chgData name="Kenneth Graf" userId="d1890dd4-deb6-4a9b-a156-5113ac77bda8" providerId="ADAL" clId="{0725DCF6-E0CF-4B22-9D5D-19EFE2F9B2F3}" dt="2020-01-16T19:49:23.494" v="2181" actId="14100"/>
      <pc:docMkLst>
        <pc:docMk/>
      </pc:docMkLst>
      <pc:sldChg chg="addSp delSp modSp add">
        <pc:chgData name="Kenneth Graf" userId="d1890dd4-deb6-4a9b-a156-5113ac77bda8" providerId="ADAL" clId="{0725DCF6-E0CF-4B22-9D5D-19EFE2F9B2F3}" dt="2020-01-09T21:38:52.895" v="1404" actId="1076"/>
        <pc:sldMkLst>
          <pc:docMk/>
          <pc:sldMk cId="2294715335" sldId="280"/>
        </pc:sldMkLst>
        <pc:spChg chg="mod">
          <ac:chgData name="Kenneth Graf" userId="d1890dd4-deb6-4a9b-a156-5113ac77bda8" providerId="ADAL" clId="{0725DCF6-E0CF-4B22-9D5D-19EFE2F9B2F3}" dt="2020-01-09T21:18:59.944" v="622" actId="20577"/>
          <ac:spMkLst>
            <pc:docMk/>
            <pc:sldMk cId="2294715335" sldId="280"/>
            <ac:spMk id="2" creationId="{8D97D652-C61B-4058-93C2-A61315B8D52F}"/>
          </ac:spMkLst>
        </pc:spChg>
        <pc:spChg chg="del mod">
          <ac:chgData name="Kenneth Graf" userId="d1890dd4-deb6-4a9b-a156-5113ac77bda8" providerId="ADAL" clId="{0725DCF6-E0CF-4B22-9D5D-19EFE2F9B2F3}" dt="2020-01-09T21:19:33.257" v="632" actId="3680"/>
          <ac:spMkLst>
            <pc:docMk/>
            <pc:sldMk cId="2294715335" sldId="280"/>
            <ac:spMk id="3" creationId="{906FBE69-DFB2-4A0E-9068-F8B93CFF1F4F}"/>
          </ac:spMkLst>
        </pc:spChg>
        <pc:graphicFrameChg chg="add mod ord modGraphic">
          <ac:chgData name="Kenneth Graf" userId="d1890dd4-deb6-4a9b-a156-5113ac77bda8" providerId="ADAL" clId="{0725DCF6-E0CF-4B22-9D5D-19EFE2F9B2F3}" dt="2020-01-09T21:38:52.895" v="1404" actId="1076"/>
          <ac:graphicFrameMkLst>
            <pc:docMk/>
            <pc:sldMk cId="2294715335" sldId="280"/>
            <ac:graphicFrameMk id="4" creationId="{5A99B1AB-3A8D-48C9-9C3F-6C51F2DA6B22}"/>
          </ac:graphicFrameMkLst>
        </pc:graphicFrameChg>
      </pc:sldChg>
      <pc:sldChg chg="modSp add">
        <pc:chgData name="Kenneth Graf" userId="d1890dd4-deb6-4a9b-a156-5113ac77bda8" providerId="ADAL" clId="{0725DCF6-E0CF-4B22-9D5D-19EFE2F9B2F3}" dt="2020-01-09T20:26:17.167" v="117" actId="5793"/>
        <pc:sldMkLst>
          <pc:docMk/>
          <pc:sldMk cId="826408762" sldId="281"/>
        </pc:sldMkLst>
        <pc:spChg chg="mod">
          <ac:chgData name="Kenneth Graf" userId="d1890dd4-deb6-4a9b-a156-5113ac77bda8" providerId="ADAL" clId="{0725DCF6-E0CF-4B22-9D5D-19EFE2F9B2F3}" dt="2020-01-09T20:24:30.911" v="54" actId="20577"/>
          <ac:spMkLst>
            <pc:docMk/>
            <pc:sldMk cId="826408762" sldId="281"/>
            <ac:spMk id="2" creationId="{BC2B3D9F-FC8D-41E4-9D1D-4E9D21D47133}"/>
          </ac:spMkLst>
        </pc:spChg>
        <pc:spChg chg="mod">
          <ac:chgData name="Kenneth Graf" userId="d1890dd4-deb6-4a9b-a156-5113ac77bda8" providerId="ADAL" clId="{0725DCF6-E0CF-4B22-9D5D-19EFE2F9B2F3}" dt="2020-01-09T20:26:17.167" v="117" actId="5793"/>
          <ac:spMkLst>
            <pc:docMk/>
            <pc:sldMk cId="826408762" sldId="281"/>
            <ac:spMk id="3" creationId="{9BC281E5-CC1F-407A-A2D2-F75405901100}"/>
          </ac:spMkLst>
        </pc:spChg>
      </pc:sldChg>
      <pc:sldChg chg="addSp delSp modSp add">
        <pc:chgData name="Kenneth Graf" userId="d1890dd4-deb6-4a9b-a156-5113ac77bda8" providerId="ADAL" clId="{0725DCF6-E0CF-4B22-9D5D-19EFE2F9B2F3}" dt="2020-01-09T22:50:01.393" v="2033" actId="20577"/>
        <pc:sldMkLst>
          <pc:docMk/>
          <pc:sldMk cId="3934546260" sldId="282"/>
        </pc:sldMkLst>
        <pc:spChg chg="mod">
          <ac:chgData name="Kenneth Graf" userId="d1890dd4-deb6-4a9b-a156-5113ac77bda8" providerId="ADAL" clId="{0725DCF6-E0CF-4B22-9D5D-19EFE2F9B2F3}" dt="2020-01-09T22:50:01.393" v="2033" actId="20577"/>
          <ac:spMkLst>
            <pc:docMk/>
            <pc:sldMk cId="3934546260" sldId="282"/>
            <ac:spMk id="2" creationId="{2F2BE5E8-E4C4-448B-91EE-884DBE0079BC}"/>
          </ac:spMkLst>
        </pc:spChg>
        <pc:spChg chg="del">
          <ac:chgData name="Kenneth Graf" userId="d1890dd4-deb6-4a9b-a156-5113ac77bda8" providerId="ADAL" clId="{0725DCF6-E0CF-4B22-9D5D-19EFE2F9B2F3}" dt="2020-01-09T22:48:07.981" v="1993" actId="931"/>
          <ac:spMkLst>
            <pc:docMk/>
            <pc:sldMk cId="3934546260" sldId="282"/>
            <ac:spMk id="3" creationId="{69D66DE1-E545-4197-AE14-DC6304A4007B}"/>
          </ac:spMkLst>
        </pc:spChg>
        <pc:picChg chg="add mod">
          <ac:chgData name="Kenneth Graf" userId="d1890dd4-deb6-4a9b-a156-5113ac77bda8" providerId="ADAL" clId="{0725DCF6-E0CF-4B22-9D5D-19EFE2F9B2F3}" dt="2020-01-09T22:48:59.836" v="1997" actId="1076"/>
          <ac:picMkLst>
            <pc:docMk/>
            <pc:sldMk cId="3934546260" sldId="282"/>
            <ac:picMk id="5" creationId="{9E0B32EA-ABA7-4FC9-A51A-8072FAA3EEF7}"/>
          </ac:picMkLst>
        </pc:picChg>
      </pc:sldChg>
      <pc:sldChg chg="modSp add ord">
        <pc:chgData name="Kenneth Graf" userId="d1890dd4-deb6-4a9b-a156-5113ac77bda8" providerId="ADAL" clId="{0725DCF6-E0CF-4B22-9D5D-19EFE2F9B2F3}" dt="2020-01-09T20:33:30.817" v="500" actId="20577"/>
        <pc:sldMkLst>
          <pc:docMk/>
          <pc:sldMk cId="2509835558" sldId="283"/>
        </pc:sldMkLst>
        <pc:spChg chg="mod">
          <ac:chgData name="Kenneth Graf" userId="d1890dd4-deb6-4a9b-a156-5113ac77bda8" providerId="ADAL" clId="{0725DCF6-E0CF-4B22-9D5D-19EFE2F9B2F3}" dt="2020-01-09T20:28:12.238" v="130" actId="6549"/>
          <ac:spMkLst>
            <pc:docMk/>
            <pc:sldMk cId="2509835558" sldId="283"/>
            <ac:spMk id="2" creationId="{773C74F7-EE79-436F-B105-7FC29E7C9247}"/>
          </ac:spMkLst>
        </pc:spChg>
        <pc:spChg chg="mod">
          <ac:chgData name="Kenneth Graf" userId="d1890dd4-deb6-4a9b-a156-5113ac77bda8" providerId="ADAL" clId="{0725DCF6-E0CF-4B22-9D5D-19EFE2F9B2F3}" dt="2020-01-09T20:33:30.817" v="500" actId="20577"/>
          <ac:spMkLst>
            <pc:docMk/>
            <pc:sldMk cId="2509835558" sldId="283"/>
            <ac:spMk id="3" creationId="{8F3F2362-1F9C-48CE-A69D-C7321ABF3925}"/>
          </ac:spMkLst>
        </pc:spChg>
      </pc:sldChg>
      <pc:sldChg chg="modSp add">
        <pc:chgData name="Kenneth Graf" userId="d1890dd4-deb6-4a9b-a156-5113ac77bda8" providerId="ADAL" clId="{0725DCF6-E0CF-4B22-9D5D-19EFE2F9B2F3}" dt="2020-01-09T20:36:03.519" v="539" actId="20577"/>
        <pc:sldMkLst>
          <pc:docMk/>
          <pc:sldMk cId="2200615458" sldId="284"/>
        </pc:sldMkLst>
        <pc:spChg chg="mod">
          <ac:chgData name="Kenneth Graf" userId="d1890dd4-deb6-4a9b-a156-5113ac77bda8" providerId="ADAL" clId="{0725DCF6-E0CF-4B22-9D5D-19EFE2F9B2F3}" dt="2020-01-09T20:35:36.847" v="505" actId="20577"/>
          <ac:spMkLst>
            <pc:docMk/>
            <pc:sldMk cId="2200615458" sldId="284"/>
            <ac:spMk id="2" creationId="{2988DF48-DE36-4463-852A-E4A0A5C2A549}"/>
          </ac:spMkLst>
        </pc:spChg>
        <pc:spChg chg="mod">
          <ac:chgData name="Kenneth Graf" userId="d1890dd4-deb6-4a9b-a156-5113ac77bda8" providerId="ADAL" clId="{0725DCF6-E0CF-4B22-9D5D-19EFE2F9B2F3}" dt="2020-01-09T20:36:03.519" v="539" actId="20577"/>
          <ac:spMkLst>
            <pc:docMk/>
            <pc:sldMk cId="2200615458" sldId="284"/>
            <ac:spMk id="3" creationId="{245868F8-E907-444A-A6EB-75446DAD7EBB}"/>
          </ac:spMkLst>
        </pc:spChg>
      </pc:sldChg>
      <pc:sldChg chg="modSp add">
        <pc:chgData name="Kenneth Graf" userId="d1890dd4-deb6-4a9b-a156-5113ac77bda8" providerId="ADAL" clId="{0725DCF6-E0CF-4B22-9D5D-19EFE2F9B2F3}" dt="2020-01-09T20:54:29.807" v="594"/>
        <pc:sldMkLst>
          <pc:docMk/>
          <pc:sldMk cId="2675409137" sldId="285"/>
        </pc:sldMkLst>
        <pc:spChg chg="mod">
          <ac:chgData name="Kenneth Graf" userId="d1890dd4-deb6-4a9b-a156-5113ac77bda8" providerId="ADAL" clId="{0725DCF6-E0CF-4B22-9D5D-19EFE2F9B2F3}" dt="2020-01-09T20:45:48.918" v="549" actId="20577"/>
          <ac:spMkLst>
            <pc:docMk/>
            <pc:sldMk cId="2675409137" sldId="285"/>
            <ac:spMk id="2" creationId="{2E2A7B71-8932-466C-8D13-419086F8134A}"/>
          </ac:spMkLst>
        </pc:spChg>
        <pc:spChg chg="mod">
          <ac:chgData name="Kenneth Graf" userId="d1890dd4-deb6-4a9b-a156-5113ac77bda8" providerId="ADAL" clId="{0725DCF6-E0CF-4B22-9D5D-19EFE2F9B2F3}" dt="2020-01-09T20:54:29.807" v="594"/>
          <ac:spMkLst>
            <pc:docMk/>
            <pc:sldMk cId="2675409137" sldId="285"/>
            <ac:spMk id="3" creationId="{24EC5D50-D9A9-4E38-96A4-317A01E50017}"/>
          </ac:spMkLst>
        </pc:spChg>
      </pc:sldChg>
      <pc:sldChg chg="modSp add">
        <pc:chgData name="Kenneth Graf" userId="d1890dd4-deb6-4a9b-a156-5113ac77bda8" providerId="ADAL" clId="{0725DCF6-E0CF-4B22-9D5D-19EFE2F9B2F3}" dt="2020-01-09T21:58:22.858" v="1579" actId="20577"/>
        <pc:sldMkLst>
          <pc:docMk/>
          <pc:sldMk cId="2701227533" sldId="286"/>
        </pc:sldMkLst>
        <pc:spChg chg="mod">
          <ac:chgData name="Kenneth Graf" userId="d1890dd4-deb6-4a9b-a156-5113ac77bda8" providerId="ADAL" clId="{0725DCF6-E0CF-4B22-9D5D-19EFE2F9B2F3}" dt="2020-01-09T21:51:18.103" v="1417" actId="20577"/>
          <ac:spMkLst>
            <pc:docMk/>
            <pc:sldMk cId="2701227533" sldId="286"/>
            <ac:spMk id="2" creationId="{7D2622FA-7C02-47E7-B65F-92229A9A460C}"/>
          </ac:spMkLst>
        </pc:spChg>
        <pc:spChg chg="mod">
          <ac:chgData name="Kenneth Graf" userId="d1890dd4-deb6-4a9b-a156-5113ac77bda8" providerId="ADAL" clId="{0725DCF6-E0CF-4B22-9D5D-19EFE2F9B2F3}" dt="2020-01-09T21:58:22.858" v="1579" actId="20577"/>
          <ac:spMkLst>
            <pc:docMk/>
            <pc:sldMk cId="2701227533" sldId="286"/>
            <ac:spMk id="3" creationId="{45625F7C-6E8A-473F-BE27-E3D356E1BD3D}"/>
          </ac:spMkLst>
        </pc:spChg>
      </pc:sldChg>
      <pc:sldChg chg="modSp add del">
        <pc:chgData name="Kenneth Graf" userId="d1890dd4-deb6-4a9b-a156-5113ac77bda8" providerId="ADAL" clId="{0725DCF6-E0CF-4B22-9D5D-19EFE2F9B2F3}" dt="2020-01-09T22:05:48.403" v="1620" actId="47"/>
        <pc:sldMkLst>
          <pc:docMk/>
          <pc:sldMk cId="1431096636" sldId="287"/>
        </pc:sldMkLst>
        <pc:spChg chg="mod">
          <ac:chgData name="Kenneth Graf" userId="d1890dd4-deb6-4a9b-a156-5113ac77bda8" providerId="ADAL" clId="{0725DCF6-E0CF-4B22-9D5D-19EFE2F9B2F3}" dt="2020-01-09T22:00:20.047" v="1613" actId="20577"/>
          <ac:spMkLst>
            <pc:docMk/>
            <pc:sldMk cId="1431096636" sldId="287"/>
            <ac:spMk id="2" creationId="{36F90268-1114-4A04-9583-D6ED27EC1A60}"/>
          </ac:spMkLst>
        </pc:spChg>
      </pc:sldChg>
      <pc:sldChg chg="add">
        <pc:chgData name="Kenneth Graf" userId="d1890dd4-deb6-4a9b-a156-5113ac77bda8" providerId="ADAL" clId="{0725DCF6-E0CF-4B22-9D5D-19EFE2F9B2F3}" dt="2020-01-09T22:02:06.475" v="1614"/>
        <pc:sldMkLst>
          <pc:docMk/>
          <pc:sldMk cId="1976428519" sldId="292"/>
        </pc:sldMkLst>
      </pc:sldChg>
      <pc:sldChg chg="addSp delSp modSp add">
        <pc:chgData name="Kenneth Graf" userId="d1890dd4-deb6-4a9b-a156-5113ac77bda8" providerId="ADAL" clId="{0725DCF6-E0CF-4B22-9D5D-19EFE2F9B2F3}" dt="2020-01-09T22:04:39.585" v="1619" actId="14100"/>
        <pc:sldMkLst>
          <pc:docMk/>
          <pc:sldMk cId="2846963730" sldId="293"/>
        </pc:sldMkLst>
        <pc:spChg chg="del">
          <ac:chgData name="Kenneth Graf" userId="d1890dd4-deb6-4a9b-a156-5113ac77bda8" providerId="ADAL" clId="{0725DCF6-E0CF-4B22-9D5D-19EFE2F9B2F3}" dt="2020-01-09T22:04:18.048" v="1616"/>
          <ac:spMkLst>
            <pc:docMk/>
            <pc:sldMk cId="2846963730" sldId="293"/>
            <ac:spMk id="2" creationId="{5FF6AF57-3E3E-44CC-B749-0CFCB7FEE3E7}"/>
          </ac:spMkLst>
        </pc:spChg>
        <pc:spChg chg="del">
          <ac:chgData name="Kenneth Graf" userId="d1890dd4-deb6-4a9b-a156-5113ac77bda8" providerId="ADAL" clId="{0725DCF6-E0CF-4B22-9D5D-19EFE2F9B2F3}" dt="2020-01-09T22:04:18.048" v="1616"/>
          <ac:spMkLst>
            <pc:docMk/>
            <pc:sldMk cId="2846963730" sldId="293"/>
            <ac:spMk id="3" creationId="{6F2BBE2F-69A9-4F6C-954D-714DC46FEB1F}"/>
          </ac:spMkLst>
        </pc:spChg>
        <pc:picChg chg="add mod">
          <ac:chgData name="Kenneth Graf" userId="d1890dd4-deb6-4a9b-a156-5113ac77bda8" providerId="ADAL" clId="{0725DCF6-E0CF-4B22-9D5D-19EFE2F9B2F3}" dt="2020-01-09T22:04:39.585" v="1619" actId="14100"/>
          <ac:picMkLst>
            <pc:docMk/>
            <pc:sldMk cId="2846963730" sldId="293"/>
            <ac:picMk id="5" creationId="{6BF22BAE-5712-4DFB-814A-978AAAE7FA95}"/>
          </ac:picMkLst>
        </pc:picChg>
      </pc:sldChg>
      <pc:sldChg chg="add del">
        <pc:chgData name="Kenneth Graf" userId="d1890dd4-deb6-4a9b-a156-5113ac77bda8" providerId="ADAL" clId="{0725DCF6-E0CF-4B22-9D5D-19EFE2F9B2F3}" dt="2020-01-09T22:07:30.584" v="1626" actId="47"/>
        <pc:sldMkLst>
          <pc:docMk/>
          <pc:sldMk cId="3855094878" sldId="294"/>
        </pc:sldMkLst>
      </pc:sldChg>
      <pc:sldChg chg="modSp add">
        <pc:chgData name="Kenneth Graf" userId="d1890dd4-deb6-4a9b-a156-5113ac77bda8" providerId="ADAL" clId="{0725DCF6-E0CF-4B22-9D5D-19EFE2F9B2F3}" dt="2020-01-09T22:07:21.969" v="1625" actId="1076"/>
        <pc:sldMkLst>
          <pc:docMk/>
          <pc:sldMk cId="1061692484" sldId="295"/>
        </pc:sldMkLst>
        <pc:picChg chg="mod">
          <ac:chgData name="Kenneth Graf" userId="d1890dd4-deb6-4a9b-a156-5113ac77bda8" providerId="ADAL" clId="{0725DCF6-E0CF-4B22-9D5D-19EFE2F9B2F3}" dt="2020-01-09T22:07:21.969" v="1625" actId="1076"/>
          <ac:picMkLst>
            <pc:docMk/>
            <pc:sldMk cId="1061692484" sldId="295"/>
            <ac:picMk id="4" creationId="{4EB65AFE-C35F-4C6F-B46F-B21D3DF0F6C8}"/>
          </ac:picMkLst>
        </pc:picChg>
      </pc:sldChg>
      <pc:sldChg chg="addSp modSp add">
        <pc:chgData name="Kenneth Graf" userId="d1890dd4-deb6-4a9b-a156-5113ac77bda8" providerId="ADAL" clId="{0725DCF6-E0CF-4B22-9D5D-19EFE2F9B2F3}" dt="2020-01-09T22:45:42.338" v="1986" actId="20577"/>
        <pc:sldMkLst>
          <pc:docMk/>
          <pc:sldMk cId="2769105837" sldId="296"/>
        </pc:sldMkLst>
        <pc:spChg chg="add mod">
          <ac:chgData name="Kenneth Graf" userId="d1890dd4-deb6-4a9b-a156-5113ac77bda8" providerId="ADAL" clId="{0725DCF6-E0CF-4B22-9D5D-19EFE2F9B2F3}" dt="2020-01-09T22:17:25.157" v="1670" actId="20577"/>
          <ac:spMkLst>
            <pc:docMk/>
            <pc:sldMk cId="2769105837" sldId="296"/>
            <ac:spMk id="2" creationId="{CB091496-6FAB-4383-B23F-820AE7EBC957}"/>
          </ac:spMkLst>
        </pc:spChg>
        <pc:spChg chg="add mod">
          <ac:chgData name="Kenneth Graf" userId="d1890dd4-deb6-4a9b-a156-5113ac77bda8" providerId="ADAL" clId="{0725DCF6-E0CF-4B22-9D5D-19EFE2F9B2F3}" dt="2020-01-09T22:45:42.338" v="1986" actId="20577"/>
          <ac:spMkLst>
            <pc:docMk/>
            <pc:sldMk cId="2769105837" sldId="296"/>
            <ac:spMk id="3" creationId="{8166CB42-DC49-43F2-BCEB-10958A5D09F8}"/>
          </ac:spMkLst>
        </pc:spChg>
      </pc:sldChg>
      <pc:sldChg chg="addSp delSp modSp add">
        <pc:chgData name="Kenneth Graf" userId="d1890dd4-deb6-4a9b-a156-5113ac77bda8" providerId="ADAL" clId="{0725DCF6-E0CF-4B22-9D5D-19EFE2F9B2F3}" dt="2020-01-09T22:54:38.450" v="2171" actId="167"/>
        <pc:sldMkLst>
          <pc:docMk/>
          <pc:sldMk cId="2394389023" sldId="297"/>
        </pc:sldMkLst>
        <pc:spChg chg="mod">
          <ac:chgData name="Kenneth Graf" userId="d1890dd4-deb6-4a9b-a156-5113ac77bda8" providerId="ADAL" clId="{0725DCF6-E0CF-4B22-9D5D-19EFE2F9B2F3}" dt="2020-01-09T22:53:58.609" v="2166" actId="6549"/>
          <ac:spMkLst>
            <pc:docMk/>
            <pc:sldMk cId="2394389023" sldId="297"/>
            <ac:spMk id="2" creationId="{2F2BE5E8-E4C4-448B-91EE-884DBE0079BC}"/>
          </ac:spMkLst>
        </pc:spChg>
        <pc:spChg chg="add del mod">
          <ac:chgData name="Kenneth Graf" userId="d1890dd4-deb6-4a9b-a156-5113ac77bda8" providerId="ADAL" clId="{0725DCF6-E0CF-4B22-9D5D-19EFE2F9B2F3}" dt="2020-01-09T22:54:17.850" v="2168" actId="478"/>
          <ac:spMkLst>
            <pc:docMk/>
            <pc:sldMk cId="2394389023" sldId="297"/>
            <ac:spMk id="4" creationId="{76A836E3-E10B-4DB6-8D50-57CFBE99D9A2}"/>
          </ac:spMkLst>
        </pc:spChg>
        <pc:picChg chg="del">
          <ac:chgData name="Kenneth Graf" userId="d1890dd4-deb6-4a9b-a156-5113ac77bda8" providerId="ADAL" clId="{0725DCF6-E0CF-4B22-9D5D-19EFE2F9B2F3}" dt="2020-01-09T22:54:14.417" v="2167" actId="478"/>
          <ac:picMkLst>
            <pc:docMk/>
            <pc:sldMk cId="2394389023" sldId="297"/>
            <ac:picMk id="5" creationId="{9E0B32EA-ABA7-4FC9-A51A-8072FAA3EEF7}"/>
          </ac:picMkLst>
        </pc:picChg>
        <pc:picChg chg="add mod ord">
          <ac:chgData name="Kenneth Graf" userId="d1890dd4-deb6-4a9b-a156-5113ac77bda8" providerId="ADAL" clId="{0725DCF6-E0CF-4B22-9D5D-19EFE2F9B2F3}" dt="2020-01-09T22:54:38.450" v="2171" actId="167"/>
          <ac:picMkLst>
            <pc:docMk/>
            <pc:sldMk cId="2394389023" sldId="297"/>
            <ac:picMk id="7" creationId="{C199F714-B229-4F6F-A512-E69883DB37A2}"/>
          </ac:picMkLst>
        </pc:picChg>
      </pc:sldChg>
      <pc:sldChg chg="addSp delSp modSp add ord">
        <pc:chgData name="Kenneth Graf" userId="d1890dd4-deb6-4a9b-a156-5113ac77bda8" providerId="ADAL" clId="{0725DCF6-E0CF-4B22-9D5D-19EFE2F9B2F3}" dt="2020-01-09T22:53:17.642" v="2119"/>
        <pc:sldMkLst>
          <pc:docMk/>
          <pc:sldMk cId="3112047493" sldId="298"/>
        </pc:sldMkLst>
        <pc:spChg chg="mod">
          <ac:chgData name="Kenneth Graf" userId="d1890dd4-deb6-4a9b-a156-5113ac77bda8" providerId="ADAL" clId="{0725DCF6-E0CF-4B22-9D5D-19EFE2F9B2F3}" dt="2020-01-09T22:53:10.875" v="2117" actId="20577"/>
          <ac:spMkLst>
            <pc:docMk/>
            <pc:sldMk cId="3112047493" sldId="298"/>
            <ac:spMk id="2" creationId="{2F2BE5E8-E4C4-448B-91EE-884DBE0079BC}"/>
          </ac:spMkLst>
        </pc:spChg>
        <pc:spChg chg="add del mod">
          <ac:chgData name="Kenneth Graf" userId="d1890dd4-deb6-4a9b-a156-5113ac77bda8" providerId="ADAL" clId="{0725DCF6-E0CF-4B22-9D5D-19EFE2F9B2F3}" dt="2020-01-09T22:52:38.307" v="2101" actId="478"/>
          <ac:spMkLst>
            <pc:docMk/>
            <pc:sldMk cId="3112047493" sldId="298"/>
            <ac:spMk id="7" creationId="{5CB87C8A-9FB2-4548-9535-1FBCADC4FB88}"/>
          </ac:spMkLst>
        </pc:spChg>
        <pc:picChg chg="add mod">
          <ac:chgData name="Kenneth Graf" userId="d1890dd4-deb6-4a9b-a156-5113ac77bda8" providerId="ADAL" clId="{0725DCF6-E0CF-4B22-9D5D-19EFE2F9B2F3}" dt="2020-01-09T22:52:47.284" v="2103" actId="14100"/>
          <ac:picMkLst>
            <pc:docMk/>
            <pc:sldMk cId="3112047493" sldId="298"/>
            <ac:picMk id="4" creationId="{3ABE4C50-FE6B-4473-B253-DCE4009AE205}"/>
          </ac:picMkLst>
        </pc:picChg>
        <pc:picChg chg="del">
          <ac:chgData name="Kenneth Graf" userId="d1890dd4-deb6-4a9b-a156-5113ac77bda8" providerId="ADAL" clId="{0725DCF6-E0CF-4B22-9D5D-19EFE2F9B2F3}" dt="2020-01-09T22:52:17.580" v="2100" actId="478"/>
          <ac:picMkLst>
            <pc:docMk/>
            <pc:sldMk cId="3112047493" sldId="298"/>
            <ac:picMk id="5" creationId="{9E0B32EA-ABA7-4FC9-A51A-8072FAA3EEF7}"/>
          </ac:picMkLst>
        </pc:picChg>
      </pc:sldChg>
      <pc:sldChg chg="addSp delSp modSp add">
        <pc:chgData name="Kenneth Graf" userId="d1890dd4-deb6-4a9b-a156-5113ac77bda8" providerId="ADAL" clId="{0725DCF6-E0CF-4B22-9D5D-19EFE2F9B2F3}" dt="2020-01-16T19:49:23.494" v="2181" actId="14100"/>
        <pc:sldMkLst>
          <pc:docMk/>
          <pc:sldMk cId="497273559" sldId="299"/>
        </pc:sldMkLst>
        <pc:spChg chg="del">
          <ac:chgData name="Kenneth Graf" userId="d1890dd4-deb6-4a9b-a156-5113ac77bda8" providerId="ADAL" clId="{0725DCF6-E0CF-4B22-9D5D-19EFE2F9B2F3}" dt="2020-01-16T19:48:49.733" v="2173"/>
          <ac:spMkLst>
            <pc:docMk/>
            <pc:sldMk cId="497273559" sldId="299"/>
            <ac:spMk id="2" creationId="{58D978E3-4396-4752-AB86-28482D0F71F8}"/>
          </ac:spMkLst>
        </pc:spChg>
        <pc:spChg chg="del">
          <ac:chgData name="Kenneth Graf" userId="d1890dd4-deb6-4a9b-a156-5113ac77bda8" providerId="ADAL" clId="{0725DCF6-E0CF-4B22-9D5D-19EFE2F9B2F3}" dt="2020-01-16T19:48:49.733" v="2173"/>
          <ac:spMkLst>
            <pc:docMk/>
            <pc:sldMk cId="497273559" sldId="299"/>
            <ac:spMk id="3" creationId="{D7416F29-1EAC-4106-8316-AB985ED5544D}"/>
          </ac:spMkLst>
        </pc:spChg>
        <pc:picChg chg="add mod">
          <ac:chgData name="Kenneth Graf" userId="d1890dd4-deb6-4a9b-a156-5113ac77bda8" providerId="ADAL" clId="{0725DCF6-E0CF-4B22-9D5D-19EFE2F9B2F3}" dt="2020-01-16T19:49:23.494" v="2181" actId="14100"/>
          <ac:picMkLst>
            <pc:docMk/>
            <pc:sldMk cId="497273559" sldId="299"/>
            <ac:picMk id="4" creationId="{B31025AD-D5BC-43E5-9C8F-432CA2CDB685}"/>
          </ac:picMkLst>
        </pc:picChg>
      </pc:sldChg>
    </pc:docChg>
  </pc:docChgLst>
  <pc:docChgLst>
    <pc:chgData name="Graf, Kenneth" userId="S::kmh722@unh.edu::d1890dd4-deb6-4a9b-a156-5113ac77bda8" providerId="AD" clId="Web-{D027C831-C485-FDAB-B07A-682663CBE4C7}"/>
    <pc:docChg chg="delSld modSld sldOrd">
      <pc:chgData name="Graf, Kenneth" userId="S::kmh722@unh.edu::d1890dd4-deb6-4a9b-a156-5113ac77bda8" providerId="AD" clId="Web-{D027C831-C485-FDAB-B07A-682663CBE4C7}" dt="2020-02-03T17:02:41.147" v="23"/>
      <pc:docMkLst>
        <pc:docMk/>
      </pc:docMkLst>
      <pc:sldChg chg="del ord">
        <pc:chgData name="Graf, Kenneth" userId="S::kmh722@unh.edu::d1890dd4-deb6-4a9b-a156-5113ac77bda8" providerId="AD" clId="Web-{D027C831-C485-FDAB-B07A-682663CBE4C7}" dt="2020-02-03T17:01:14.753" v="21"/>
        <pc:sldMkLst>
          <pc:docMk/>
          <pc:sldMk cId="826408762" sldId="281"/>
        </pc:sldMkLst>
      </pc:sldChg>
      <pc:sldChg chg="ord">
        <pc:chgData name="Graf, Kenneth" userId="S::kmh722@unh.edu::d1890dd4-deb6-4a9b-a156-5113ac77bda8" providerId="AD" clId="Web-{D027C831-C485-FDAB-B07A-682663CBE4C7}" dt="2020-02-03T17:02:41.147" v="22"/>
        <pc:sldMkLst>
          <pc:docMk/>
          <pc:sldMk cId="1976428519" sldId="292"/>
        </pc:sldMkLst>
      </pc:sldChg>
      <pc:sldChg chg="ord">
        <pc:chgData name="Graf, Kenneth" userId="S::kmh722@unh.edu::d1890dd4-deb6-4a9b-a156-5113ac77bda8" providerId="AD" clId="Web-{D027C831-C485-FDAB-B07A-682663CBE4C7}" dt="2020-02-03T15:04:25.174" v="18"/>
        <pc:sldMkLst>
          <pc:docMk/>
          <pc:sldMk cId="2846963730" sldId="293"/>
        </pc:sldMkLst>
      </pc:sldChg>
      <pc:sldChg chg="modSp ord">
        <pc:chgData name="Graf, Kenneth" userId="S::kmh722@unh.edu::d1890dd4-deb6-4a9b-a156-5113ac77bda8" providerId="AD" clId="Web-{D027C831-C485-FDAB-B07A-682663CBE4C7}" dt="2020-02-03T17:02:41.147" v="23"/>
        <pc:sldMkLst>
          <pc:docMk/>
          <pc:sldMk cId="2769105837" sldId="296"/>
        </pc:sldMkLst>
        <pc:spChg chg="mod">
          <ac:chgData name="Graf, Kenneth" userId="S::kmh722@unh.edu::d1890dd4-deb6-4a9b-a156-5113ac77bda8" providerId="AD" clId="Web-{D027C831-C485-FDAB-B07A-682663CBE4C7}" dt="2020-02-03T15:04:23.095" v="16" actId="20577"/>
          <ac:spMkLst>
            <pc:docMk/>
            <pc:sldMk cId="2769105837" sldId="296"/>
            <ac:spMk id="3" creationId="{8166CB42-DC49-43F2-BCEB-10958A5D09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marketplace/pp/Center-for-Internet-Security-CIS-Amazon-Linux-2-Be/B07M68CJS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free-account-faq/" TargetMode="External"/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dhakarplugged.com/azure-vs-aws-vs-gcp-cloud-services-free-tier-comparison/" TargetMode="External"/><Relationship Id="rId4" Type="http://schemas.openxmlformats.org/officeDocument/2006/relationships/hyperlink" Target="https://cloud.google.com/fre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Chapter 2</a:t>
            </a:r>
          </a:p>
          <a:p>
            <a:r>
              <a:rPr lang="en-US" sz="2400" b="1"/>
              <a:t>The </a:t>
            </a:r>
            <a:r>
              <a:rPr lang="en-US" sz="2400" b="1" dirty="0"/>
              <a:t>Cloud </a:t>
            </a:r>
            <a:r>
              <a:rPr lang="en-US" sz="2400" b="1"/>
              <a:t>Application Journey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52669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E5E8-E4C4-448B-91EE-884DBE0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Rehost (Fast, Same quality, Expensive)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B32EA-ABA7-4FC9-A51A-8072FAA3E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29" y="1524000"/>
            <a:ext cx="9734142" cy="4133850"/>
          </a:xfrm>
        </p:spPr>
      </p:pic>
    </p:spTree>
    <p:extLst>
      <p:ext uri="{BB962C8B-B14F-4D97-AF65-F5344CB8AC3E}">
        <p14:creationId xmlns:p14="http://schemas.microsoft.com/office/powerpoint/2010/main" val="393454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E5E8-E4C4-448B-91EE-884DBE0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Replatform</a:t>
            </a:r>
            <a:r>
              <a:rPr lang="en-US" dirty="0"/>
              <a:t> (Slower,  Better quality, Use some new services)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4C50-FE6B-4473-B253-DCE4009AE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1" y="1143000"/>
            <a:ext cx="1072282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99F714-B229-4F6F-A512-E69883DB3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5" y="772301"/>
            <a:ext cx="8592749" cy="5811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BE5E8-E4C4-448B-91EE-884DBE0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(Slowest, Best quality, Best cost)</a:t>
            </a:r>
          </a:p>
        </p:txBody>
      </p:sp>
    </p:spTree>
    <p:extLst>
      <p:ext uri="{BB962C8B-B14F-4D97-AF65-F5344CB8AC3E}">
        <p14:creationId xmlns:p14="http://schemas.microsoft.com/office/powerpoint/2010/main" val="239438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1496-6FAB-4383-B23F-820AE7E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standards take time to evolve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CB42-DC49-43F2-BCEB-10958A5D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Cool new tech -&gt; Widespread use -&gt; Change best practice -&gt; Compliance standards updated -&gt; Policy change implemented</a:t>
            </a:r>
          </a:p>
          <a:p>
            <a:r>
              <a:rPr lang="en-US" dirty="0"/>
              <a:t>Example: PCI-DSS required for systems with cardholder data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Firewalls, anti-virus, physical separation</a:t>
            </a:r>
          </a:p>
          <a:p>
            <a:r>
              <a:rPr lang="en-US" dirty="0"/>
              <a:t>CIS benchmarks</a:t>
            </a:r>
          </a:p>
          <a:p>
            <a:pPr lvl="1"/>
            <a:r>
              <a:rPr lang="en-US" sz="1600" dirty="0">
                <a:hlinkClick r:id="rId2"/>
              </a:rPr>
              <a:t>https://aws.amazon.com/marketplace/pp/Center-for-Internet-Security-CIS-Amazon-Linux-2-Be/B07M68CJS5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10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4338-3E9E-4D95-9A2E-87BC50F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 Critical Controls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B119D-9F9F-4E8F-9618-EC8279A2B2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914400"/>
          <a:ext cx="109728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5619186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2073577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5015833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/>
                        <a:t>Critical </a:t>
                      </a:r>
                      <a:r>
                        <a:rPr lang="en-US" sz="1200" dirty="0"/>
                        <a:t>Control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Legacy (Pets)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Cloud (Cattle)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784044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1- Device Inventory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Audit list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query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6559689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2 – Software inventory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Audit list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Pipeline manifests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2701044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3 – Secure configurations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hardening processes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Only latest versions used at launch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1638259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4 – Continuous Vulnerability Assessment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Scheduled pen tests.  Remediation?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Must pass to be deployed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5881093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5 – Control Administrative Privileges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 data center access, jump boxes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IAM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8135782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6 – Audit Logs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Splunk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CloudTrail, Splunk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928343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7 – Email &amp; Browser protections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934358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8 – Malware defense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Network &amp; Host IDS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Immutable systems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524224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9 – Firewall configuration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Crunchy outside, soft center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protocols only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908952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10 – Data recovery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 replication of data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444813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11 – Secure network devices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Hardening process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vendor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3703719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12 – Boundary defense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Firewall, WAF, Network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Security groups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759207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13 – Data Protection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Network DLP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Storage service encryption, SSL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8905996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14 – Controlled access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Network enclaves,  Network DLP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IAM, SSL, Host DLP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1781254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15 – Wireless Access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957697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16 – Account Monitoring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Directory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SAML, OpenID, IAM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3559331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17 – Security Skills Assessment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8373770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18 – Application Security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WAF, Penetration tests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ELB/WAF, pipeline testing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7807587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19 – Incident Response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Logs, Vendor’s internet visibility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825479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20 – Pen tests and red team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69839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2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74F7-EE79-436F-B105-7FC29E7C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2362-1F9C-48CE-A69D-C7321ABF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it take to deploy an app in a datacenter?</a:t>
            </a:r>
          </a:p>
          <a:p>
            <a:r>
              <a:rPr lang="en-US" dirty="0"/>
              <a:t>Processing needs:</a:t>
            </a:r>
          </a:p>
          <a:p>
            <a:pPr lvl="1"/>
            <a:r>
              <a:rPr lang="en-US" dirty="0"/>
              <a:t>How do you estimate the amount of equipment needed?</a:t>
            </a:r>
          </a:p>
          <a:p>
            <a:pPr lvl="1"/>
            <a:r>
              <a:rPr lang="en-US" dirty="0"/>
              <a:t>What if your estimates are wrong?</a:t>
            </a:r>
          </a:p>
          <a:p>
            <a:r>
              <a:rPr lang="en-US" dirty="0"/>
              <a:t>Capital needs:</a:t>
            </a:r>
          </a:p>
          <a:p>
            <a:pPr lvl="1"/>
            <a:r>
              <a:rPr lang="en-US" dirty="0"/>
              <a:t>How will you spend for an unknown return?</a:t>
            </a:r>
          </a:p>
          <a:p>
            <a:r>
              <a:rPr lang="en-US" dirty="0"/>
              <a:t>Fail fast:</a:t>
            </a:r>
          </a:p>
          <a:p>
            <a:pPr lvl="1"/>
            <a:r>
              <a:rPr lang="en-US" i="1" dirty="0"/>
              <a:t>“It is not an experiment if you know it’s going to work”</a:t>
            </a:r>
            <a:r>
              <a:rPr lang="en-US" dirty="0"/>
              <a:t> – Jeff Bezos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DF48-DE36-4463-852A-E4A0A5C2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8F8-E907-444A-A6EB-75446DAD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Tier</a:t>
            </a:r>
          </a:p>
          <a:p>
            <a:r>
              <a:rPr lang="en-US" dirty="0"/>
              <a:t>On-demand</a:t>
            </a:r>
          </a:p>
          <a:p>
            <a:r>
              <a:rPr lang="en-US" dirty="0"/>
              <a:t>Spot</a:t>
            </a:r>
          </a:p>
          <a:p>
            <a:r>
              <a:rPr lang="en-US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20061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7B71-8932-466C-8D13-419086F8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5D50-D9A9-4E38-96A4-317A01E5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AWS: </a:t>
            </a:r>
            <a:r>
              <a:rPr lang="en-US" sz="2800" dirty="0">
                <a:hlinkClick r:id="rId2"/>
              </a:rPr>
              <a:t>https://aws.amazon.com/free/</a:t>
            </a:r>
            <a:endParaRPr lang="en-US" sz="2800" dirty="0"/>
          </a:p>
          <a:p>
            <a:r>
              <a:rPr lang="en-US" dirty="0"/>
              <a:t>Azure: </a:t>
            </a:r>
            <a:r>
              <a:rPr lang="en-US" sz="2800" dirty="0">
                <a:hlinkClick r:id="rId3"/>
              </a:rPr>
              <a:t>https://azure.microsoft.com/en-us/free/free-account-faq/</a:t>
            </a:r>
            <a:endParaRPr lang="en-US" sz="2800" dirty="0"/>
          </a:p>
          <a:p>
            <a:r>
              <a:rPr lang="en-US" sz="2800" dirty="0"/>
              <a:t>GCP: </a:t>
            </a:r>
            <a:r>
              <a:rPr lang="en-US" sz="2800" dirty="0">
                <a:hlinkClick r:id="rId4"/>
              </a:rPr>
              <a:t>https://cloud.google.com/free/</a:t>
            </a:r>
            <a:endParaRPr lang="en-US" dirty="0"/>
          </a:p>
          <a:p>
            <a:r>
              <a:rPr lang="en-US" sz="2800" dirty="0"/>
              <a:t>Comparison: </a:t>
            </a:r>
            <a:r>
              <a:rPr lang="en-US" sz="2800" dirty="0">
                <a:hlinkClick r:id="rId5"/>
              </a:rPr>
              <a:t>http://sudhakarplugged.com/azure-vs-aws-vs-gcp-cloud-services-free-tier-comparison/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0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652-C61B-4058-93C2-A61315B8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99B1AB-3A8D-48C9-9C3F-6C51F2DA6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00384"/>
              </p:ext>
            </p:extLst>
          </p:nvPr>
        </p:nvGraphicFramePr>
        <p:xfrm>
          <a:off x="633415" y="1188402"/>
          <a:ext cx="10972797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15047631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341576049"/>
                    </a:ext>
                  </a:extLst>
                </a:gridCol>
                <a:gridCol w="4190997">
                  <a:extLst>
                    <a:ext uri="{9D8B030D-6E8A-4147-A177-3AD203B41FA5}">
                      <a16:colId xmlns:a16="http://schemas.microsoft.com/office/drawing/2014/main" val="256213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Typical 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Administrative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Many types of admins (operations, OS, network) with access to most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one allowed unfettered ability to make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2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Batched: As long running process do not make testing and rollbacks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 demand: Small changes locate failure quickly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9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Known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Deployment manifests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4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SDN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Unlimited once in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Access allowed only by managed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Deployments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Dev, Test, Prod all have different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Dev, test, prod are operationally the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6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22FA-7C02-47E7-B65F-92229A9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5F7C-6E8A-473F-BE27-E3D356E1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Expansion</a:t>
            </a:r>
          </a:p>
          <a:p>
            <a:r>
              <a:rPr lang="en-US" dirty="0"/>
              <a:t>Hiring</a:t>
            </a:r>
          </a:p>
          <a:p>
            <a:r>
              <a:rPr lang="en-US" dirty="0"/>
              <a:t>Is datacenter management a core competency?</a:t>
            </a:r>
          </a:p>
          <a:p>
            <a:r>
              <a:rPr lang="en-US" dirty="0"/>
              <a:t>Corporate culture (history)</a:t>
            </a:r>
          </a:p>
          <a:p>
            <a:r>
              <a:rPr lang="en-US" dirty="0"/>
              <a:t>Technical debt</a:t>
            </a:r>
          </a:p>
          <a:p>
            <a:r>
              <a:rPr lang="en-US" dirty="0"/>
              <a:t>Current use of CI/CD</a:t>
            </a:r>
          </a:p>
        </p:txBody>
      </p:sp>
    </p:spTree>
    <p:extLst>
      <p:ext uri="{BB962C8B-B14F-4D97-AF65-F5344CB8AC3E}">
        <p14:creationId xmlns:p14="http://schemas.microsoft.com/office/powerpoint/2010/main" val="270122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060D-A967-4919-B2E6-A644F818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Management responsibilities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B65AFE-C35F-4C6F-B46F-B21D3DF0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89" y="1057275"/>
            <a:ext cx="9807221" cy="55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F22BAE-5712-4DFB-814A-978AAAE7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0" y="152400"/>
            <a:ext cx="1144897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025AD-D5BC-43E5-9C8F-432CA2CD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213"/>
            <a:ext cx="12192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3559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01E7B5-20E7-4F7A-972E-68A152CE7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155</TotalTime>
  <Words>554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IT666</vt:lpstr>
      <vt:lpstr>IT780 : Introduction to Cloud Computing</vt:lpstr>
      <vt:lpstr>Agility</vt:lpstr>
      <vt:lpstr>Cost</vt:lpstr>
      <vt:lpstr>Free Tier</vt:lpstr>
      <vt:lpstr>Security</vt:lpstr>
      <vt:lpstr>Soft Factors</vt:lpstr>
      <vt:lpstr>Management responsibilities</vt:lpstr>
      <vt:lpstr>PowerPoint Presentation</vt:lpstr>
      <vt:lpstr>PowerPoint Presentation</vt:lpstr>
      <vt:lpstr>Rehost (Fast, Same quality, Expensive)</vt:lpstr>
      <vt:lpstr>Replatform (Slower,  Better quality, Use some new services)</vt:lpstr>
      <vt:lpstr>Refactor (Slowest, Best quality, Best cost)</vt:lpstr>
      <vt:lpstr>Compliance standards take time to evolve</vt:lpstr>
      <vt:lpstr>SANS Critical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25</cp:revision>
  <cp:lastPrinted>2015-03-25T21:04:44Z</cp:lastPrinted>
  <dcterms:created xsi:type="dcterms:W3CDTF">2020-01-07T21:31:54Z</dcterms:created>
  <dcterms:modified xsi:type="dcterms:W3CDTF">2020-04-13T01:44:54Z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