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4"/>
  </p:sldMasterIdLst>
  <p:notesMasterIdLst>
    <p:notesMasterId r:id="rId13"/>
  </p:notesMasterIdLst>
  <p:sldIdLst>
    <p:sldId id="279" r:id="rId5"/>
    <p:sldId id="285" r:id="rId6"/>
    <p:sldId id="282" r:id="rId7"/>
    <p:sldId id="284" r:id="rId8"/>
    <p:sldId id="290" r:id="rId9"/>
    <p:sldId id="283" r:id="rId10"/>
    <p:sldId id="281" r:id="rId11"/>
    <p:sldId id="286" r:id="rId12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2" autoAdjust="0"/>
    <p:restoredTop sz="92359" autoAdjust="0"/>
  </p:normalViewPr>
  <p:slideViewPr>
    <p:cSldViewPr>
      <p:cViewPr varScale="1">
        <p:scale>
          <a:sx n="67" d="100"/>
          <a:sy n="67" d="100"/>
        </p:scale>
        <p:origin x="84" y="54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1116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nneth Graf" userId="d1890dd4-deb6-4a9b-a156-5113ac77bda8" providerId="ADAL" clId="{B2F71012-226D-4112-AA4B-EB03DA25E42A}"/>
    <pc:docChg chg="custSel addSld delSld modSld sldOrd">
      <pc:chgData name="Kenneth Graf" userId="d1890dd4-deb6-4a9b-a156-5113ac77bda8" providerId="ADAL" clId="{B2F71012-226D-4112-AA4B-EB03DA25E42A}" dt="2020-01-18T20:53:47.415" v="871" actId="1076"/>
      <pc:docMkLst>
        <pc:docMk/>
      </pc:docMkLst>
      <pc:sldChg chg="modSp add del">
        <pc:chgData name="Kenneth Graf" userId="d1890dd4-deb6-4a9b-a156-5113ac77bda8" providerId="ADAL" clId="{B2F71012-226D-4112-AA4B-EB03DA25E42A}" dt="2020-01-13T23:01:15.488" v="844" actId="2696"/>
        <pc:sldMkLst>
          <pc:docMk/>
          <pc:sldMk cId="71901514" sldId="280"/>
        </pc:sldMkLst>
        <pc:spChg chg="mod">
          <ac:chgData name="Kenneth Graf" userId="d1890dd4-deb6-4a9b-a156-5113ac77bda8" providerId="ADAL" clId="{B2F71012-226D-4112-AA4B-EB03DA25E42A}" dt="2020-01-11T22:06:49.728" v="61" actId="20577"/>
          <ac:spMkLst>
            <pc:docMk/>
            <pc:sldMk cId="71901514" sldId="280"/>
            <ac:spMk id="2" creationId="{6BB2E166-718F-499C-BAB2-25D70A3779E4}"/>
          </ac:spMkLst>
        </pc:spChg>
        <pc:spChg chg="mod">
          <ac:chgData name="Kenneth Graf" userId="d1890dd4-deb6-4a9b-a156-5113ac77bda8" providerId="ADAL" clId="{B2F71012-226D-4112-AA4B-EB03DA25E42A}" dt="2020-01-11T22:23:35.138" v="209"/>
          <ac:spMkLst>
            <pc:docMk/>
            <pc:sldMk cId="71901514" sldId="280"/>
            <ac:spMk id="3" creationId="{03ACCA85-AFC0-4D0B-9EBA-9BAA6E400A94}"/>
          </ac:spMkLst>
        </pc:spChg>
      </pc:sldChg>
      <pc:sldChg chg="modSp add">
        <pc:chgData name="Kenneth Graf" userId="d1890dd4-deb6-4a9b-a156-5113ac77bda8" providerId="ADAL" clId="{B2F71012-226D-4112-AA4B-EB03DA25E42A}" dt="2020-01-13T02:12:08.100" v="210" actId="113"/>
        <pc:sldMkLst>
          <pc:docMk/>
          <pc:sldMk cId="462617441" sldId="281"/>
        </pc:sldMkLst>
        <pc:spChg chg="mod">
          <ac:chgData name="Kenneth Graf" userId="d1890dd4-deb6-4a9b-a156-5113ac77bda8" providerId="ADAL" clId="{B2F71012-226D-4112-AA4B-EB03DA25E42A}" dt="2020-01-11T22:04:33.692" v="31" actId="113"/>
          <ac:spMkLst>
            <pc:docMk/>
            <pc:sldMk cId="462617441" sldId="281"/>
            <ac:spMk id="2" creationId="{10AF22D9-BA73-4990-A332-4AC80A865071}"/>
          </ac:spMkLst>
        </pc:spChg>
        <pc:spChg chg="mod">
          <ac:chgData name="Kenneth Graf" userId="d1890dd4-deb6-4a9b-a156-5113ac77bda8" providerId="ADAL" clId="{B2F71012-226D-4112-AA4B-EB03DA25E42A}" dt="2020-01-13T02:12:08.100" v="210" actId="113"/>
          <ac:spMkLst>
            <pc:docMk/>
            <pc:sldMk cId="462617441" sldId="281"/>
            <ac:spMk id="3" creationId="{4AC4C991-F245-4922-92C9-FC1D5D86DD35}"/>
          </ac:spMkLst>
        </pc:spChg>
      </pc:sldChg>
      <pc:sldChg chg="modSp add">
        <pc:chgData name="Kenneth Graf" userId="d1890dd4-deb6-4a9b-a156-5113ac77bda8" providerId="ADAL" clId="{B2F71012-226D-4112-AA4B-EB03DA25E42A}" dt="2020-01-13T02:26:36.682" v="482" actId="20577"/>
        <pc:sldMkLst>
          <pc:docMk/>
          <pc:sldMk cId="1842149959" sldId="282"/>
        </pc:sldMkLst>
        <pc:spChg chg="mod">
          <ac:chgData name="Kenneth Graf" userId="d1890dd4-deb6-4a9b-a156-5113ac77bda8" providerId="ADAL" clId="{B2F71012-226D-4112-AA4B-EB03DA25E42A}" dt="2020-01-13T02:19:08.543" v="225" actId="20577"/>
          <ac:spMkLst>
            <pc:docMk/>
            <pc:sldMk cId="1842149959" sldId="282"/>
            <ac:spMk id="2" creationId="{973E253C-9CB2-4854-9DFE-29B90475BFBB}"/>
          </ac:spMkLst>
        </pc:spChg>
        <pc:spChg chg="mod">
          <ac:chgData name="Kenneth Graf" userId="d1890dd4-deb6-4a9b-a156-5113ac77bda8" providerId="ADAL" clId="{B2F71012-226D-4112-AA4B-EB03DA25E42A}" dt="2020-01-13T02:26:36.682" v="482" actId="20577"/>
          <ac:spMkLst>
            <pc:docMk/>
            <pc:sldMk cId="1842149959" sldId="282"/>
            <ac:spMk id="3" creationId="{B35E016C-D1E8-4082-9CFE-01FBEC7DD300}"/>
          </ac:spMkLst>
        </pc:spChg>
      </pc:sldChg>
      <pc:sldChg chg="addSp delSp modSp add ord">
        <pc:chgData name="Kenneth Graf" userId="d1890dd4-deb6-4a9b-a156-5113ac77bda8" providerId="ADAL" clId="{B2F71012-226D-4112-AA4B-EB03DA25E42A}" dt="2020-01-13T02:48:59.167" v="695"/>
        <pc:sldMkLst>
          <pc:docMk/>
          <pc:sldMk cId="993196949" sldId="283"/>
        </pc:sldMkLst>
        <pc:spChg chg="mod">
          <ac:chgData name="Kenneth Graf" userId="d1890dd4-deb6-4a9b-a156-5113ac77bda8" providerId="ADAL" clId="{B2F71012-226D-4112-AA4B-EB03DA25E42A}" dt="2020-01-13T02:33:20.365" v="496" actId="20577"/>
          <ac:spMkLst>
            <pc:docMk/>
            <pc:sldMk cId="993196949" sldId="283"/>
            <ac:spMk id="2" creationId="{E6AF92FB-6EBC-4B00-9390-3AE5459E386E}"/>
          </ac:spMkLst>
        </pc:spChg>
        <pc:spChg chg="del">
          <ac:chgData name="Kenneth Graf" userId="d1890dd4-deb6-4a9b-a156-5113ac77bda8" providerId="ADAL" clId="{B2F71012-226D-4112-AA4B-EB03DA25E42A}" dt="2020-01-13T02:33:13.995" v="484"/>
          <ac:spMkLst>
            <pc:docMk/>
            <pc:sldMk cId="993196949" sldId="283"/>
            <ac:spMk id="3" creationId="{FAA12CD1-535C-4589-AEAA-4B59FD633866}"/>
          </ac:spMkLst>
        </pc:spChg>
        <pc:spChg chg="add mod">
          <ac:chgData name="Kenneth Graf" userId="d1890dd4-deb6-4a9b-a156-5113ac77bda8" providerId="ADAL" clId="{B2F71012-226D-4112-AA4B-EB03DA25E42A}" dt="2020-01-13T02:41:43.242" v="693" actId="313"/>
          <ac:spMkLst>
            <pc:docMk/>
            <pc:sldMk cId="993196949" sldId="283"/>
            <ac:spMk id="5" creationId="{66ACE34D-25FB-46AD-8013-26932B3717C6}"/>
          </ac:spMkLst>
        </pc:spChg>
        <pc:picChg chg="add mod">
          <ac:chgData name="Kenneth Graf" userId="d1890dd4-deb6-4a9b-a156-5113ac77bda8" providerId="ADAL" clId="{B2F71012-226D-4112-AA4B-EB03DA25E42A}" dt="2020-01-13T02:35:49.076" v="501" actId="1076"/>
          <ac:picMkLst>
            <pc:docMk/>
            <pc:sldMk cId="993196949" sldId="283"/>
            <ac:picMk id="4" creationId="{AC738388-0370-4D8F-8A76-E8EBD4B9B1A3}"/>
          </ac:picMkLst>
        </pc:picChg>
      </pc:sldChg>
      <pc:sldChg chg="modSp add">
        <pc:chgData name="Kenneth Graf" userId="d1890dd4-deb6-4a9b-a156-5113ac77bda8" providerId="ADAL" clId="{B2F71012-226D-4112-AA4B-EB03DA25E42A}" dt="2020-01-16T18:12:54.901" v="867" actId="20577"/>
        <pc:sldMkLst>
          <pc:docMk/>
          <pc:sldMk cId="1172112736" sldId="284"/>
        </pc:sldMkLst>
        <pc:spChg chg="mod">
          <ac:chgData name="Kenneth Graf" userId="d1890dd4-deb6-4a9b-a156-5113ac77bda8" providerId="ADAL" clId="{B2F71012-226D-4112-AA4B-EB03DA25E42A}" dt="2020-01-16T18:12:54.901" v="867" actId="20577"/>
          <ac:spMkLst>
            <pc:docMk/>
            <pc:sldMk cId="1172112736" sldId="284"/>
            <ac:spMk id="2" creationId="{5998CB8E-BC6C-4D0A-BEB4-7C9E7F41D445}"/>
          </ac:spMkLst>
        </pc:spChg>
        <pc:spChg chg="mod">
          <ac:chgData name="Kenneth Graf" userId="d1890dd4-deb6-4a9b-a156-5113ac77bda8" providerId="ADAL" clId="{B2F71012-226D-4112-AA4B-EB03DA25E42A}" dt="2020-01-13T02:58:47.599" v="748" actId="404"/>
          <ac:spMkLst>
            <pc:docMk/>
            <pc:sldMk cId="1172112736" sldId="284"/>
            <ac:spMk id="3" creationId="{5B4ABA19-664B-4898-9607-E419C0AFF477}"/>
          </ac:spMkLst>
        </pc:spChg>
      </pc:sldChg>
      <pc:sldChg chg="addSp delSp modSp add">
        <pc:chgData name="Kenneth Graf" userId="d1890dd4-deb6-4a9b-a156-5113ac77bda8" providerId="ADAL" clId="{B2F71012-226D-4112-AA4B-EB03DA25E42A}" dt="2020-01-13T03:01:08.607" v="753" actId="1076"/>
        <pc:sldMkLst>
          <pc:docMk/>
          <pc:sldMk cId="2932179395" sldId="285"/>
        </pc:sldMkLst>
        <pc:spChg chg="del">
          <ac:chgData name="Kenneth Graf" userId="d1890dd4-deb6-4a9b-a156-5113ac77bda8" providerId="ADAL" clId="{B2F71012-226D-4112-AA4B-EB03DA25E42A}" dt="2020-01-13T03:00:55.940" v="750"/>
          <ac:spMkLst>
            <pc:docMk/>
            <pc:sldMk cId="2932179395" sldId="285"/>
            <ac:spMk id="3" creationId="{719B21F9-CCF9-4B67-A7E2-7EF2336EF850}"/>
          </ac:spMkLst>
        </pc:spChg>
        <pc:picChg chg="add mod">
          <ac:chgData name="Kenneth Graf" userId="d1890dd4-deb6-4a9b-a156-5113ac77bda8" providerId="ADAL" clId="{B2F71012-226D-4112-AA4B-EB03DA25E42A}" dt="2020-01-13T03:01:08.607" v="753" actId="1076"/>
          <ac:picMkLst>
            <pc:docMk/>
            <pc:sldMk cId="2932179395" sldId="285"/>
            <ac:picMk id="4" creationId="{83A0E5F7-94D2-409A-BF5D-2C2A8A6998BE}"/>
          </ac:picMkLst>
        </pc:picChg>
      </pc:sldChg>
      <pc:sldChg chg="modSp add">
        <pc:chgData name="Kenneth Graf" userId="d1890dd4-deb6-4a9b-a156-5113ac77bda8" providerId="ADAL" clId="{B2F71012-226D-4112-AA4B-EB03DA25E42A}" dt="2020-01-13T03:24:21.260" v="843" actId="20577"/>
        <pc:sldMkLst>
          <pc:docMk/>
          <pc:sldMk cId="940800422" sldId="286"/>
        </pc:sldMkLst>
        <pc:spChg chg="mod">
          <ac:chgData name="Kenneth Graf" userId="d1890dd4-deb6-4a9b-a156-5113ac77bda8" providerId="ADAL" clId="{B2F71012-226D-4112-AA4B-EB03DA25E42A}" dt="2020-01-13T03:21:53.162" v="772" actId="20577"/>
          <ac:spMkLst>
            <pc:docMk/>
            <pc:sldMk cId="940800422" sldId="286"/>
            <ac:spMk id="2" creationId="{882E301E-9593-4613-8BDA-4FB85D17F379}"/>
          </ac:spMkLst>
        </pc:spChg>
        <pc:spChg chg="mod">
          <ac:chgData name="Kenneth Graf" userId="d1890dd4-deb6-4a9b-a156-5113ac77bda8" providerId="ADAL" clId="{B2F71012-226D-4112-AA4B-EB03DA25E42A}" dt="2020-01-13T03:24:21.260" v="843" actId="20577"/>
          <ac:spMkLst>
            <pc:docMk/>
            <pc:sldMk cId="940800422" sldId="286"/>
            <ac:spMk id="3" creationId="{92DC6F05-8B01-4047-9DA0-8B2DE79025AA}"/>
          </ac:spMkLst>
        </pc:spChg>
      </pc:sldChg>
      <pc:sldChg chg="modSp add">
        <pc:chgData name="Kenneth Graf" userId="d1890dd4-deb6-4a9b-a156-5113ac77bda8" providerId="ADAL" clId="{B2F71012-226D-4112-AA4B-EB03DA25E42A}" dt="2020-01-18T20:53:47.415" v="871" actId="1076"/>
        <pc:sldMkLst>
          <pc:docMk/>
          <pc:sldMk cId="3886707498" sldId="290"/>
        </pc:sldMkLst>
        <pc:picChg chg="mod">
          <ac:chgData name="Kenneth Graf" userId="d1890dd4-deb6-4a9b-a156-5113ac77bda8" providerId="ADAL" clId="{B2F71012-226D-4112-AA4B-EB03DA25E42A}" dt="2020-01-18T20:53:47.415" v="871" actId="1076"/>
          <ac:picMkLst>
            <pc:docMk/>
            <pc:sldMk cId="3886707498" sldId="290"/>
            <ac:picMk id="4" creationId="{AFBE1B93-009C-4701-8175-4B53FE958C4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A8F3AA64-1AA2-40FC-9C4D-FF0C9CC41531}" type="datetimeFigureOut">
              <a:rPr lang="en-US" smtClean="0"/>
              <a:t>1/18/2020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EBE13BA3-2BF5-478F-8F09-F40177E242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20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200400"/>
            <a:ext cx="8534400" cy="2438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609600" y="1295401"/>
            <a:ext cx="10972800" cy="1470025"/>
          </a:xfrm>
        </p:spPr>
        <p:txBody>
          <a:bodyPr/>
          <a:lstStyle>
            <a:lvl1pPr algn="ctr">
              <a:defRPr baseline="0"/>
            </a:lvl1pPr>
          </a:lstStyle>
          <a:p>
            <a:r>
              <a:rPr lang="en-US" dirty="0"/>
              <a:t>IT666 : Computer Security</a:t>
            </a:r>
          </a:p>
        </p:txBody>
      </p:sp>
      <p:sp>
        <p:nvSpPr>
          <p:cNvPr id="10" name="Date Placeholder 3"/>
          <p:cNvSpPr txBox="1">
            <a:spLocks/>
          </p:cNvSpPr>
          <p:nvPr/>
        </p:nvSpPr>
        <p:spPr>
          <a:xfrm>
            <a:off x="914400" y="6348476"/>
            <a:ext cx="284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/>
          </a:p>
        </p:txBody>
      </p:sp>
      <p:sp>
        <p:nvSpPr>
          <p:cNvPr id="11" name="Footer Placeholder 4"/>
          <p:cNvSpPr txBox="1">
            <a:spLocks/>
          </p:cNvSpPr>
          <p:nvPr/>
        </p:nvSpPr>
        <p:spPr>
          <a:xfrm>
            <a:off x="7112000" y="6348475"/>
            <a:ext cx="416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dirty="0"/>
              <a:t>Instructor : ken.graf@unh.edu</a:t>
            </a:r>
          </a:p>
        </p:txBody>
      </p:sp>
      <p:pic>
        <p:nvPicPr>
          <p:cNvPr id="12" name="Picture 2" descr="University of New Hampshire">
            <a:extLst>
              <a:ext uri="{FF2B5EF4-FFF2-40B4-BE49-F238E27FC236}">
                <a16:creationId xmlns:a16="http://schemas.microsoft.com/office/drawing/2014/main" id="{52E3954D-70A0-416F-A7AB-55B49D629FD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04800"/>
            <a:ext cx="291465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0512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39762"/>
          </a:xfrm>
        </p:spPr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1"/>
            <a:ext cx="10972800" cy="4754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" y="6356351"/>
            <a:ext cx="10972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353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39762"/>
          </a:xfrm>
        </p:spPr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" y="6356351"/>
            <a:ext cx="10972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878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" y="6356351"/>
            <a:ext cx="10972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233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143001"/>
            <a:ext cx="10972800" cy="4983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473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</p:sldLayoutIdLst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en-us/global-infrastructure/" TargetMode="External"/><Relationship Id="rId2" Type="http://schemas.openxmlformats.org/officeDocument/2006/relationships/hyperlink" Target="https://www.infrastructure.aw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oracle.com/cloud/data-regions.html#northamerica" TargetMode="External"/><Relationship Id="rId5" Type="http://schemas.openxmlformats.org/officeDocument/2006/relationships/hyperlink" Target="https://www.ibm.com/cloud/data-centers/" TargetMode="External"/><Relationship Id="rId4" Type="http://schemas.openxmlformats.org/officeDocument/2006/relationships/hyperlink" Target="https://cloud.google.com/about/locations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Chapter 4</a:t>
            </a:r>
          </a:p>
          <a:p>
            <a:r>
              <a:rPr lang="en-US" sz="2400" b="1" dirty="0"/>
              <a:t>How </a:t>
            </a:r>
            <a:r>
              <a:rPr lang="en-US" sz="2400" b="1"/>
              <a:t>to Choose </a:t>
            </a:r>
            <a:r>
              <a:rPr lang="en-US" sz="2400" b="1" dirty="0"/>
              <a:t>Technology Stacks</a:t>
            </a:r>
            <a:endParaRPr lang="en-US" sz="2400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IT780 : Introduction to Cloud Computing</a:t>
            </a:r>
          </a:p>
        </p:txBody>
      </p:sp>
    </p:spTree>
    <p:extLst>
      <p:ext uri="{BB962C8B-B14F-4D97-AF65-F5344CB8AC3E}">
        <p14:creationId xmlns:p14="http://schemas.microsoft.com/office/powerpoint/2010/main" val="1143574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18EB2-3DCA-4D17-A33A-6BCFFC3D3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3A0E5F7-94D2-409A-BF5D-2C2A8A6998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525" y="331788"/>
            <a:ext cx="11874950" cy="6051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179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E253C-9CB2-4854-9DFE-29B90475B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E016C-D1E8-4082-9CFE-01FBEC7DD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Scale</a:t>
            </a:r>
          </a:p>
          <a:p>
            <a:pPr lvl="1"/>
            <a:r>
              <a:rPr lang="en-US" dirty="0"/>
              <a:t>Drives up availability and costs down</a:t>
            </a:r>
          </a:p>
          <a:p>
            <a:r>
              <a:rPr lang="en-US" dirty="0"/>
              <a:t>Security/compliance</a:t>
            </a:r>
          </a:p>
          <a:p>
            <a:pPr lvl="1"/>
            <a:r>
              <a:rPr lang="en-US" dirty="0"/>
              <a:t>Originally an inhibitor</a:t>
            </a:r>
          </a:p>
          <a:p>
            <a:pPr lvl="1"/>
            <a:r>
              <a:rPr lang="en-US" dirty="0"/>
              <a:t>Now an easier path to compliance</a:t>
            </a:r>
          </a:p>
          <a:p>
            <a:r>
              <a:rPr lang="en-US" dirty="0"/>
              <a:t>Feature richness</a:t>
            </a:r>
          </a:p>
          <a:p>
            <a:pPr lvl="1"/>
            <a:r>
              <a:rPr lang="en-US" dirty="0"/>
              <a:t>Was computer, messaging, storage</a:t>
            </a:r>
          </a:p>
          <a:p>
            <a:pPr lvl="1"/>
            <a:r>
              <a:rPr lang="en-US" dirty="0"/>
              <a:t>Now machine learning, blockchain, serverless, and AI</a:t>
            </a:r>
          </a:p>
          <a:p>
            <a:r>
              <a:rPr lang="en-US" dirty="0"/>
              <a:t>Price</a:t>
            </a:r>
          </a:p>
          <a:p>
            <a:pPr lvl="1"/>
            <a:r>
              <a:rPr lang="en-US" dirty="0"/>
              <a:t>Every workload is different</a:t>
            </a:r>
          </a:p>
          <a:p>
            <a:pPr lvl="1"/>
            <a:r>
              <a:rPr lang="en-US" dirty="0"/>
              <a:t>The three major cloud vendors are all cost competitive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149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8CB8E-BC6C-4D0A-BEB4-7C9E7F41D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Internet Scale Vendors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ABA19-664B-4898-9607-E419C0AFF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AWS : </a:t>
            </a:r>
            <a:r>
              <a:rPr lang="en-US" dirty="0">
                <a:hlinkClick r:id="rId2"/>
              </a:rPr>
              <a:t>https://www.infrastructure.aws/</a:t>
            </a:r>
            <a:endParaRPr lang="en-US" dirty="0"/>
          </a:p>
          <a:p>
            <a:r>
              <a:rPr lang="en-US" dirty="0"/>
              <a:t>Azure : </a:t>
            </a:r>
            <a:r>
              <a:rPr lang="en-US" sz="2800" dirty="0">
                <a:hlinkClick r:id="rId3"/>
              </a:rPr>
              <a:t>https://azure.microsoft.com/en-us/global-infrastructure/</a:t>
            </a:r>
            <a:endParaRPr lang="en-US" sz="2800" dirty="0"/>
          </a:p>
          <a:p>
            <a:r>
              <a:rPr lang="en-US" dirty="0"/>
              <a:t>GCP : </a:t>
            </a:r>
            <a:r>
              <a:rPr lang="en-US" dirty="0">
                <a:hlinkClick r:id="rId4"/>
              </a:rPr>
              <a:t>https://cloud.google.com/about/locations/</a:t>
            </a:r>
            <a:endParaRPr lang="en-US" dirty="0"/>
          </a:p>
          <a:p>
            <a:r>
              <a:rPr lang="en-US" dirty="0"/>
              <a:t>IBM : </a:t>
            </a:r>
            <a:r>
              <a:rPr lang="en-US" dirty="0">
                <a:hlinkClick r:id="rId5"/>
              </a:rPr>
              <a:t>https://www.ibm.com/cloud/data-centers/</a:t>
            </a:r>
            <a:endParaRPr lang="en-US" dirty="0"/>
          </a:p>
          <a:p>
            <a:r>
              <a:rPr lang="en-US" dirty="0"/>
              <a:t>Oracle : </a:t>
            </a:r>
            <a:r>
              <a:rPr lang="en-US" sz="2400" dirty="0">
                <a:hlinkClick r:id="rId6"/>
              </a:rPr>
              <a:t>https://www.oracle.com/cloud/data-regions.html#northamerica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112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A028B-A7CA-41C3-9BA0-E73FF43D9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FBE1B93-009C-4701-8175-4B53FE958C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6097" y="206415"/>
            <a:ext cx="10579806" cy="6445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707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F92FB-6EBC-4B00-9390-3AE5459E3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Marketplaces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C738388-0370-4D8F-8A76-E8EBD4B9B1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14800" y="947737"/>
            <a:ext cx="7597565" cy="53019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6ACE34D-25FB-46AD-8013-26932B3717C6}"/>
              </a:ext>
            </a:extLst>
          </p:cNvPr>
          <p:cNvSpPr txBox="1"/>
          <p:nvPr/>
        </p:nvSpPr>
        <p:spPr>
          <a:xfrm>
            <a:off x="479635" y="1219200"/>
            <a:ext cx="3635165" cy="48768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Pro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Evaluations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Low up-front cost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A ’la carte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Only “off the shelf”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Existing contracts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Long-term deals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No customization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93196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F22D9-BA73-4990-A332-4AC80A865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Cloud Pricing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4C991-F245-4922-92C9-FC1D5D86D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Unused resources</a:t>
            </a:r>
          </a:p>
          <a:p>
            <a:r>
              <a:rPr lang="en-US" dirty="0"/>
              <a:t>No centralized cost management</a:t>
            </a:r>
          </a:p>
          <a:p>
            <a:r>
              <a:rPr lang="en-US" dirty="0"/>
              <a:t>Overprovisioning</a:t>
            </a:r>
          </a:p>
          <a:p>
            <a:r>
              <a:rPr lang="en-US" dirty="0"/>
              <a:t>Poor design choices</a:t>
            </a:r>
          </a:p>
        </p:txBody>
      </p:sp>
    </p:spTree>
    <p:extLst>
      <p:ext uri="{BB962C8B-B14F-4D97-AF65-F5344CB8AC3E}">
        <p14:creationId xmlns:p14="http://schemas.microsoft.com/office/powerpoint/2010/main" val="462617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E301E-9593-4613-8BDA-4FB85D17F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consider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C6F05-8B01-4047-9DA0-8B2DE7902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operating systems really matter any longer?</a:t>
            </a:r>
          </a:p>
          <a:p>
            <a:r>
              <a:rPr lang="en-US" dirty="0"/>
              <a:t>Vender lock-in</a:t>
            </a:r>
          </a:p>
          <a:p>
            <a:r>
              <a:rPr lang="en-US" dirty="0"/>
              <a:t>Self managed cloud services</a:t>
            </a:r>
          </a:p>
          <a:p>
            <a:r>
              <a:rPr lang="en-US" dirty="0"/>
              <a:t>Your dev environment can </a:t>
            </a:r>
            <a:r>
              <a:rPr lang="en-US"/>
              <a:t>drive production vendor </a:t>
            </a:r>
            <a:r>
              <a:rPr lang="en-US" dirty="0"/>
              <a:t>choice</a:t>
            </a:r>
          </a:p>
        </p:txBody>
      </p:sp>
    </p:spTree>
    <p:extLst>
      <p:ext uri="{BB962C8B-B14F-4D97-AF65-F5344CB8AC3E}">
        <p14:creationId xmlns:p14="http://schemas.microsoft.com/office/powerpoint/2010/main" val="940800422"/>
      </p:ext>
    </p:extLst>
  </p:cSld>
  <p:clrMapOvr>
    <a:masterClrMapping/>
  </p:clrMapOvr>
</p:sld>
</file>

<file path=ppt/theme/theme1.xml><?xml version="1.0" encoding="utf-8"?>
<a:theme xmlns:a="http://schemas.openxmlformats.org/drawingml/2006/main" name="IT666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>
        <a:normAutofit/>
      </a:bodyPr>
      <a:lstStyle>
        <a:defPPr>
          <a:defRPr sz="2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12-Trends.pptx" id="{CF9E64A6-1B50-4E9B-9456-2163C9E6FE1E}" vid="{8CC29345-76B5-417D-AEB8-0591BE99F69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D48B0CB13E69F42B54D3DE424488AFE" ma:contentTypeVersion="13" ma:contentTypeDescription="Create a new document." ma:contentTypeScope="" ma:versionID="c580b450af3975084ea9d9a74b1aa1c3">
  <xsd:schema xmlns:xsd="http://www.w3.org/2001/XMLSchema" xmlns:xs="http://www.w3.org/2001/XMLSchema" xmlns:p="http://schemas.microsoft.com/office/2006/metadata/properties" xmlns:ns3="6e27e843-6876-4ec5-817f-dbc394bc1606" xmlns:ns4="1ea98ed5-bdea-415e-9a90-b2f6afa71452" targetNamespace="http://schemas.microsoft.com/office/2006/metadata/properties" ma:root="true" ma:fieldsID="ee979d553edbfea5e3efbc24595909db" ns3:_="" ns4:_="">
    <xsd:import namespace="6e27e843-6876-4ec5-817f-dbc394bc1606"/>
    <xsd:import namespace="1ea98ed5-bdea-415e-9a90-b2f6afa7145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EventHashCode" minOccurs="0"/>
                <xsd:element ref="ns3:MediaServiceGenerationTim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DateTaken" minOccurs="0"/>
                <xsd:element ref="ns3:MediaServiceLocation" minOccurs="0"/>
                <xsd:element ref="ns3:MediaServiceOCR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e27e843-6876-4ec5-817f-dbc394bc160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EventHashCode" ma:index="1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ea98ed5-bdea-415e-9a90-b2f6afa71452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DB4A837-8F3B-4881-BE2E-1CD30F9388A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E9EDA2D-2D25-4C9B-B388-2626A106A5D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9FD47FC-2B55-4617-AB9F-AE22E36A43A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e27e843-6876-4ec5-817f-dbc394bc1606"/>
    <ds:schemaRef ds:uri="1ea98ed5-bdea-415e-9a90-b2f6afa7145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UNH-lecture-template</Template>
  <TotalTime>1940</TotalTime>
  <Words>197</Words>
  <Application>Microsoft Office PowerPoint</Application>
  <PresentationFormat>Widescreen</PresentationFormat>
  <Paragraphs>42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IT666</vt:lpstr>
      <vt:lpstr>IT780 : Introduction to Cloud Computing</vt:lpstr>
      <vt:lpstr>PowerPoint Presentation</vt:lpstr>
      <vt:lpstr>Considerations</vt:lpstr>
      <vt:lpstr>Internet Scale Vendors</vt:lpstr>
      <vt:lpstr>PowerPoint Presentation</vt:lpstr>
      <vt:lpstr>Marketplaces</vt:lpstr>
      <vt:lpstr>Cloud Pricing Challenges</vt:lpstr>
      <vt:lpstr>Things to consider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IT780 : Introduction to Cloud Computing</dc:title>
  <dc:creator>Ken Graf</dc:creator>
  <cp:lastModifiedBy>Ken Graf</cp:lastModifiedBy>
  <cp:revision>10</cp:revision>
  <cp:lastPrinted>2015-03-25T21:04:44Z</cp:lastPrinted>
  <dcterms:created xsi:type="dcterms:W3CDTF">2020-01-07T21:33:40Z</dcterms:created>
  <dcterms:modified xsi:type="dcterms:W3CDTF">2020-01-18T20:54:15Z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0x010100BD48B0CB13E69F42B54D3DE424488AFE</vt:lpwstr>
  </property>
</Properties>
</file>