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8"/>
  </p:notesMasterIdLst>
  <p:sldIdLst>
    <p:sldId id="279" r:id="rId5"/>
    <p:sldId id="280" r:id="rId6"/>
    <p:sldId id="282" r:id="rId7"/>
    <p:sldId id="281" r:id="rId8"/>
    <p:sldId id="283" r:id="rId9"/>
    <p:sldId id="284" r:id="rId10"/>
    <p:sldId id="291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60A7C8C1-F5C2-4715-9402-166B4257AFFB}"/>
    <pc:docChg chg="custSel addSld modSld sldOrd">
      <pc:chgData name="Kenneth Graf" userId="d1890dd4-deb6-4a9b-a156-5113ac77bda8" providerId="ADAL" clId="{60A7C8C1-F5C2-4715-9402-166B4257AFFB}" dt="2020-01-18T20:47:31.741" v="1643" actId="1076"/>
      <pc:docMkLst>
        <pc:docMk/>
      </pc:docMkLst>
      <pc:sldChg chg="addSp delSp modSp add">
        <pc:chgData name="Kenneth Graf" userId="d1890dd4-deb6-4a9b-a156-5113ac77bda8" providerId="ADAL" clId="{60A7C8C1-F5C2-4715-9402-166B4257AFFB}" dt="2020-01-13T03:47:46.617" v="29" actId="20577"/>
        <pc:sldMkLst>
          <pc:docMk/>
          <pc:sldMk cId="2470696945" sldId="280"/>
        </pc:sldMkLst>
        <pc:spChg chg="mod">
          <ac:chgData name="Kenneth Graf" userId="d1890dd4-deb6-4a9b-a156-5113ac77bda8" providerId="ADAL" clId="{60A7C8C1-F5C2-4715-9402-166B4257AFFB}" dt="2020-01-13T03:47:46.617" v="29" actId="20577"/>
          <ac:spMkLst>
            <pc:docMk/>
            <pc:sldMk cId="2470696945" sldId="280"/>
            <ac:spMk id="2" creationId="{F61ACBBD-9E78-4CD3-8081-077BFC5C5CA5}"/>
          </ac:spMkLst>
        </pc:spChg>
        <pc:spChg chg="del">
          <ac:chgData name="Kenneth Graf" userId="d1890dd4-deb6-4a9b-a156-5113ac77bda8" providerId="ADAL" clId="{60A7C8C1-F5C2-4715-9402-166B4257AFFB}" dt="2020-01-13T03:43:06.937" v="1" actId="931"/>
          <ac:spMkLst>
            <pc:docMk/>
            <pc:sldMk cId="2470696945" sldId="280"/>
            <ac:spMk id="3" creationId="{B134EA34-C55D-4DB8-B844-79C1EE4F0E00}"/>
          </ac:spMkLst>
        </pc:spChg>
        <pc:spChg chg="add del mod">
          <ac:chgData name="Kenneth Graf" userId="d1890dd4-deb6-4a9b-a156-5113ac77bda8" providerId="ADAL" clId="{60A7C8C1-F5C2-4715-9402-166B4257AFFB}" dt="2020-01-13T03:47:23.341" v="6" actId="931"/>
          <ac:spMkLst>
            <pc:docMk/>
            <pc:sldMk cId="2470696945" sldId="280"/>
            <ac:spMk id="7" creationId="{F215B6F7-BD77-4515-95AB-F8508BF6DF8E}"/>
          </ac:spMkLst>
        </pc:spChg>
        <pc:picChg chg="add del mod">
          <ac:chgData name="Kenneth Graf" userId="d1890dd4-deb6-4a9b-a156-5113ac77bda8" providerId="ADAL" clId="{60A7C8C1-F5C2-4715-9402-166B4257AFFB}" dt="2020-01-13T03:47:05.827" v="5" actId="478"/>
          <ac:picMkLst>
            <pc:docMk/>
            <pc:sldMk cId="2470696945" sldId="280"/>
            <ac:picMk id="5" creationId="{EC54F23B-0AC5-4EA4-BF88-1ADB37C670BF}"/>
          </ac:picMkLst>
        </pc:picChg>
        <pc:picChg chg="add mod">
          <ac:chgData name="Kenneth Graf" userId="d1890dd4-deb6-4a9b-a156-5113ac77bda8" providerId="ADAL" clId="{60A7C8C1-F5C2-4715-9402-166B4257AFFB}" dt="2020-01-13T03:47:36.393" v="9" actId="1076"/>
          <ac:picMkLst>
            <pc:docMk/>
            <pc:sldMk cId="2470696945" sldId="280"/>
            <ac:picMk id="9" creationId="{547A5673-D254-42F9-A7E8-A7022D10113F}"/>
          </ac:picMkLst>
        </pc:picChg>
      </pc:sldChg>
      <pc:sldChg chg="addSp delSp modSp add ord">
        <pc:chgData name="Kenneth Graf" userId="d1890dd4-deb6-4a9b-a156-5113ac77bda8" providerId="ADAL" clId="{60A7C8C1-F5C2-4715-9402-166B4257AFFB}" dt="2020-01-13T13:34:29.132" v="658" actId="1076"/>
        <pc:sldMkLst>
          <pc:docMk/>
          <pc:sldMk cId="2072377523" sldId="281"/>
        </pc:sldMkLst>
        <pc:spChg chg="mod">
          <ac:chgData name="Kenneth Graf" userId="d1890dd4-deb6-4a9b-a156-5113ac77bda8" providerId="ADAL" clId="{60A7C8C1-F5C2-4715-9402-166B4257AFFB}" dt="2020-01-13T03:58:12.380" v="278" actId="20577"/>
          <ac:spMkLst>
            <pc:docMk/>
            <pc:sldMk cId="2072377523" sldId="281"/>
            <ac:spMk id="2" creationId="{A4A022AA-270F-4E9B-BDFB-8982575E3AE9}"/>
          </ac:spMkLst>
        </pc:spChg>
        <pc:spChg chg="del">
          <ac:chgData name="Kenneth Graf" userId="d1890dd4-deb6-4a9b-a156-5113ac77bda8" providerId="ADAL" clId="{60A7C8C1-F5C2-4715-9402-166B4257AFFB}" dt="2020-01-13T03:49:05.169" v="43" actId="931"/>
          <ac:spMkLst>
            <pc:docMk/>
            <pc:sldMk cId="2072377523" sldId="281"/>
            <ac:spMk id="3" creationId="{63F54D36-85F7-4019-B2C1-92899D8791A1}"/>
          </ac:spMkLst>
        </pc:spChg>
        <pc:spChg chg="add del mod">
          <ac:chgData name="Kenneth Graf" userId="d1890dd4-deb6-4a9b-a156-5113ac77bda8" providerId="ADAL" clId="{60A7C8C1-F5C2-4715-9402-166B4257AFFB}" dt="2020-01-13T03:57:56.438" v="267" actId="931"/>
          <ac:spMkLst>
            <pc:docMk/>
            <pc:sldMk cId="2072377523" sldId="281"/>
            <ac:spMk id="7" creationId="{AB846F6F-103A-408B-B3E7-7BF59354ACD2}"/>
          </ac:spMkLst>
        </pc:spChg>
        <pc:spChg chg="add mod">
          <ac:chgData name="Kenneth Graf" userId="d1890dd4-deb6-4a9b-a156-5113ac77bda8" providerId="ADAL" clId="{60A7C8C1-F5C2-4715-9402-166B4257AFFB}" dt="2020-01-13T13:34:29.132" v="658" actId="1076"/>
          <ac:spMkLst>
            <pc:docMk/>
            <pc:sldMk cId="2072377523" sldId="281"/>
            <ac:spMk id="11" creationId="{82B41192-1397-42FA-B329-9B753892BF50}"/>
          </ac:spMkLst>
        </pc:spChg>
        <pc:picChg chg="add del mod">
          <ac:chgData name="Kenneth Graf" userId="d1890dd4-deb6-4a9b-a156-5113ac77bda8" providerId="ADAL" clId="{60A7C8C1-F5C2-4715-9402-166B4257AFFB}" dt="2020-01-13T03:57:32.064" v="266" actId="478"/>
          <ac:picMkLst>
            <pc:docMk/>
            <pc:sldMk cId="2072377523" sldId="281"/>
            <ac:picMk id="5" creationId="{9A9A95D5-3FDC-4692-B07F-1A3685E0A004}"/>
          </ac:picMkLst>
        </pc:picChg>
        <pc:picChg chg="add mod">
          <ac:chgData name="Kenneth Graf" userId="d1890dd4-deb6-4a9b-a156-5113ac77bda8" providerId="ADAL" clId="{60A7C8C1-F5C2-4715-9402-166B4257AFFB}" dt="2020-01-13T04:03:58.623" v="281" actId="1076"/>
          <ac:picMkLst>
            <pc:docMk/>
            <pc:sldMk cId="2072377523" sldId="281"/>
            <ac:picMk id="9" creationId="{A2CB3A9C-AB4F-4209-8E41-90E071787CD7}"/>
          </ac:picMkLst>
        </pc:picChg>
        <pc:picChg chg="add mod">
          <ac:chgData name="Kenneth Graf" userId="d1890dd4-deb6-4a9b-a156-5113ac77bda8" providerId="ADAL" clId="{60A7C8C1-F5C2-4715-9402-166B4257AFFB}" dt="2020-01-13T04:04:11.258" v="285" actId="14100"/>
          <ac:picMkLst>
            <pc:docMk/>
            <pc:sldMk cId="2072377523" sldId="281"/>
            <ac:picMk id="10" creationId="{668C28C8-65B7-49E5-9AED-D8D579614370}"/>
          </ac:picMkLst>
        </pc:picChg>
      </pc:sldChg>
      <pc:sldChg chg="modSp add">
        <pc:chgData name="Kenneth Graf" userId="d1890dd4-deb6-4a9b-a156-5113ac77bda8" providerId="ADAL" clId="{60A7C8C1-F5C2-4715-9402-166B4257AFFB}" dt="2020-01-13T13:33:22.924" v="637" actId="20577"/>
        <pc:sldMkLst>
          <pc:docMk/>
          <pc:sldMk cId="1452148430" sldId="282"/>
        </pc:sldMkLst>
        <pc:spChg chg="mod">
          <ac:chgData name="Kenneth Graf" userId="d1890dd4-deb6-4a9b-a156-5113ac77bda8" providerId="ADAL" clId="{60A7C8C1-F5C2-4715-9402-166B4257AFFB}" dt="2020-01-13T04:15:12.093" v="350" actId="20577"/>
          <ac:spMkLst>
            <pc:docMk/>
            <pc:sldMk cId="1452148430" sldId="282"/>
            <ac:spMk id="2" creationId="{28B0C011-C777-4002-8089-CFF88A425430}"/>
          </ac:spMkLst>
        </pc:spChg>
        <pc:spChg chg="mod">
          <ac:chgData name="Kenneth Graf" userId="d1890dd4-deb6-4a9b-a156-5113ac77bda8" providerId="ADAL" clId="{60A7C8C1-F5C2-4715-9402-166B4257AFFB}" dt="2020-01-13T13:33:22.924" v="637" actId="20577"/>
          <ac:spMkLst>
            <pc:docMk/>
            <pc:sldMk cId="1452148430" sldId="282"/>
            <ac:spMk id="3" creationId="{5B7566E1-50E4-4723-B505-87E22ABAA0CA}"/>
          </ac:spMkLst>
        </pc:spChg>
      </pc:sldChg>
      <pc:sldChg chg="addSp delSp modSp add">
        <pc:chgData name="Kenneth Graf" userId="d1890dd4-deb6-4a9b-a156-5113ac77bda8" providerId="ADAL" clId="{60A7C8C1-F5C2-4715-9402-166B4257AFFB}" dt="2020-01-13T04:09:14.531" v="335" actId="14100"/>
        <pc:sldMkLst>
          <pc:docMk/>
          <pc:sldMk cId="430166708" sldId="283"/>
        </pc:sldMkLst>
        <pc:spChg chg="mod">
          <ac:chgData name="Kenneth Graf" userId="d1890dd4-deb6-4a9b-a156-5113ac77bda8" providerId="ADAL" clId="{60A7C8C1-F5C2-4715-9402-166B4257AFFB}" dt="2020-01-13T04:08:52.318" v="331" actId="20577"/>
          <ac:spMkLst>
            <pc:docMk/>
            <pc:sldMk cId="430166708" sldId="283"/>
            <ac:spMk id="2" creationId="{8F5F9252-36B1-4B9D-A152-1608A42CEC07}"/>
          </ac:spMkLst>
        </pc:spChg>
        <pc:spChg chg="del">
          <ac:chgData name="Kenneth Graf" userId="d1890dd4-deb6-4a9b-a156-5113ac77bda8" providerId="ADAL" clId="{60A7C8C1-F5C2-4715-9402-166B4257AFFB}" dt="2020-01-13T04:09:07.224" v="332" actId="931"/>
          <ac:spMkLst>
            <pc:docMk/>
            <pc:sldMk cId="430166708" sldId="283"/>
            <ac:spMk id="3" creationId="{42470D84-187A-45D9-AA11-E1375D7C06C0}"/>
          </ac:spMkLst>
        </pc:spChg>
        <pc:picChg chg="add mod">
          <ac:chgData name="Kenneth Graf" userId="d1890dd4-deb6-4a9b-a156-5113ac77bda8" providerId="ADAL" clId="{60A7C8C1-F5C2-4715-9402-166B4257AFFB}" dt="2020-01-13T04:09:14.531" v="335" actId="14100"/>
          <ac:picMkLst>
            <pc:docMk/>
            <pc:sldMk cId="430166708" sldId="283"/>
            <ac:picMk id="5" creationId="{DE037FEC-CFB4-4D8D-8DB9-A0711E4EBB93}"/>
          </ac:picMkLst>
        </pc:picChg>
      </pc:sldChg>
      <pc:sldChg chg="addSp delSp modSp add">
        <pc:chgData name="Kenneth Graf" userId="d1890dd4-deb6-4a9b-a156-5113ac77bda8" providerId="ADAL" clId="{60A7C8C1-F5C2-4715-9402-166B4257AFFB}" dt="2020-01-13T04:25:10.147" v="568" actId="1035"/>
        <pc:sldMkLst>
          <pc:docMk/>
          <pc:sldMk cId="4121084205" sldId="284"/>
        </pc:sldMkLst>
        <pc:spChg chg="mod">
          <ac:chgData name="Kenneth Graf" userId="d1890dd4-deb6-4a9b-a156-5113ac77bda8" providerId="ADAL" clId="{60A7C8C1-F5C2-4715-9402-166B4257AFFB}" dt="2020-01-13T04:15:36.136" v="380" actId="6549"/>
          <ac:spMkLst>
            <pc:docMk/>
            <pc:sldMk cId="4121084205" sldId="284"/>
            <ac:spMk id="2" creationId="{28B0C011-C777-4002-8089-CFF88A425430}"/>
          </ac:spMkLst>
        </pc:spChg>
        <pc:spChg chg="mod">
          <ac:chgData name="Kenneth Graf" userId="d1890dd4-deb6-4a9b-a156-5113ac77bda8" providerId="ADAL" clId="{60A7C8C1-F5C2-4715-9402-166B4257AFFB}" dt="2020-01-13T04:21:10.962" v="556" actId="20577"/>
          <ac:spMkLst>
            <pc:docMk/>
            <pc:sldMk cId="4121084205" sldId="284"/>
            <ac:spMk id="3" creationId="{5B7566E1-50E4-4723-B505-87E22ABAA0CA}"/>
          </ac:spMkLst>
        </pc:spChg>
        <pc:spChg chg="add mod">
          <ac:chgData name="Kenneth Graf" userId="d1890dd4-deb6-4a9b-a156-5113ac77bda8" providerId="ADAL" clId="{60A7C8C1-F5C2-4715-9402-166B4257AFFB}" dt="2020-01-13T04:25:10.147" v="568" actId="1035"/>
          <ac:spMkLst>
            <pc:docMk/>
            <pc:sldMk cId="4121084205" sldId="284"/>
            <ac:spMk id="8" creationId="{69FB1E2B-63DE-4D3A-B741-F5CF24CABD2C}"/>
          </ac:spMkLst>
        </pc:spChg>
        <pc:picChg chg="add del mod">
          <ac:chgData name="Kenneth Graf" userId="d1890dd4-deb6-4a9b-a156-5113ac77bda8" providerId="ADAL" clId="{60A7C8C1-F5C2-4715-9402-166B4257AFFB}" dt="2020-01-13T04:24:02.028" v="560" actId="478"/>
          <ac:picMkLst>
            <pc:docMk/>
            <pc:sldMk cId="4121084205" sldId="284"/>
            <ac:picMk id="5" creationId="{CB029CB5-6117-4FF3-862C-E71E07E338F4}"/>
          </ac:picMkLst>
        </pc:picChg>
        <pc:picChg chg="add mod">
          <ac:chgData name="Kenneth Graf" userId="d1890dd4-deb6-4a9b-a156-5113ac77bda8" providerId="ADAL" clId="{60A7C8C1-F5C2-4715-9402-166B4257AFFB}" dt="2020-01-13T04:24:09.575" v="562" actId="1076"/>
          <ac:picMkLst>
            <pc:docMk/>
            <pc:sldMk cId="4121084205" sldId="284"/>
            <ac:picMk id="7" creationId="{0217B034-6A4C-46C3-8CC9-EE90532A0F03}"/>
          </ac:picMkLst>
        </pc:picChg>
      </pc:sldChg>
      <pc:sldChg chg="addSp modSp add">
        <pc:chgData name="Kenneth Graf" userId="d1890dd4-deb6-4a9b-a156-5113ac77bda8" providerId="ADAL" clId="{60A7C8C1-F5C2-4715-9402-166B4257AFFB}" dt="2020-01-13T11:29:11.800" v="627" actId="20577"/>
        <pc:sldMkLst>
          <pc:docMk/>
          <pc:sldMk cId="3776300650" sldId="285"/>
        </pc:sldMkLst>
        <pc:spChg chg="mod">
          <ac:chgData name="Kenneth Graf" userId="d1890dd4-deb6-4a9b-a156-5113ac77bda8" providerId="ADAL" clId="{60A7C8C1-F5C2-4715-9402-166B4257AFFB}" dt="2020-01-13T11:29:11.800" v="627" actId="20577"/>
          <ac:spMkLst>
            <pc:docMk/>
            <pc:sldMk cId="3776300650" sldId="285"/>
            <ac:spMk id="2" creationId="{3EBC9895-903F-4053-B2D8-3C294127BCC5}"/>
          </ac:spMkLst>
        </pc:spChg>
        <pc:spChg chg="mod">
          <ac:chgData name="Kenneth Graf" userId="d1890dd4-deb6-4a9b-a156-5113ac77bda8" providerId="ADAL" clId="{60A7C8C1-F5C2-4715-9402-166B4257AFFB}" dt="2020-01-13T04:28:20.279" v="591" actId="113"/>
          <ac:spMkLst>
            <pc:docMk/>
            <pc:sldMk cId="3776300650" sldId="285"/>
            <ac:spMk id="3" creationId="{C13F7CB3-6F9E-4528-8A4E-98121F3D4D1C}"/>
          </ac:spMkLst>
        </pc:spChg>
        <pc:picChg chg="add mod">
          <ac:chgData name="Kenneth Graf" userId="d1890dd4-deb6-4a9b-a156-5113ac77bda8" providerId="ADAL" clId="{60A7C8C1-F5C2-4715-9402-166B4257AFFB}" dt="2020-01-13T04:31:31.423" v="620" actId="1076"/>
          <ac:picMkLst>
            <pc:docMk/>
            <pc:sldMk cId="3776300650" sldId="285"/>
            <ac:picMk id="5" creationId="{11DFF92F-136B-4E09-8C28-63C031B5A2AE}"/>
          </ac:picMkLst>
        </pc:picChg>
      </pc:sldChg>
      <pc:sldChg chg="addSp delSp modSp add">
        <pc:chgData name="Kenneth Graf" userId="d1890dd4-deb6-4a9b-a156-5113ac77bda8" providerId="ADAL" clId="{60A7C8C1-F5C2-4715-9402-166B4257AFFB}" dt="2020-01-13T13:56:22.909" v="758" actId="27636"/>
        <pc:sldMkLst>
          <pc:docMk/>
          <pc:sldMk cId="2794977114" sldId="286"/>
        </pc:sldMkLst>
        <pc:spChg chg="mod">
          <ac:chgData name="Kenneth Graf" userId="d1890dd4-deb6-4a9b-a156-5113ac77bda8" providerId="ADAL" clId="{60A7C8C1-F5C2-4715-9402-166B4257AFFB}" dt="2020-01-13T13:56:22.909" v="758" actId="27636"/>
          <ac:spMkLst>
            <pc:docMk/>
            <pc:sldMk cId="2794977114" sldId="286"/>
            <ac:spMk id="2" creationId="{86BBC6FB-AB98-4001-8A1B-3A7106D55706}"/>
          </ac:spMkLst>
        </pc:spChg>
        <pc:spChg chg="del">
          <ac:chgData name="Kenneth Graf" userId="d1890dd4-deb6-4a9b-a156-5113ac77bda8" providerId="ADAL" clId="{60A7C8C1-F5C2-4715-9402-166B4257AFFB}" dt="2020-01-13T13:53:09.239" v="700" actId="931"/>
          <ac:spMkLst>
            <pc:docMk/>
            <pc:sldMk cId="2794977114" sldId="286"/>
            <ac:spMk id="3" creationId="{3D00A597-F7AC-485E-8B03-E1E4225FC75C}"/>
          </ac:spMkLst>
        </pc:spChg>
        <pc:picChg chg="add mod">
          <ac:chgData name="Kenneth Graf" userId="d1890dd4-deb6-4a9b-a156-5113ac77bda8" providerId="ADAL" clId="{60A7C8C1-F5C2-4715-9402-166B4257AFFB}" dt="2020-01-13T13:53:20.335" v="703" actId="14100"/>
          <ac:picMkLst>
            <pc:docMk/>
            <pc:sldMk cId="2794977114" sldId="286"/>
            <ac:picMk id="5" creationId="{C1636F76-DFDE-4AE5-8525-92B671FE96D1}"/>
          </ac:picMkLst>
        </pc:picChg>
        <pc:picChg chg="add mod">
          <ac:chgData name="Kenneth Graf" userId="d1890dd4-deb6-4a9b-a156-5113ac77bda8" providerId="ADAL" clId="{60A7C8C1-F5C2-4715-9402-166B4257AFFB}" dt="2020-01-13T13:54:24.564" v="719" actId="1076"/>
          <ac:picMkLst>
            <pc:docMk/>
            <pc:sldMk cId="2794977114" sldId="286"/>
            <ac:picMk id="7" creationId="{78A442B5-6C3C-470B-ADDD-B51BFAB36060}"/>
          </ac:picMkLst>
        </pc:picChg>
      </pc:sldChg>
      <pc:sldChg chg="modSp add">
        <pc:chgData name="Kenneth Graf" userId="d1890dd4-deb6-4a9b-a156-5113ac77bda8" providerId="ADAL" clId="{60A7C8C1-F5C2-4715-9402-166B4257AFFB}" dt="2020-01-13T14:06:18.278" v="1130" actId="20577"/>
        <pc:sldMkLst>
          <pc:docMk/>
          <pc:sldMk cId="468399569" sldId="287"/>
        </pc:sldMkLst>
        <pc:spChg chg="mod">
          <ac:chgData name="Kenneth Graf" userId="d1890dd4-deb6-4a9b-a156-5113ac77bda8" providerId="ADAL" clId="{60A7C8C1-F5C2-4715-9402-166B4257AFFB}" dt="2020-01-13T14:06:18.278" v="1130" actId="20577"/>
          <ac:spMkLst>
            <pc:docMk/>
            <pc:sldMk cId="468399569" sldId="287"/>
            <ac:spMk id="2" creationId="{D25087B1-076A-49F4-AA32-BB4EC8CA6F4A}"/>
          </ac:spMkLst>
        </pc:spChg>
        <pc:spChg chg="mod">
          <ac:chgData name="Kenneth Graf" userId="d1890dd4-deb6-4a9b-a156-5113ac77bda8" providerId="ADAL" clId="{60A7C8C1-F5C2-4715-9402-166B4257AFFB}" dt="2020-01-13T14:05:29.534" v="1106" actId="20577"/>
          <ac:spMkLst>
            <pc:docMk/>
            <pc:sldMk cId="468399569" sldId="287"/>
            <ac:spMk id="3" creationId="{0BF89BBC-9FAB-4C59-96E1-FEE01ACDE835}"/>
          </ac:spMkLst>
        </pc:spChg>
      </pc:sldChg>
      <pc:sldChg chg="modSp add">
        <pc:chgData name="Kenneth Graf" userId="d1890dd4-deb6-4a9b-a156-5113ac77bda8" providerId="ADAL" clId="{60A7C8C1-F5C2-4715-9402-166B4257AFFB}" dt="2020-01-13T14:13:39.442" v="1407" actId="20577"/>
        <pc:sldMkLst>
          <pc:docMk/>
          <pc:sldMk cId="612990607" sldId="288"/>
        </pc:sldMkLst>
        <pc:spChg chg="mod">
          <ac:chgData name="Kenneth Graf" userId="d1890dd4-deb6-4a9b-a156-5113ac77bda8" providerId="ADAL" clId="{60A7C8C1-F5C2-4715-9402-166B4257AFFB}" dt="2020-01-13T14:08:56.487" v="1159" actId="20577"/>
          <ac:spMkLst>
            <pc:docMk/>
            <pc:sldMk cId="612990607" sldId="288"/>
            <ac:spMk id="2" creationId="{B532CE74-5ABF-4F3F-98F3-FDF9F89442FB}"/>
          </ac:spMkLst>
        </pc:spChg>
        <pc:spChg chg="mod">
          <ac:chgData name="Kenneth Graf" userId="d1890dd4-deb6-4a9b-a156-5113ac77bda8" providerId="ADAL" clId="{60A7C8C1-F5C2-4715-9402-166B4257AFFB}" dt="2020-01-13T14:13:39.442" v="1407" actId="20577"/>
          <ac:spMkLst>
            <pc:docMk/>
            <pc:sldMk cId="612990607" sldId="288"/>
            <ac:spMk id="3" creationId="{792E038F-8201-4A06-B0B8-5C0164645CCC}"/>
          </ac:spMkLst>
        </pc:spChg>
      </pc:sldChg>
      <pc:sldChg chg="modSp add">
        <pc:chgData name="Kenneth Graf" userId="d1890dd4-deb6-4a9b-a156-5113ac77bda8" providerId="ADAL" clId="{60A7C8C1-F5C2-4715-9402-166B4257AFFB}" dt="2020-01-13T14:18:55.125" v="1491" actId="14100"/>
        <pc:sldMkLst>
          <pc:docMk/>
          <pc:sldMk cId="171848473" sldId="289"/>
        </pc:sldMkLst>
        <pc:spChg chg="mod">
          <ac:chgData name="Kenneth Graf" userId="d1890dd4-deb6-4a9b-a156-5113ac77bda8" providerId="ADAL" clId="{60A7C8C1-F5C2-4715-9402-166B4257AFFB}" dt="2020-01-13T14:14:35.168" v="1423" actId="20577"/>
          <ac:spMkLst>
            <pc:docMk/>
            <pc:sldMk cId="171848473" sldId="289"/>
            <ac:spMk id="2" creationId="{7697C449-B652-4EBC-AD6C-6857A34C9EE0}"/>
          </ac:spMkLst>
        </pc:spChg>
        <pc:spChg chg="mod">
          <ac:chgData name="Kenneth Graf" userId="d1890dd4-deb6-4a9b-a156-5113ac77bda8" providerId="ADAL" clId="{60A7C8C1-F5C2-4715-9402-166B4257AFFB}" dt="2020-01-13T14:18:55.125" v="1491" actId="14100"/>
          <ac:spMkLst>
            <pc:docMk/>
            <pc:sldMk cId="171848473" sldId="289"/>
            <ac:spMk id="3" creationId="{65759677-0C43-4826-9CE1-4BA6A8632131}"/>
          </ac:spMkLst>
        </pc:spChg>
      </pc:sldChg>
      <pc:sldChg chg="modSp add">
        <pc:chgData name="Kenneth Graf" userId="d1890dd4-deb6-4a9b-a156-5113ac77bda8" providerId="ADAL" clId="{60A7C8C1-F5C2-4715-9402-166B4257AFFB}" dt="2020-01-13T14:31:28.837" v="1634" actId="20577"/>
        <pc:sldMkLst>
          <pc:docMk/>
          <pc:sldMk cId="4255205206" sldId="290"/>
        </pc:sldMkLst>
        <pc:spChg chg="mod">
          <ac:chgData name="Kenneth Graf" userId="d1890dd4-deb6-4a9b-a156-5113ac77bda8" providerId="ADAL" clId="{60A7C8C1-F5C2-4715-9402-166B4257AFFB}" dt="2020-01-13T14:28:27.612" v="1507" actId="20577"/>
          <ac:spMkLst>
            <pc:docMk/>
            <pc:sldMk cId="4255205206" sldId="290"/>
            <ac:spMk id="2" creationId="{1C358784-7DD3-4A5A-B329-957815E53998}"/>
          </ac:spMkLst>
        </pc:spChg>
        <pc:spChg chg="mod">
          <ac:chgData name="Kenneth Graf" userId="d1890dd4-deb6-4a9b-a156-5113ac77bda8" providerId="ADAL" clId="{60A7C8C1-F5C2-4715-9402-166B4257AFFB}" dt="2020-01-13T14:31:28.837" v="1634" actId="20577"/>
          <ac:spMkLst>
            <pc:docMk/>
            <pc:sldMk cId="4255205206" sldId="290"/>
            <ac:spMk id="3" creationId="{2DFAA01A-2A50-432C-8CDE-07ADFFD59C1D}"/>
          </ac:spMkLst>
        </pc:spChg>
      </pc:sldChg>
      <pc:sldChg chg="modSp add">
        <pc:chgData name="Kenneth Graf" userId="d1890dd4-deb6-4a9b-a156-5113ac77bda8" providerId="ADAL" clId="{60A7C8C1-F5C2-4715-9402-166B4257AFFB}" dt="2020-01-18T20:47:31.741" v="1643" actId="1076"/>
        <pc:sldMkLst>
          <pc:docMk/>
          <pc:sldMk cId="1654631782" sldId="291"/>
        </pc:sldMkLst>
        <pc:picChg chg="mod">
          <ac:chgData name="Kenneth Graf" userId="d1890dd4-deb6-4a9b-a156-5113ac77bda8" providerId="ADAL" clId="{60A7C8C1-F5C2-4715-9402-166B4257AFFB}" dt="2020-01-18T20:46:53.388" v="1641" actId="1076"/>
          <ac:picMkLst>
            <pc:docMk/>
            <pc:sldMk cId="1654631782" sldId="291"/>
            <ac:picMk id="5" creationId="{A30E9AF6-7D5B-4EE0-9EE8-847ED360ED20}"/>
          </ac:picMkLst>
        </pc:picChg>
        <pc:picChg chg="mod">
          <ac:chgData name="Kenneth Graf" userId="d1890dd4-deb6-4a9b-a156-5113ac77bda8" providerId="ADAL" clId="{60A7C8C1-F5C2-4715-9402-166B4257AFFB}" dt="2020-01-18T20:46:41.958" v="1639" actId="14100"/>
          <ac:picMkLst>
            <pc:docMk/>
            <pc:sldMk cId="1654631782" sldId="291"/>
            <ac:picMk id="7" creationId="{028A40DB-EBBE-4A17-A6C4-C84CC8F25BF4}"/>
          </ac:picMkLst>
        </pc:picChg>
        <pc:picChg chg="mod ord">
          <ac:chgData name="Kenneth Graf" userId="d1890dd4-deb6-4a9b-a156-5113ac77bda8" providerId="ADAL" clId="{60A7C8C1-F5C2-4715-9402-166B4257AFFB}" dt="2020-01-18T20:47:31.741" v="1643" actId="1076"/>
          <ac:picMkLst>
            <pc:docMk/>
            <pc:sldMk cId="1654631782" sldId="291"/>
            <ac:picMk id="8" creationId="{AE7A6143-CA97-4063-A348-8E84F98130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5</a:t>
            </a:r>
          </a:p>
          <a:p>
            <a:r>
              <a:rPr lang="en-US" sz="2400" b="1" dirty="0"/>
              <a:t>Scalable </a:t>
            </a:r>
            <a:r>
              <a:rPr lang="en-US" sz="2400" b="1"/>
              <a:t>and Available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709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87B1-076A-49F4-AA32-BB4EC8CA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 : Immutable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9BBC-9FAB-4C59-96E1-FEE01ACD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NEVER</a:t>
            </a:r>
            <a:r>
              <a:rPr lang="en-US" dirty="0"/>
              <a:t> changed after deployment</a:t>
            </a:r>
          </a:p>
          <a:p>
            <a:pPr lvl="1"/>
            <a:r>
              <a:rPr lang="en-US" dirty="0"/>
              <a:t>No patches, no administrative SSH/RDP</a:t>
            </a:r>
          </a:p>
          <a:p>
            <a:r>
              <a:rPr lang="en-US" dirty="0"/>
              <a:t>Cloud VMs are standardized and easy to replace</a:t>
            </a:r>
          </a:p>
          <a:p>
            <a:r>
              <a:rPr lang="en-US" dirty="0"/>
              <a:t>Treat your resources like cattle, not pets</a:t>
            </a:r>
          </a:p>
          <a:p>
            <a:pPr lvl="1"/>
            <a:r>
              <a:rPr lang="en-US" dirty="0"/>
              <a:t>Sick resources are culled not cured</a:t>
            </a:r>
          </a:p>
          <a:p>
            <a:pPr lvl="1"/>
            <a:r>
              <a:rPr lang="en-US" dirty="0"/>
              <a:t>Replace not update</a:t>
            </a:r>
          </a:p>
          <a:p>
            <a:pPr lvl="1"/>
            <a:r>
              <a:rPr lang="en-US" dirty="0"/>
              <a:t>Automate everything</a:t>
            </a:r>
          </a:p>
          <a:p>
            <a:pPr lvl="1"/>
            <a:r>
              <a:rPr lang="en-US" dirty="0"/>
              <a:t>Dev, Test, Prod environments build the same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CE74-5ABF-4F3F-98F3-FDF9F894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Self-healing infrastructures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038F-8201-4A06-B0B8-5C016464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vendor responsible for hardware self-healing</a:t>
            </a:r>
          </a:p>
          <a:p>
            <a:pPr lvl="1"/>
            <a:r>
              <a:rPr lang="en-US" dirty="0"/>
              <a:t>Live shift compute</a:t>
            </a:r>
          </a:p>
          <a:p>
            <a:pPr lvl="1"/>
            <a:r>
              <a:rPr lang="en-US" dirty="0"/>
              <a:t>Replicated storage</a:t>
            </a:r>
          </a:p>
          <a:p>
            <a:r>
              <a:rPr lang="en-US" dirty="0"/>
              <a:t>Customer responsible for application self-healing</a:t>
            </a:r>
          </a:p>
          <a:p>
            <a:pPr lvl="1"/>
            <a:r>
              <a:rPr lang="en-US" dirty="0"/>
              <a:t>Auto-scaling groups</a:t>
            </a:r>
          </a:p>
          <a:p>
            <a:pPr lvl="1"/>
            <a:r>
              <a:rPr lang="en-US" dirty="0"/>
              <a:t>DNS (re-route a stack)</a:t>
            </a:r>
          </a:p>
          <a:p>
            <a:pPr lvl="1"/>
            <a:r>
              <a:rPr lang="en-US" dirty="0"/>
              <a:t>Database failover</a:t>
            </a:r>
          </a:p>
          <a:p>
            <a:r>
              <a:rPr lang="en-US" dirty="0"/>
              <a:t>What about SaaS?</a:t>
            </a:r>
          </a:p>
        </p:txBody>
      </p:sp>
    </p:spTree>
    <p:extLst>
      <p:ext uri="{BB962C8B-B14F-4D97-AF65-F5344CB8AC3E}">
        <p14:creationId xmlns:p14="http://schemas.microsoft.com/office/powerpoint/2010/main" val="61299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C449-B652-4EBC-AD6C-6857A34C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9677-0C43-4826-9CE1-4BA6A863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952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Compute is distributed and the application is stateless</a:t>
            </a:r>
          </a:p>
          <a:p>
            <a:r>
              <a:rPr lang="en-US" dirty="0"/>
              <a:t>Storage is non-local and distributed</a:t>
            </a:r>
          </a:p>
          <a:p>
            <a:r>
              <a:rPr lang="en-US" dirty="0"/>
              <a:t>Create physically redundant network connections</a:t>
            </a:r>
          </a:p>
          <a:p>
            <a:r>
              <a:rPr lang="en-US" dirty="0"/>
              <a:t>Monitor extensively and exhaustively</a:t>
            </a:r>
          </a:p>
          <a:p>
            <a:r>
              <a:rPr lang="en-US" dirty="0"/>
              <a:t>Infrastructure as Code</a:t>
            </a:r>
          </a:p>
          <a:p>
            <a:r>
              <a:rPr lang="en-US" dirty="0"/>
              <a:t>Every deployment is immutable</a:t>
            </a:r>
          </a:p>
          <a:p>
            <a:r>
              <a:rPr lang="en-US" dirty="0"/>
              <a:t>Design and implement the self-healing infrastructure</a:t>
            </a:r>
          </a:p>
          <a:p>
            <a:r>
              <a:rPr lang="en-US" dirty="0"/>
              <a:t>Build in configuration checks and rules</a:t>
            </a:r>
          </a:p>
          <a:p>
            <a:r>
              <a:rPr lang="en-US" dirty="0"/>
              <a:t>Create and maintain an Operational Control Pane</a:t>
            </a:r>
          </a:p>
          <a:p>
            <a:r>
              <a:rPr lang="en-US" dirty="0"/>
              <a:t>Scalability versus Elasticity—know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7184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8784-7DD3-4A5A-B329-957815E5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A01A-2A50-432C-8CDE-07ADFFD5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lists a dozen, please share your experience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/>
              <a:t>OpenStack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r>
              <a:rPr lang="en-US" dirty="0" err="1"/>
              <a:t>Linkerd</a:t>
            </a:r>
            <a:endParaRPr lang="en-US" dirty="0"/>
          </a:p>
          <a:p>
            <a:pPr lvl="1"/>
            <a:r>
              <a:rPr lang="en-US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552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CBBD-9E78-4CD3-8081-077BFC5C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Network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7A5673-D254-42F9-A7E8-A7022D10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0" y="904875"/>
            <a:ext cx="10671360" cy="5781352"/>
          </a:xfrm>
        </p:spPr>
      </p:pic>
    </p:spTree>
    <p:extLst>
      <p:ext uri="{BB962C8B-B14F-4D97-AF65-F5344CB8AC3E}">
        <p14:creationId xmlns:p14="http://schemas.microsoft.com/office/powerpoint/2010/main" val="247069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C011-C777-4002-8089-CFF88A42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66E1-50E4-4723-B505-87E22ABA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across multiple regions &amp; availability zones</a:t>
            </a:r>
          </a:p>
          <a:p>
            <a:r>
              <a:rPr lang="en-US" dirty="0"/>
              <a:t>Leverage DNS</a:t>
            </a:r>
          </a:p>
          <a:p>
            <a:r>
              <a:rPr lang="en-US" dirty="0"/>
              <a:t>Use latency-based routing (LTR) for regional services</a:t>
            </a:r>
          </a:p>
          <a:p>
            <a:r>
              <a:rPr lang="en-US" dirty="0"/>
              <a:t>Use auto-scaling</a:t>
            </a:r>
          </a:p>
          <a:p>
            <a:r>
              <a:rPr lang="en-US" dirty="0"/>
              <a:t>Use vendor’s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4521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22AA-270F-4E9B-BDFB-8982575E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Blast Radius (Availability Zone = Datacenter)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CB3A9C-AB4F-4209-8E41-90E0717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7" y="1219200"/>
            <a:ext cx="5471903" cy="49924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8C28C8-65B7-49E5-9AED-D8D57961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2438400"/>
            <a:ext cx="5273532" cy="3262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B41192-1397-42FA-B329-9B753892BF50}"/>
              </a:ext>
            </a:extLst>
          </p:cNvPr>
          <p:cNvSpPr txBox="1"/>
          <p:nvPr/>
        </p:nvSpPr>
        <p:spPr>
          <a:xfrm>
            <a:off x="1828800" y="1981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/>
              <a:t>T-Mobile Datacenter</a:t>
            </a:r>
          </a:p>
        </p:txBody>
      </p:sp>
    </p:spTree>
    <p:extLst>
      <p:ext uri="{BB962C8B-B14F-4D97-AF65-F5344CB8AC3E}">
        <p14:creationId xmlns:p14="http://schemas.microsoft.com/office/powerpoint/2010/main" val="207237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252-36B1-4B9D-A152-1608A42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: Small incremental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37FEC-CFB4-4D8D-8DB9-A0711E4EB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4" y="1295400"/>
            <a:ext cx="11682585" cy="4876800"/>
          </a:xfrm>
        </p:spPr>
      </p:pic>
    </p:spTree>
    <p:extLst>
      <p:ext uri="{BB962C8B-B14F-4D97-AF65-F5344CB8AC3E}">
        <p14:creationId xmlns:p14="http://schemas.microsoft.com/office/powerpoint/2010/main" val="43016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C011-C777-4002-8089-CFF88A42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66E1-50E4-4723-B505-87E22ABA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redundancy</a:t>
            </a:r>
          </a:p>
          <a:p>
            <a:pPr lvl="1"/>
            <a:r>
              <a:rPr lang="en-US" dirty="0"/>
              <a:t>Minimum 2 paths, whether ISP or VPN</a:t>
            </a:r>
          </a:p>
          <a:p>
            <a:pPr lvl="1"/>
            <a:r>
              <a:rPr lang="en-US" dirty="0"/>
              <a:t>Separate termination points</a:t>
            </a:r>
          </a:p>
          <a:p>
            <a:r>
              <a:rPr lang="en-US" dirty="0"/>
              <a:t>Redundant Core Services</a:t>
            </a:r>
          </a:p>
          <a:p>
            <a:pPr lvl="1"/>
            <a:r>
              <a:rPr lang="en-US" dirty="0"/>
              <a:t>Identity stores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7B034-6A4C-46C3-8CC9-EE90532A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971800"/>
            <a:ext cx="5477570" cy="3382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FB1E2B-63DE-4D3A-B741-F5CF24CABD2C}"/>
              </a:ext>
            </a:extLst>
          </p:cNvPr>
          <p:cNvSpPr/>
          <p:nvPr/>
        </p:nvSpPr>
        <p:spPr>
          <a:xfrm>
            <a:off x="6705600" y="440531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7A6143-CA97-4063-A348-8E84F981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656" y="2514600"/>
            <a:ext cx="3638550" cy="4181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802CF-1AA5-463A-916B-F4820930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E9AF6-7D5B-4EE0-9EE8-847ED360E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5457"/>
            <a:ext cx="8921605" cy="3245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A40DB-EBBE-4A17-A6C4-C84CC8F2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4" y="4274420"/>
            <a:ext cx="7527891" cy="19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895-903F-4053-B2D8-3C29412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(treat logs as event streams)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7CB3-6F9E-4528-8A4E-98121F3D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Monitoring</a:t>
            </a:r>
          </a:p>
          <a:p>
            <a:r>
              <a:rPr lang="en-US" dirty="0"/>
              <a:t>Application Monitoring</a:t>
            </a:r>
          </a:p>
          <a:p>
            <a:r>
              <a:rPr lang="en-US" dirty="0"/>
              <a:t>Real Time User Monitoring</a:t>
            </a:r>
          </a:p>
          <a:p>
            <a:r>
              <a:rPr lang="en-US" dirty="0"/>
              <a:t>Log Monitoring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FF92F-136B-4E09-8C28-63C031B5A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25" y="1371601"/>
            <a:ext cx="5773175" cy="39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0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C6FB-AB98-4001-8A1B-3A7106D5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01724"/>
          </a:xfrm>
        </p:spPr>
        <p:txBody>
          <a:bodyPr>
            <a:normAutofit/>
          </a:bodyPr>
          <a:lstStyle/>
          <a:p>
            <a:r>
              <a:rPr lang="en-US" dirty="0"/>
              <a:t>Infrastructure as Code</a:t>
            </a:r>
            <a:br>
              <a:rPr lang="en-US" dirty="0"/>
            </a:br>
            <a:r>
              <a:rPr lang="en-US" dirty="0"/>
              <a:t>Stacks, Templates, Blueprints, Projects (JSON, YAML)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36F76-DFDE-4AE5-8525-92B671FE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5475957" cy="3271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442B5-6C3C-470B-ADDD-B51BFAB36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1905000"/>
            <a:ext cx="5602804" cy="34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7114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A4186-DD8C-4E80-8D85-40A26B2A5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644</TotalTime>
  <Words>274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IT666</vt:lpstr>
      <vt:lpstr>IT780 : Introduction to Cloud Computing</vt:lpstr>
      <vt:lpstr>AWS Global Network</vt:lpstr>
      <vt:lpstr>Availability Best Practices</vt:lpstr>
      <vt:lpstr>Minimize Blast Radius (Availability Zone = Datacenter)</vt:lpstr>
      <vt:lpstr>Best Practice : Small incremental changes</vt:lpstr>
      <vt:lpstr>Reliability Best Practices</vt:lpstr>
      <vt:lpstr>PowerPoint Presentation</vt:lpstr>
      <vt:lpstr>Monitoring (treat logs as event streams)</vt:lpstr>
      <vt:lpstr>Infrastructure as Code Stacks, Templates, Blueprints, Projects (JSON, YAML)</vt:lpstr>
      <vt:lpstr>KEY Concept : Immutable Deployments</vt:lpstr>
      <vt:lpstr>Self-healing infrastructures</vt:lpstr>
      <vt:lpstr>Core Tenets</vt:lpstr>
      <vt:lpstr>Tool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11</cp:revision>
  <cp:lastPrinted>2015-03-25T21:04:44Z</cp:lastPrinted>
  <dcterms:created xsi:type="dcterms:W3CDTF">2020-01-07T21:34:55Z</dcterms:created>
  <dcterms:modified xsi:type="dcterms:W3CDTF">2020-01-18T20:48:45Z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