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0"/>
  </p:notesMasterIdLst>
  <p:sldIdLst>
    <p:sldId id="279" r:id="rId5"/>
    <p:sldId id="296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81" r:id="rId14"/>
    <p:sldId id="295" r:id="rId15"/>
    <p:sldId id="282" r:id="rId16"/>
    <p:sldId id="306" r:id="rId17"/>
    <p:sldId id="288" r:id="rId18"/>
    <p:sldId id="307" r:id="rId19"/>
    <p:sldId id="308" r:id="rId20"/>
    <p:sldId id="310" r:id="rId21"/>
    <p:sldId id="309" r:id="rId22"/>
    <p:sldId id="311" r:id="rId23"/>
    <p:sldId id="312" r:id="rId24"/>
    <p:sldId id="313" r:id="rId25"/>
    <p:sldId id="315" r:id="rId26"/>
    <p:sldId id="314" r:id="rId27"/>
    <p:sldId id="316" r:id="rId28"/>
    <p:sldId id="280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5431D-46AA-7C8F-BF8A-6ABEA579FC9A}" v="174" dt="2020-02-12T15:18:25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64A2979E-25C8-43E3-A937-556D1C951686}"/>
    <pc:docChg chg="custSel addSld delSld modSld sldOrd">
      <pc:chgData name="Kenneth Graf" userId="d1890dd4-deb6-4a9b-a156-5113ac77bda8" providerId="ADAL" clId="{64A2979E-25C8-43E3-A937-556D1C951686}" dt="2020-01-18T20:51:05.552" v="1850" actId="20577"/>
      <pc:docMkLst>
        <pc:docMk/>
      </pc:docMkLst>
      <pc:sldChg chg="ord">
        <pc:chgData name="Kenneth Graf" userId="d1890dd4-deb6-4a9b-a156-5113ac77bda8" providerId="ADAL" clId="{64A2979E-25C8-43E3-A937-556D1C951686}" dt="2020-01-13T14:33:24.577" v="2"/>
        <pc:sldMkLst>
          <pc:docMk/>
          <pc:sldMk cId="1913246711" sldId="280"/>
        </pc:sldMkLst>
      </pc:sldChg>
      <pc:sldChg chg="modSp add ord">
        <pc:chgData name="Kenneth Graf" userId="d1890dd4-deb6-4a9b-a156-5113ac77bda8" providerId="ADAL" clId="{64A2979E-25C8-43E3-A937-556D1C951686}" dt="2020-01-13T17:03:43.200" v="735"/>
        <pc:sldMkLst>
          <pc:docMk/>
          <pc:sldMk cId="2422263651" sldId="281"/>
        </pc:sldMkLst>
        <pc:spChg chg="mod">
          <ac:chgData name="Kenneth Graf" userId="d1890dd4-deb6-4a9b-a156-5113ac77bda8" providerId="ADAL" clId="{64A2979E-25C8-43E3-A937-556D1C951686}" dt="2020-01-13T15:29:54.905" v="42" actId="20577"/>
          <ac:spMkLst>
            <pc:docMk/>
            <pc:sldMk cId="2422263651" sldId="281"/>
            <ac:spMk id="2" creationId="{4ADD7010-2131-40DF-89A0-489D0CD1A47B}"/>
          </ac:spMkLst>
        </pc:spChg>
        <pc:spChg chg="mod">
          <ac:chgData name="Kenneth Graf" userId="d1890dd4-deb6-4a9b-a156-5113ac77bda8" providerId="ADAL" clId="{64A2979E-25C8-43E3-A937-556D1C951686}" dt="2020-01-13T17:03:11.565" v="733" actId="20577"/>
          <ac:spMkLst>
            <pc:docMk/>
            <pc:sldMk cId="2422263651" sldId="281"/>
            <ac:spMk id="3" creationId="{EEA8CA76-C9F9-4AA0-BEA8-B1F73678FFF6}"/>
          </ac:spMkLst>
        </pc:spChg>
      </pc:sldChg>
      <pc:sldChg chg="modSp add ord">
        <pc:chgData name="Kenneth Graf" userId="d1890dd4-deb6-4a9b-a156-5113ac77bda8" providerId="ADAL" clId="{64A2979E-25C8-43E3-A937-556D1C951686}" dt="2020-01-13T17:03:43.200" v="735"/>
        <pc:sldMkLst>
          <pc:docMk/>
          <pc:sldMk cId="190549909" sldId="282"/>
        </pc:sldMkLst>
        <pc:spChg chg="mod">
          <ac:chgData name="Kenneth Graf" userId="d1890dd4-deb6-4a9b-a156-5113ac77bda8" providerId="ADAL" clId="{64A2979E-25C8-43E3-A937-556D1C951686}" dt="2020-01-13T15:44:35.392" v="632" actId="20577"/>
          <ac:spMkLst>
            <pc:docMk/>
            <pc:sldMk cId="190549909" sldId="282"/>
            <ac:spMk id="2" creationId="{3DC99993-7238-47E7-A1FB-1D60087D0812}"/>
          </ac:spMkLst>
        </pc:spChg>
        <pc:spChg chg="mod">
          <ac:chgData name="Kenneth Graf" userId="d1890dd4-deb6-4a9b-a156-5113ac77bda8" providerId="ADAL" clId="{64A2979E-25C8-43E3-A937-556D1C951686}" dt="2020-01-13T15:44:18.098" v="619" actId="20577"/>
          <ac:spMkLst>
            <pc:docMk/>
            <pc:sldMk cId="190549909" sldId="282"/>
            <ac:spMk id="3" creationId="{AAF5B268-A7CC-4CAF-9A80-524A3461C0AD}"/>
          </ac:spMkLst>
        </pc:spChg>
      </pc:sldChg>
      <pc:sldChg chg="modSp add">
        <pc:chgData name="Kenneth Graf" userId="d1890dd4-deb6-4a9b-a156-5113ac77bda8" providerId="ADAL" clId="{64A2979E-25C8-43E3-A937-556D1C951686}" dt="2020-01-18T20:51:05.552" v="1850" actId="20577"/>
        <pc:sldMkLst>
          <pc:docMk/>
          <pc:sldMk cId="3572142102" sldId="288"/>
        </pc:sldMkLst>
        <pc:spChg chg="mod">
          <ac:chgData name="Kenneth Graf" userId="d1890dd4-deb6-4a9b-a156-5113ac77bda8" providerId="ADAL" clId="{64A2979E-25C8-43E3-A937-556D1C951686}" dt="2020-01-18T20:51:05.552" v="1850" actId="20577"/>
          <ac:spMkLst>
            <pc:docMk/>
            <pc:sldMk cId="3572142102" sldId="288"/>
            <ac:spMk id="2" creationId="{AAC31863-4491-4FF3-B17A-17188BFCA617}"/>
          </ac:spMkLst>
        </pc:spChg>
        <pc:picChg chg="mod">
          <ac:chgData name="Kenneth Graf" userId="d1890dd4-deb6-4a9b-a156-5113ac77bda8" providerId="ADAL" clId="{64A2979E-25C8-43E3-A937-556D1C951686}" dt="2020-01-18T20:50:55.619" v="1820" actId="1076"/>
          <ac:picMkLst>
            <pc:docMk/>
            <pc:sldMk cId="3572142102" sldId="288"/>
            <ac:picMk id="4" creationId="{6E31CA4C-C654-4682-909F-74662B248924}"/>
          </ac:picMkLst>
        </pc:picChg>
      </pc:sldChg>
      <pc:sldChg chg="modSp add ord">
        <pc:chgData name="Kenneth Graf" userId="d1890dd4-deb6-4a9b-a156-5113ac77bda8" providerId="ADAL" clId="{64A2979E-25C8-43E3-A937-556D1C951686}" dt="2020-01-13T17:03:43.200" v="735"/>
        <pc:sldMkLst>
          <pc:docMk/>
          <pc:sldMk cId="1061692484" sldId="295"/>
        </pc:sldMkLst>
        <pc:spChg chg="mod">
          <ac:chgData name="Kenneth Graf" userId="d1890dd4-deb6-4a9b-a156-5113ac77bda8" providerId="ADAL" clId="{64A2979E-25C8-43E3-A937-556D1C951686}" dt="2020-01-13T15:36:13.089" v="262" actId="113"/>
          <ac:spMkLst>
            <pc:docMk/>
            <pc:sldMk cId="1061692484" sldId="295"/>
            <ac:spMk id="2" creationId="{B43F060D-A967-4919-B2E6-A644F8186503}"/>
          </ac:spMkLst>
        </pc:spChg>
      </pc:sldChg>
      <pc:sldChg chg="addSp delSp modSp add">
        <pc:chgData name="Kenneth Graf" userId="d1890dd4-deb6-4a9b-a156-5113ac77bda8" providerId="ADAL" clId="{64A2979E-25C8-43E3-A937-556D1C951686}" dt="2020-01-13T15:59:02.299" v="656" actId="1076"/>
        <pc:sldMkLst>
          <pc:docMk/>
          <pc:sldMk cId="3771353273" sldId="296"/>
        </pc:sldMkLst>
        <pc:spChg chg="mod">
          <ac:chgData name="Kenneth Graf" userId="d1890dd4-deb6-4a9b-a156-5113ac77bda8" providerId="ADAL" clId="{64A2979E-25C8-43E3-A937-556D1C951686}" dt="2020-01-13T15:57:31.502" v="649" actId="20577"/>
          <ac:spMkLst>
            <pc:docMk/>
            <pc:sldMk cId="3771353273" sldId="296"/>
            <ac:spMk id="2" creationId="{923A0476-D7C8-487F-908F-CB78ED7F2D7C}"/>
          </ac:spMkLst>
        </pc:spChg>
        <pc:spChg chg="del">
          <ac:chgData name="Kenneth Graf" userId="d1890dd4-deb6-4a9b-a156-5113ac77bda8" providerId="ADAL" clId="{64A2979E-25C8-43E3-A937-556D1C951686}" dt="2020-01-13T15:57:58.400" v="650" actId="931"/>
          <ac:spMkLst>
            <pc:docMk/>
            <pc:sldMk cId="3771353273" sldId="296"/>
            <ac:spMk id="3" creationId="{E35AFAA4-9ACB-40ED-917D-EF151F7F9063}"/>
          </ac:spMkLst>
        </pc:spChg>
        <pc:spChg chg="add mod">
          <ac:chgData name="Kenneth Graf" userId="d1890dd4-deb6-4a9b-a156-5113ac77bda8" providerId="ADAL" clId="{64A2979E-25C8-43E3-A937-556D1C951686}" dt="2020-01-13T15:58:51.780" v="653" actId="404"/>
          <ac:spMkLst>
            <pc:docMk/>
            <pc:sldMk cId="3771353273" sldId="296"/>
            <ac:spMk id="6" creationId="{5251D500-580B-457E-8698-6A8620DC10A6}"/>
          </ac:spMkLst>
        </pc:spChg>
        <pc:picChg chg="add mod">
          <ac:chgData name="Kenneth Graf" userId="d1890dd4-deb6-4a9b-a156-5113ac77bda8" providerId="ADAL" clId="{64A2979E-25C8-43E3-A937-556D1C951686}" dt="2020-01-13T15:59:02.299" v="656" actId="1076"/>
          <ac:picMkLst>
            <pc:docMk/>
            <pc:sldMk cId="3771353273" sldId="296"/>
            <ac:picMk id="5" creationId="{843A99FB-0467-41E7-8928-C973B4D6FF0B}"/>
          </ac:picMkLst>
        </pc:picChg>
      </pc:sldChg>
      <pc:sldChg chg="add del">
        <pc:chgData name="Kenneth Graf" userId="d1890dd4-deb6-4a9b-a156-5113ac77bda8" providerId="ADAL" clId="{64A2979E-25C8-43E3-A937-556D1C951686}" dt="2020-01-13T15:59:42.238" v="662" actId="47"/>
        <pc:sldMkLst>
          <pc:docMk/>
          <pc:sldMk cId="1538340792" sldId="297"/>
        </pc:sldMkLst>
      </pc:sldChg>
      <pc:sldChg chg="add del">
        <pc:chgData name="Kenneth Graf" userId="d1890dd4-deb6-4a9b-a156-5113ac77bda8" providerId="ADAL" clId="{64A2979E-25C8-43E3-A937-556D1C951686}" dt="2020-01-13T15:59:36.582" v="661" actId="47"/>
        <pc:sldMkLst>
          <pc:docMk/>
          <pc:sldMk cId="4245911211" sldId="298"/>
        </pc:sldMkLst>
      </pc:sldChg>
      <pc:sldChg chg="addSp delSp modSp add">
        <pc:chgData name="Kenneth Graf" userId="d1890dd4-deb6-4a9b-a156-5113ac77bda8" providerId="ADAL" clId="{64A2979E-25C8-43E3-A937-556D1C951686}" dt="2020-01-13T16:18:03.153" v="714" actId="1076"/>
        <pc:sldMkLst>
          <pc:docMk/>
          <pc:sldMk cId="2623793280" sldId="299"/>
        </pc:sldMkLst>
        <pc:spChg chg="add del mod">
          <ac:chgData name="Kenneth Graf" userId="d1890dd4-deb6-4a9b-a156-5113ac77bda8" providerId="ADAL" clId="{64A2979E-25C8-43E3-A937-556D1C951686}" dt="2020-01-13T16:00:03.081" v="666" actId="931"/>
          <ac:spMkLst>
            <pc:docMk/>
            <pc:sldMk cId="2623793280" sldId="299"/>
            <ac:spMk id="4" creationId="{61BB9201-58FB-49E1-B04D-5D79DFE0D204}"/>
          </ac:spMkLst>
        </pc:spChg>
        <pc:spChg chg="mod">
          <ac:chgData name="Kenneth Graf" userId="d1890dd4-deb6-4a9b-a156-5113ac77bda8" providerId="ADAL" clId="{64A2979E-25C8-43E3-A937-556D1C951686}" dt="2020-01-13T16:00:31.044" v="670" actId="404"/>
          <ac:spMkLst>
            <pc:docMk/>
            <pc:sldMk cId="2623793280" sldId="299"/>
            <ac:spMk id="6" creationId="{5251D500-580B-457E-8698-6A8620DC10A6}"/>
          </ac:spMkLst>
        </pc:spChg>
        <pc:picChg chg="del">
          <ac:chgData name="Kenneth Graf" userId="d1890dd4-deb6-4a9b-a156-5113ac77bda8" providerId="ADAL" clId="{64A2979E-25C8-43E3-A937-556D1C951686}" dt="2020-01-13T15:59:33.766" v="660" actId="478"/>
          <ac:picMkLst>
            <pc:docMk/>
            <pc:sldMk cId="2623793280" sldId="299"/>
            <ac:picMk id="5" creationId="{843A99FB-0467-41E7-8928-C973B4D6FF0B}"/>
          </ac:picMkLst>
        </pc:picChg>
        <pc:picChg chg="add mod">
          <ac:chgData name="Kenneth Graf" userId="d1890dd4-deb6-4a9b-a156-5113ac77bda8" providerId="ADAL" clId="{64A2979E-25C8-43E3-A937-556D1C951686}" dt="2020-01-13T16:18:03.153" v="714" actId="1076"/>
          <ac:picMkLst>
            <pc:docMk/>
            <pc:sldMk cId="2623793280" sldId="299"/>
            <ac:picMk id="8" creationId="{18302FC8-D203-4889-90DC-C209DD72EA7D}"/>
          </ac:picMkLst>
        </pc:picChg>
      </pc:sldChg>
      <pc:sldChg chg="addSp delSp modSp add">
        <pc:chgData name="Kenneth Graf" userId="d1890dd4-deb6-4a9b-a156-5113ac77bda8" providerId="ADAL" clId="{64A2979E-25C8-43E3-A937-556D1C951686}" dt="2020-01-13T16:01:43.939" v="673"/>
        <pc:sldMkLst>
          <pc:docMk/>
          <pc:sldMk cId="2692084352" sldId="300"/>
        </pc:sldMkLst>
        <pc:spChg chg="del">
          <ac:chgData name="Kenneth Graf" userId="d1890dd4-deb6-4a9b-a156-5113ac77bda8" providerId="ADAL" clId="{64A2979E-25C8-43E3-A937-556D1C951686}" dt="2020-01-13T16:01:11.980" v="671" actId="931"/>
          <ac:spMkLst>
            <pc:docMk/>
            <pc:sldMk cId="2692084352" sldId="300"/>
            <ac:spMk id="4" creationId="{61BB9201-58FB-49E1-B04D-5D79DFE0D204}"/>
          </ac:spMkLst>
        </pc:spChg>
        <pc:spChg chg="mod">
          <ac:chgData name="Kenneth Graf" userId="d1890dd4-deb6-4a9b-a156-5113ac77bda8" providerId="ADAL" clId="{64A2979E-25C8-43E3-A937-556D1C951686}" dt="2020-01-13T16:01:43.939" v="673"/>
          <ac:spMkLst>
            <pc:docMk/>
            <pc:sldMk cId="2692084352" sldId="300"/>
            <ac:spMk id="6" creationId="{5251D500-580B-457E-8698-6A8620DC10A6}"/>
          </ac:spMkLst>
        </pc:spChg>
        <pc:picChg chg="add mod">
          <ac:chgData name="Kenneth Graf" userId="d1890dd4-deb6-4a9b-a156-5113ac77bda8" providerId="ADAL" clId="{64A2979E-25C8-43E3-A937-556D1C951686}" dt="2020-01-13T16:01:15.839" v="672" actId="1076"/>
          <ac:picMkLst>
            <pc:docMk/>
            <pc:sldMk cId="2692084352" sldId="300"/>
            <ac:picMk id="5" creationId="{1C454892-FBB7-472C-A569-B9173F72A21F}"/>
          </ac:picMkLst>
        </pc:picChg>
      </pc:sldChg>
      <pc:sldChg chg="addSp delSp modSp add">
        <pc:chgData name="Kenneth Graf" userId="d1890dd4-deb6-4a9b-a156-5113ac77bda8" providerId="ADAL" clId="{64A2979E-25C8-43E3-A937-556D1C951686}" dt="2020-01-13T16:07:01.378" v="689"/>
        <pc:sldMkLst>
          <pc:docMk/>
          <pc:sldMk cId="255342492" sldId="301"/>
        </pc:sldMkLst>
        <pc:spChg chg="del">
          <ac:chgData name="Kenneth Graf" userId="d1890dd4-deb6-4a9b-a156-5113ac77bda8" providerId="ADAL" clId="{64A2979E-25C8-43E3-A937-556D1C951686}" dt="2020-01-13T16:03:51.245" v="674" actId="931"/>
          <ac:spMkLst>
            <pc:docMk/>
            <pc:sldMk cId="255342492" sldId="301"/>
            <ac:spMk id="4" creationId="{61BB9201-58FB-49E1-B04D-5D79DFE0D204}"/>
          </ac:spMkLst>
        </pc:spChg>
        <pc:spChg chg="mod">
          <ac:chgData name="Kenneth Graf" userId="d1890dd4-deb6-4a9b-a156-5113ac77bda8" providerId="ADAL" clId="{64A2979E-25C8-43E3-A937-556D1C951686}" dt="2020-01-13T16:05:53.603" v="681"/>
          <ac:spMkLst>
            <pc:docMk/>
            <pc:sldMk cId="255342492" sldId="301"/>
            <ac:spMk id="6" creationId="{5251D500-580B-457E-8698-6A8620DC10A6}"/>
          </ac:spMkLst>
        </pc:spChg>
        <pc:picChg chg="add mod">
          <ac:chgData name="Kenneth Graf" userId="d1890dd4-deb6-4a9b-a156-5113ac77bda8" providerId="ADAL" clId="{64A2979E-25C8-43E3-A937-556D1C951686}" dt="2020-01-13T16:05:05.066" v="679" actId="1076"/>
          <ac:picMkLst>
            <pc:docMk/>
            <pc:sldMk cId="255342492" sldId="301"/>
            <ac:picMk id="5" creationId="{BD67FF4C-FC6B-4C9F-AFB0-C309B5470FFF}"/>
          </ac:picMkLst>
        </pc:picChg>
        <pc:picChg chg="add mod">
          <ac:chgData name="Kenneth Graf" userId="d1890dd4-deb6-4a9b-a156-5113ac77bda8" providerId="ADAL" clId="{64A2979E-25C8-43E3-A937-556D1C951686}" dt="2020-01-13T16:06:15.364" v="683" actId="1076"/>
          <ac:picMkLst>
            <pc:docMk/>
            <pc:sldMk cId="255342492" sldId="301"/>
            <ac:picMk id="8" creationId="{4362E17A-30FB-4EAB-9CB2-5B2283EC9739}"/>
          </ac:picMkLst>
        </pc:picChg>
        <pc:picChg chg="add del">
          <ac:chgData name="Kenneth Graf" userId="d1890dd4-deb6-4a9b-a156-5113ac77bda8" providerId="ADAL" clId="{64A2979E-25C8-43E3-A937-556D1C951686}" dt="2020-01-13T16:07:01.378" v="689"/>
          <ac:picMkLst>
            <pc:docMk/>
            <pc:sldMk cId="255342492" sldId="301"/>
            <ac:picMk id="9" creationId="{09A88F67-92BB-4239-B330-003AF8A65C74}"/>
          </ac:picMkLst>
        </pc:picChg>
        <pc:picChg chg="add del">
          <ac:chgData name="Kenneth Graf" userId="d1890dd4-deb6-4a9b-a156-5113ac77bda8" providerId="ADAL" clId="{64A2979E-25C8-43E3-A937-556D1C951686}" dt="2020-01-13T16:07:01.202" v="688"/>
          <ac:picMkLst>
            <pc:docMk/>
            <pc:sldMk cId="255342492" sldId="301"/>
            <ac:picMk id="10" creationId="{9E4EA6AF-6542-4BF8-ADB0-01E53BB9FC13}"/>
          </ac:picMkLst>
        </pc:picChg>
        <pc:picChg chg="add del">
          <ac:chgData name="Kenneth Graf" userId="d1890dd4-deb6-4a9b-a156-5113ac77bda8" providerId="ADAL" clId="{64A2979E-25C8-43E3-A937-556D1C951686}" dt="2020-01-13T16:07:01.003" v="687"/>
          <ac:picMkLst>
            <pc:docMk/>
            <pc:sldMk cId="255342492" sldId="301"/>
            <ac:picMk id="11" creationId="{5C6B2DFC-D398-4851-B3FF-85405DB14068}"/>
          </ac:picMkLst>
        </pc:picChg>
      </pc:sldChg>
      <pc:sldChg chg="addSp delSp modSp add">
        <pc:chgData name="Kenneth Graf" userId="d1890dd4-deb6-4a9b-a156-5113ac77bda8" providerId="ADAL" clId="{64A2979E-25C8-43E3-A937-556D1C951686}" dt="2020-01-13T16:16:14.768" v="706" actId="404"/>
        <pc:sldMkLst>
          <pc:docMk/>
          <pc:sldMk cId="433522" sldId="302"/>
        </pc:sldMkLst>
        <pc:spChg chg="del">
          <ac:chgData name="Kenneth Graf" userId="d1890dd4-deb6-4a9b-a156-5113ac77bda8" providerId="ADAL" clId="{64A2979E-25C8-43E3-A937-556D1C951686}" dt="2020-01-13T16:08:27.094" v="698" actId="931"/>
          <ac:spMkLst>
            <pc:docMk/>
            <pc:sldMk cId="433522" sldId="302"/>
            <ac:spMk id="4" creationId="{61BB9201-58FB-49E1-B04D-5D79DFE0D204}"/>
          </ac:spMkLst>
        </pc:spChg>
        <pc:spChg chg="mod">
          <ac:chgData name="Kenneth Graf" userId="d1890dd4-deb6-4a9b-a156-5113ac77bda8" providerId="ADAL" clId="{64A2979E-25C8-43E3-A937-556D1C951686}" dt="2020-01-13T16:16:14.768" v="706" actId="404"/>
          <ac:spMkLst>
            <pc:docMk/>
            <pc:sldMk cId="433522" sldId="302"/>
            <ac:spMk id="6" creationId="{5251D500-580B-457E-8698-6A8620DC10A6}"/>
          </ac:spMkLst>
        </pc:spChg>
        <pc:spChg chg="add del mod">
          <ac:chgData name="Kenneth Graf" userId="d1890dd4-deb6-4a9b-a156-5113ac77bda8" providerId="ADAL" clId="{64A2979E-25C8-43E3-A937-556D1C951686}" dt="2020-01-13T16:11:58.286" v="700" actId="931"/>
          <ac:spMkLst>
            <pc:docMk/>
            <pc:sldMk cId="433522" sldId="302"/>
            <ac:spMk id="8" creationId="{F1468AA5-F8ED-4C97-81AE-C218A0BF9E1D}"/>
          </ac:spMkLst>
        </pc:spChg>
        <pc:spChg chg="add del mod">
          <ac:chgData name="Kenneth Graf" userId="d1890dd4-deb6-4a9b-a156-5113ac77bda8" providerId="ADAL" clId="{64A2979E-25C8-43E3-A937-556D1C951686}" dt="2020-01-13T16:15:56.758" v="703" actId="931"/>
          <ac:spMkLst>
            <pc:docMk/>
            <pc:sldMk cId="433522" sldId="302"/>
            <ac:spMk id="12" creationId="{8EFBC279-B744-4246-97F1-5D4A58481D3F}"/>
          </ac:spMkLst>
        </pc:spChg>
        <pc:picChg chg="add del mod">
          <ac:chgData name="Kenneth Graf" userId="d1890dd4-deb6-4a9b-a156-5113ac77bda8" providerId="ADAL" clId="{64A2979E-25C8-43E3-A937-556D1C951686}" dt="2020-01-13T16:11:36.767" v="699" actId="478"/>
          <ac:picMkLst>
            <pc:docMk/>
            <pc:sldMk cId="433522" sldId="302"/>
            <ac:picMk id="5" creationId="{A3A0F99C-BF3C-4DF9-B2FA-72284FDA9304}"/>
          </ac:picMkLst>
        </pc:picChg>
        <pc:picChg chg="add del mod">
          <ac:chgData name="Kenneth Graf" userId="d1890dd4-deb6-4a9b-a156-5113ac77bda8" providerId="ADAL" clId="{64A2979E-25C8-43E3-A937-556D1C951686}" dt="2020-01-13T16:15:18.373" v="702" actId="478"/>
          <ac:picMkLst>
            <pc:docMk/>
            <pc:sldMk cId="433522" sldId="302"/>
            <ac:picMk id="10" creationId="{BB3439CB-0275-4EBE-B76F-D4676CE00E08}"/>
          </ac:picMkLst>
        </pc:picChg>
        <pc:picChg chg="add mod">
          <ac:chgData name="Kenneth Graf" userId="d1890dd4-deb6-4a9b-a156-5113ac77bda8" providerId="ADAL" clId="{64A2979E-25C8-43E3-A937-556D1C951686}" dt="2020-01-13T16:16:00.323" v="704" actId="1076"/>
          <ac:picMkLst>
            <pc:docMk/>
            <pc:sldMk cId="433522" sldId="302"/>
            <ac:picMk id="14" creationId="{6AFBBEA0-22CE-4361-B664-B383CE2107EF}"/>
          </ac:picMkLst>
        </pc:picChg>
      </pc:sldChg>
      <pc:sldChg chg="addSp delSp modSp add">
        <pc:chgData name="Kenneth Graf" userId="d1890dd4-deb6-4a9b-a156-5113ac77bda8" providerId="ADAL" clId="{64A2979E-25C8-43E3-A937-556D1C951686}" dt="2020-01-13T16:17:34.083" v="712" actId="14100"/>
        <pc:sldMkLst>
          <pc:docMk/>
          <pc:sldMk cId="1811793883" sldId="303"/>
        </pc:sldMkLst>
        <pc:spChg chg="del">
          <ac:chgData name="Kenneth Graf" userId="d1890dd4-deb6-4a9b-a156-5113ac77bda8" providerId="ADAL" clId="{64A2979E-25C8-43E3-A937-556D1C951686}" dt="2020-01-13T16:17:01.723" v="707" actId="931"/>
          <ac:spMkLst>
            <pc:docMk/>
            <pc:sldMk cId="1811793883" sldId="303"/>
            <ac:spMk id="4" creationId="{61BB9201-58FB-49E1-B04D-5D79DFE0D204}"/>
          </ac:spMkLst>
        </pc:spChg>
        <pc:spChg chg="mod">
          <ac:chgData name="Kenneth Graf" userId="d1890dd4-deb6-4a9b-a156-5113ac77bda8" providerId="ADAL" clId="{64A2979E-25C8-43E3-A937-556D1C951686}" dt="2020-01-13T16:17:21.857" v="710"/>
          <ac:spMkLst>
            <pc:docMk/>
            <pc:sldMk cId="1811793883" sldId="303"/>
            <ac:spMk id="6" creationId="{5251D500-580B-457E-8698-6A8620DC10A6}"/>
          </ac:spMkLst>
        </pc:spChg>
        <pc:picChg chg="add mod">
          <ac:chgData name="Kenneth Graf" userId="d1890dd4-deb6-4a9b-a156-5113ac77bda8" providerId="ADAL" clId="{64A2979E-25C8-43E3-A937-556D1C951686}" dt="2020-01-13T16:17:34.083" v="712" actId="14100"/>
          <ac:picMkLst>
            <pc:docMk/>
            <pc:sldMk cId="1811793883" sldId="303"/>
            <ac:picMk id="5" creationId="{8D83765F-6FFE-4C35-BD61-DD046170C181}"/>
          </ac:picMkLst>
        </pc:picChg>
      </pc:sldChg>
      <pc:sldChg chg="addSp delSp modSp add">
        <pc:chgData name="Kenneth Graf" userId="d1890dd4-deb6-4a9b-a156-5113ac77bda8" providerId="ADAL" clId="{64A2979E-25C8-43E3-A937-556D1C951686}" dt="2020-01-13T16:22:44.137" v="719" actId="404"/>
        <pc:sldMkLst>
          <pc:docMk/>
          <pc:sldMk cId="1777904818" sldId="304"/>
        </pc:sldMkLst>
        <pc:spChg chg="del">
          <ac:chgData name="Kenneth Graf" userId="d1890dd4-deb6-4a9b-a156-5113ac77bda8" providerId="ADAL" clId="{64A2979E-25C8-43E3-A937-556D1C951686}" dt="2020-01-13T16:21:57.542" v="715" actId="931"/>
          <ac:spMkLst>
            <pc:docMk/>
            <pc:sldMk cId="1777904818" sldId="304"/>
            <ac:spMk id="4" creationId="{61BB9201-58FB-49E1-B04D-5D79DFE0D204}"/>
          </ac:spMkLst>
        </pc:spChg>
        <pc:spChg chg="mod">
          <ac:chgData name="Kenneth Graf" userId="d1890dd4-deb6-4a9b-a156-5113ac77bda8" providerId="ADAL" clId="{64A2979E-25C8-43E3-A937-556D1C951686}" dt="2020-01-13T16:22:44.137" v="719" actId="404"/>
          <ac:spMkLst>
            <pc:docMk/>
            <pc:sldMk cId="1777904818" sldId="304"/>
            <ac:spMk id="6" creationId="{5251D500-580B-457E-8698-6A8620DC10A6}"/>
          </ac:spMkLst>
        </pc:spChg>
        <pc:picChg chg="add mod">
          <ac:chgData name="Kenneth Graf" userId="d1890dd4-deb6-4a9b-a156-5113ac77bda8" providerId="ADAL" clId="{64A2979E-25C8-43E3-A937-556D1C951686}" dt="2020-01-13T16:21:57.542" v="715" actId="931"/>
          <ac:picMkLst>
            <pc:docMk/>
            <pc:sldMk cId="1777904818" sldId="304"/>
            <ac:picMk id="5" creationId="{6228461E-A554-4251-8D0F-DF88B1A39462}"/>
          </ac:picMkLst>
        </pc:picChg>
        <pc:picChg chg="add mod">
          <ac:chgData name="Kenneth Graf" userId="d1890dd4-deb6-4a9b-a156-5113ac77bda8" providerId="ADAL" clId="{64A2979E-25C8-43E3-A937-556D1C951686}" dt="2020-01-13T16:22:28.839" v="716" actId="931"/>
          <ac:picMkLst>
            <pc:docMk/>
            <pc:sldMk cId="1777904818" sldId="304"/>
            <ac:picMk id="8" creationId="{DB5835D6-398A-4E2E-904A-DCBB3FA32DBC}"/>
          </ac:picMkLst>
        </pc:picChg>
      </pc:sldChg>
      <pc:sldChg chg="addSp delSp modSp add">
        <pc:chgData name="Kenneth Graf" userId="d1890dd4-deb6-4a9b-a156-5113ac77bda8" providerId="ADAL" clId="{64A2979E-25C8-43E3-A937-556D1C951686}" dt="2020-01-13T16:07:40.178" v="697" actId="1076"/>
        <pc:sldMkLst>
          <pc:docMk/>
          <pc:sldMk cId="2120370610" sldId="305"/>
        </pc:sldMkLst>
        <pc:spChg chg="del">
          <ac:chgData name="Kenneth Graf" userId="d1890dd4-deb6-4a9b-a156-5113ac77bda8" providerId="ADAL" clId="{64A2979E-25C8-43E3-A937-556D1C951686}" dt="2020-01-13T16:07:20.252" v="693" actId="931"/>
          <ac:spMkLst>
            <pc:docMk/>
            <pc:sldMk cId="2120370610" sldId="305"/>
            <ac:spMk id="4" creationId="{61BB9201-58FB-49E1-B04D-5D79DFE0D204}"/>
          </ac:spMkLst>
        </pc:spChg>
        <pc:spChg chg="mod">
          <ac:chgData name="Kenneth Graf" userId="d1890dd4-deb6-4a9b-a156-5113ac77bda8" providerId="ADAL" clId="{64A2979E-25C8-43E3-A937-556D1C951686}" dt="2020-01-13T16:07:32.200" v="694"/>
          <ac:spMkLst>
            <pc:docMk/>
            <pc:sldMk cId="2120370610" sldId="305"/>
            <ac:spMk id="6" creationId="{5251D500-580B-457E-8698-6A8620DC10A6}"/>
          </ac:spMkLst>
        </pc:spChg>
        <pc:picChg chg="add mod">
          <ac:chgData name="Kenneth Graf" userId="d1890dd4-deb6-4a9b-a156-5113ac77bda8" providerId="ADAL" clId="{64A2979E-25C8-43E3-A937-556D1C951686}" dt="2020-01-13T16:07:40.178" v="697" actId="1076"/>
          <ac:picMkLst>
            <pc:docMk/>
            <pc:sldMk cId="2120370610" sldId="305"/>
            <ac:picMk id="5" creationId="{6B532712-6B48-44DA-9467-633371565CE3}"/>
          </ac:picMkLst>
        </pc:picChg>
      </pc:sldChg>
      <pc:sldChg chg="addSp delSp modSp add">
        <pc:chgData name="Kenneth Graf" userId="d1890dd4-deb6-4a9b-a156-5113ac77bda8" providerId="ADAL" clId="{64A2979E-25C8-43E3-A937-556D1C951686}" dt="2020-01-13T17:22:39.774" v="806" actId="14100"/>
        <pc:sldMkLst>
          <pc:docMk/>
          <pc:sldMk cId="3037608595" sldId="306"/>
        </pc:sldMkLst>
        <pc:spChg chg="mod">
          <ac:chgData name="Kenneth Graf" userId="d1890dd4-deb6-4a9b-a156-5113ac77bda8" providerId="ADAL" clId="{64A2979E-25C8-43E3-A937-556D1C951686}" dt="2020-01-13T17:16:58.021" v="765" actId="20577"/>
          <ac:spMkLst>
            <pc:docMk/>
            <pc:sldMk cId="3037608595" sldId="306"/>
            <ac:spMk id="2" creationId="{5657CD91-FB99-4F23-967B-231DD09D47AE}"/>
          </ac:spMkLst>
        </pc:spChg>
        <pc:spChg chg="del">
          <ac:chgData name="Kenneth Graf" userId="d1890dd4-deb6-4a9b-a156-5113ac77bda8" providerId="ADAL" clId="{64A2979E-25C8-43E3-A937-556D1C951686}" dt="2020-01-13T17:17:19.070" v="766" actId="931"/>
          <ac:spMkLst>
            <pc:docMk/>
            <pc:sldMk cId="3037608595" sldId="306"/>
            <ac:spMk id="3" creationId="{B0E7FE55-369E-43D8-8DB0-0751AABEA7AD}"/>
          </ac:spMkLst>
        </pc:spChg>
        <pc:graphicFrameChg chg="add mod modGraphic">
          <ac:chgData name="Kenneth Graf" userId="d1890dd4-deb6-4a9b-a156-5113ac77bda8" providerId="ADAL" clId="{64A2979E-25C8-43E3-A937-556D1C951686}" dt="2020-01-13T17:22:35.371" v="805" actId="1076"/>
          <ac:graphicFrameMkLst>
            <pc:docMk/>
            <pc:sldMk cId="3037608595" sldId="306"/>
            <ac:graphicFrameMk id="6" creationId="{9FD48096-E3C7-44AE-A849-4C28B36114EE}"/>
          </ac:graphicFrameMkLst>
        </pc:graphicFrameChg>
        <pc:picChg chg="add mod">
          <ac:chgData name="Kenneth Graf" userId="d1890dd4-deb6-4a9b-a156-5113ac77bda8" providerId="ADAL" clId="{64A2979E-25C8-43E3-A937-556D1C951686}" dt="2020-01-13T17:22:39.774" v="806" actId="14100"/>
          <ac:picMkLst>
            <pc:docMk/>
            <pc:sldMk cId="3037608595" sldId="306"/>
            <ac:picMk id="5" creationId="{C78B0761-327A-4D11-984C-6D1249D24F34}"/>
          </ac:picMkLst>
        </pc:picChg>
      </pc:sldChg>
      <pc:sldChg chg="addSp delSp modSp add">
        <pc:chgData name="Kenneth Graf" userId="d1890dd4-deb6-4a9b-a156-5113ac77bda8" providerId="ADAL" clId="{64A2979E-25C8-43E3-A937-556D1C951686}" dt="2020-01-13T17:18:04.147" v="796" actId="14100"/>
        <pc:sldMkLst>
          <pc:docMk/>
          <pc:sldMk cId="4274139467" sldId="307"/>
        </pc:sldMkLst>
        <pc:spChg chg="mod">
          <ac:chgData name="Kenneth Graf" userId="d1890dd4-deb6-4a9b-a156-5113ac77bda8" providerId="ADAL" clId="{64A2979E-25C8-43E3-A937-556D1C951686}" dt="2020-01-13T17:17:34.494" v="793" actId="20577"/>
          <ac:spMkLst>
            <pc:docMk/>
            <pc:sldMk cId="4274139467" sldId="307"/>
            <ac:spMk id="2" creationId="{5A6BB36E-AE40-40AA-B84B-A078DB5EDC2D}"/>
          </ac:spMkLst>
        </pc:spChg>
        <pc:spChg chg="del">
          <ac:chgData name="Kenneth Graf" userId="d1890dd4-deb6-4a9b-a156-5113ac77bda8" providerId="ADAL" clId="{64A2979E-25C8-43E3-A937-556D1C951686}" dt="2020-01-13T17:17:54.073" v="794" actId="931"/>
          <ac:spMkLst>
            <pc:docMk/>
            <pc:sldMk cId="4274139467" sldId="307"/>
            <ac:spMk id="3" creationId="{4C999CF4-75EB-437C-8392-8C839491B57E}"/>
          </ac:spMkLst>
        </pc:spChg>
        <pc:picChg chg="add mod">
          <ac:chgData name="Kenneth Graf" userId="d1890dd4-deb6-4a9b-a156-5113ac77bda8" providerId="ADAL" clId="{64A2979E-25C8-43E3-A937-556D1C951686}" dt="2020-01-13T17:18:04.147" v="796" actId="14100"/>
          <ac:picMkLst>
            <pc:docMk/>
            <pc:sldMk cId="4274139467" sldId="307"/>
            <ac:picMk id="5" creationId="{55F4F268-545E-4AE2-9EAC-710184901560}"/>
          </ac:picMkLst>
        </pc:picChg>
      </pc:sldChg>
      <pc:sldChg chg="modSp add ord">
        <pc:chgData name="Kenneth Graf" userId="d1890dd4-deb6-4a9b-a156-5113ac77bda8" providerId="ADAL" clId="{64A2979E-25C8-43E3-A937-556D1C951686}" dt="2020-01-13T19:39:44.778" v="1152"/>
        <pc:sldMkLst>
          <pc:docMk/>
          <pc:sldMk cId="1056097403" sldId="308"/>
        </pc:sldMkLst>
        <pc:spChg chg="mod">
          <ac:chgData name="Kenneth Graf" userId="d1890dd4-deb6-4a9b-a156-5113ac77bda8" providerId="ADAL" clId="{64A2979E-25C8-43E3-A937-556D1C951686}" dt="2020-01-13T17:49:59.721" v="849" actId="20577"/>
          <ac:spMkLst>
            <pc:docMk/>
            <pc:sldMk cId="1056097403" sldId="308"/>
            <ac:spMk id="2" creationId="{0D741529-9822-482E-B7A9-F24A9614AD95}"/>
          </ac:spMkLst>
        </pc:spChg>
        <pc:spChg chg="mod">
          <ac:chgData name="Kenneth Graf" userId="d1890dd4-deb6-4a9b-a156-5113ac77bda8" providerId="ADAL" clId="{64A2979E-25C8-43E3-A937-556D1C951686}" dt="2020-01-13T17:53:49.045" v="956" actId="20577"/>
          <ac:spMkLst>
            <pc:docMk/>
            <pc:sldMk cId="1056097403" sldId="308"/>
            <ac:spMk id="3" creationId="{C9BE501E-FC5A-4D77-B145-48A1A721CACE}"/>
          </ac:spMkLst>
        </pc:spChg>
      </pc:sldChg>
      <pc:sldChg chg="modSp add">
        <pc:chgData name="Kenneth Graf" userId="d1890dd4-deb6-4a9b-a156-5113ac77bda8" providerId="ADAL" clId="{64A2979E-25C8-43E3-A937-556D1C951686}" dt="2020-01-13T17:54:57.725" v="978" actId="20577"/>
        <pc:sldMkLst>
          <pc:docMk/>
          <pc:sldMk cId="2193561723" sldId="309"/>
        </pc:sldMkLst>
        <pc:spChg chg="mod">
          <ac:chgData name="Kenneth Graf" userId="d1890dd4-deb6-4a9b-a156-5113ac77bda8" providerId="ADAL" clId="{64A2979E-25C8-43E3-A937-556D1C951686}" dt="2020-01-13T17:54:40.431" v="975" actId="20577"/>
          <ac:spMkLst>
            <pc:docMk/>
            <pc:sldMk cId="2193561723" sldId="309"/>
            <ac:spMk id="2" creationId="{7D6CD750-8DD8-4EA2-B0B9-18BB2E6E6170}"/>
          </ac:spMkLst>
        </pc:spChg>
        <pc:spChg chg="mod">
          <ac:chgData name="Kenneth Graf" userId="d1890dd4-deb6-4a9b-a156-5113ac77bda8" providerId="ADAL" clId="{64A2979E-25C8-43E3-A937-556D1C951686}" dt="2020-01-13T17:54:57.725" v="978" actId="20577"/>
          <ac:spMkLst>
            <pc:docMk/>
            <pc:sldMk cId="2193561723" sldId="309"/>
            <ac:spMk id="3" creationId="{4F8689E7-3DB7-40C0-B08F-401E0FBED8DC}"/>
          </ac:spMkLst>
        </pc:spChg>
      </pc:sldChg>
      <pc:sldChg chg="addSp modSp add">
        <pc:chgData name="Kenneth Graf" userId="d1890dd4-deb6-4a9b-a156-5113ac77bda8" providerId="ADAL" clId="{64A2979E-25C8-43E3-A937-556D1C951686}" dt="2020-01-13T19:38:46.114" v="1150" actId="20577"/>
        <pc:sldMkLst>
          <pc:docMk/>
          <pc:sldMk cId="2756912759" sldId="310"/>
        </pc:sldMkLst>
        <pc:spChg chg="mod">
          <ac:chgData name="Kenneth Graf" userId="d1890dd4-deb6-4a9b-a156-5113ac77bda8" providerId="ADAL" clId="{64A2979E-25C8-43E3-A937-556D1C951686}" dt="2020-01-13T17:55:34.904" v="984" actId="20577"/>
          <ac:spMkLst>
            <pc:docMk/>
            <pc:sldMk cId="2756912759" sldId="310"/>
            <ac:spMk id="2" creationId="{90B77246-DBC1-4BA0-8FE4-7CB1F4F50C0E}"/>
          </ac:spMkLst>
        </pc:spChg>
        <pc:spChg chg="mod">
          <ac:chgData name="Kenneth Graf" userId="d1890dd4-deb6-4a9b-a156-5113ac77bda8" providerId="ADAL" clId="{64A2979E-25C8-43E3-A937-556D1C951686}" dt="2020-01-13T19:38:46.114" v="1150" actId="20577"/>
          <ac:spMkLst>
            <pc:docMk/>
            <pc:sldMk cId="2756912759" sldId="310"/>
            <ac:spMk id="3" creationId="{4A5CDACE-FFC6-43F0-9DB5-CAA0FD03C1B9}"/>
          </ac:spMkLst>
        </pc:spChg>
        <pc:picChg chg="add mod">
          <ac:chgData name="Kenneth Graf" userId="d1890dd4-deb6-4a9b-a156-5113ac77bda8" providerId="ADAL" clId="{64A2979E-25C8-43E3-A937-556D1C951686}" dt="2020-01-13T19:36:33.135" v="1140" actId="14100"/>
          <ac:picMkLst>
            <pc:docMk/>
            <pc:sldMk cId="2756912759" sldId="310"/>
            <ac:picMk id="5" creationId="{92F41BB2-6A1A-42A7-8757-F3AB6C781DEF}"/>
          </ac:picMkLst>
        </pc:picChg>
      </pc:sldChg>
      <pc:sldChg chg="modSp add">
        <pc:chgData name="Kenneth Graf" userId="d1890dd4-deb6-4a9b-a156-5113ac77bda8" providerId="ADAL" clId="{64A2979E-25C8-43E3-A937-556D1C951686}" dt="2020-01-13T19:41:25.789" v="1254" actId="20577"/>
        <pc:sldMkLst>
          <pc:docMk/>
          <pc:sldMk cId="3600995384" sldId="311"/>
        </pc:sldMkLst>
        <pc:spChg chg="mod">
          <ac:chgData name="Kenneth Graf" userId="d1890dd4-deb6-4a9b-a156-5113ac77bda8" providerId="ADAL" clId="{64A2979E-25C8-43E3-A937-556D1C951686}" dt="2020-01-13T19:40:27.861" v="1177" actId="20577"/>
          <ac:spMkLst>
            <pc:docMk/>
            <pc:sldMk cId="3600995384" sldId="311"/>
            <ac:spMk id="2" creationId="{8543AC19-0B26-485D-BE33-108084F08381}"/>
          </ac:spMkLst>
        </pc:spChg>
        <pc:spChg chg="mod">
          <ac:chgData name="Kenneth Graf" userId="d1890dd4-deb6-4a9b-a156-5113ac77bda8" providerId="ADAL" clId="{64A2979E-25C8-43E3-A937-556D1C951686}" dt="2020-01-13T19:41:25.789" v="1254" actId="20577"/>
          <ac:spMkLst>
            <pc:docMk/>
            <pc:sldMk cId="3600995384" sldId="311"/>
            <ac:spMk id="3" creationId="{BFA378DD-AA94-4CD5-866D-39CB1154BC73}"/>
          </ac:spMkLst>
        </pc:spChg>
      </pc:sldChg>
      <pc:sldChg chg="modSp add">
        <pc:chgData name="Kenneth Graf" userId="d1890dd4-deb6-4a9b-a156-5113ac77bda8" providerId="ADAL" clId="{64A2979E-25C8-43E3-A937-556D1C951686}" dt="2020-01-13T19:52:15.901" v="1526" actId="20577"/>
        <pc:sldMkLst>
          <pc:docMk/>
          <pc:sldMk cId="3943974585" sldId="312"/>
        </pc:sldMkLst>
        <pc:spChg chg="mod">
          <ac:chgData name="Kenneth Graf" userId="d1890dd4-deb6-4a9b-a156-5113ac77bda8" providerId="ADAL" clId="{64A2979E-25C8-43E3-A937-556D1C951686}" dt="2020-01-13T19:44:01.766" v="1273" actId="20577"/>
          <ac:spMkLst>
            <pc:docMk/>
            <pc:sldMk cId="3943974585" sldId="312"/>
            <ac:spMk id="2" creationId="{03DA2938-8E95-480A-AAD3-80C3C6C6F762}"/>
          </ac:spMkLst>
        </pc:spChg>
        <pc:spChg chg="mod">
          <ac:chgData name="Kenneth Graf" userId="d1890dd4-deb6-4a9b-a156-5113ac77bda8" providerId="ADAL" clId="{64A2979E-25C8-43E3-A937-556D1C951686}" dt="2020-01-13T19:52:15.901" v="1526" actId="20577"/>
          <ac:spMkLst>
            <pc:docMk/>
            <pc:sldMk cId="3943974585" sldId="312"/>
            <ac:spMk id="3" creationId="{3DD3E986-1DE3-4D11-A91A-315519EE5ADF}"/>
          </ac:spMkLst>
        </pc:spChg>
      </pc:sldChg>
      <pc:sldChg chg="addSp delSp modSp add">
        <pc:chgData name="Kenneth Graf" userId="d1890dd4-deb6-4a9b-a156-5113ac77bda8" providerId="ADAL" clId="{64A2979E-25C8-43E3-A937-556D1C951686}" dt="2020-01-13T20:52:50.545" v="1694" actId="1076"/>
        <pc:sldMkLst>
          <pc:docMk/>
          <pc:sldMk cId="3475149541" sldId="313"/>
        </pc:sldMkLst>
        <pc:spChg chg="del">
          <ac:chgData name="Kenneth Graf" userId="d1890dd4-deb6-4a9b-a156-5113ac77bda8" providerId="ADAL" clId="{64A2979E-25C8-43E3-A937-556D1C951686}" dt="2020-01-13T20:39:49.993" v="1528" actId="931"/>
          <ac:spMkLst>
            <pc:docMk/>
            <pc:sldMk cId="3475149541" sldId="313"/>
            <ac:spMk id="3" creationId="{DA92231E-8AAD-402C-A779-7FCDA25F1A49}"/>
          </ac:spMkLst>
        </pc:spChg>
        <pc:picChg chg="add mod">
          <ac:chgData name="Kenneth Graf" userId="d1890dd4-deb6-4a9b-a156-5113ac77bda8" providerId="ADAL" clId="{64A2979E-25C8-43E3-A937-556D1C951686}" dt="2020-01-13T20:52:50.545" v="1694" actId="1076"/>
          <ac:picMkLst>
            <pc:docMk/>
            <pc:sldMk cId="3475149541" sldId="313"/>
            <ac:picMk id="5" creationId="{7341A4BB-48C1-4AA7-8ABB-964244E46E56}"/>
          </ac:picMkLst>
        </pc:picChg>
      </pc:sldChg>
      <pc:sldChg chg="modSp add">
        <pc:chgData name="Kenneth Graf" userId="d1890dd4-deb6-4a9b-a156-5113ac77bda8" providerId="ADAL" clId="{64A2979E-25C8-43E3-A937-556D1C951686}" dt="2020-01-13T20:48:20.346" v="1693" actId="20577"/>
        <pc:sldMkLst>
          <pc:docMk/>
          <pc:sldMk cId="3216845485" sldId="314"/>
        </pc:sldMkLst>
        <pc:spChg chg="mod">
          <ac:chgData name="Kenneth Graf" userId="d1890dd4-deb6-4a9b-a156-5113ac77bda8" providerId="ADAL" clId="{64A2979E-25C8-43E3-A937-556D1C951686}" dt="2020-01-13T20:45:50.577" v="1552" actId="20577"/>
          <ac:spMkLst>
            <pc:docMk/>
            <pc:sldMk cId="3216845485" sldId="314"/>
            <ac:spMk id="2" creationId="{F638D3BC-52C1-42D4-8FDF-D07FE18BAABB}"/>
          </ac:spMkLst>
        </pc:spChg>
        <pc:spChg chg="mod">
          <ac:chgData name="Kenneth Graf" userId="d1890dd4-deb6-4a9b-a156-5113ac77bda8" providerId="ADAL" clId="{64A2979E-25C8-43E3-A937-556D1C951686}" dt="2020-01-13T20:48:20.346" v="1693" actId="20577"/>
          <ac:spMkLst>
            <pc:docMk/>
            <pc:sldMk cId="3216845485" sldId="314"/>
            <ac:spMk id="3" creationId="{F339E41F-CF8B-4EF8-A83D-BF08307409D0}"/>
          </ac:spMkLst>
        </pc:spChg>
      </pc:sldChg>
      <pc:sldChg chg="addSp delSp modSp add">
        <pc:chgData name="Kenneth Graf" userId="d1890dd4-deb6-4a9b-a156-5113ac77bda8" providerId="ADAL" clId="{64A2979E-25C8-43E3-A937-556D1C951686}" dt="2020-01-13T20:53:40.504" v="1739" actId="20577"/>
        <pc:sldMkLst>
          <pc:docMk/>
          <pc:sldMk cId="3033399747" sldId="315"/>
        </pc:sldMkLst>
        <pc:spChg chg="mod">
          <ac:chgData name="Kenneth Graf" userId="d1890dd4-deb6-4a9b-a156-5113ac77bda8" providerId="ADAL" clId="{64A2979E-25C8-43E3-A937-556D1C951686}" dt="2020-01-13T20:53:40.504" v="1739" actId="20577"/>
          <ac:spMkLst>
            <pc:docMk/>
            <pc:sldMk cId="3033399747" sldId="315"/>
            <ac:spMk id="2" creationId="{C947A8DB-61C6-4592-97D8-19AEC112F162}"/>
          </ac:spMkLst>
        </pc:spChg>
        <pc:spChg chg="del">
          <ac:chgData name="Kenneth Graf" userId="d1890dd4-deb6-4a9b-a156-5113ac77bda8" providerId="ADAL" clId="{64A2979E-25C8-43E3-A937-556D1C951686}" dt="2020-01-13T20:53:21.604" v="1713" actId="931"/>
          <ac:spMkLst>
            <pc:docMk/>
            <pc:sldMk cId="3033399747" sldId="315"/>
            <ac:spMk id="3" creationId="{8CB9FD01-E228-416F-B8D0-27994B485589}"/>
          </ac:spMkLst>
        </pc:spChg>
        <pc:picChg chg="add mod">
          <ac:chgData name="Kenneth Graf" userId="d1890dd4-deb6-4a9b-a156-5113ac77bda8" providerId="ADAL" clId="{64A2979E-25C8-43E3-A937-556D1C951686}" dt="2020-01-13T20:53:27.398" v="1715" actId="14100"/>
          <ac:picMkLst>
            <pc:docMk/>
            <pc:sldMk cId="3033399747" sldId="315"/>
            <ac:picMk id="5" creationId="{CD653EA8-7087-45B2-B06C-BF4A8C785016}"/>
          </ac:picMkLst>
        </pc:picChg>
      </pc:sldChg>
      <pc:sldChg chg="addSp delSp modSp add">
        <pc:chgData name="Kenneth Graf" userId="d1890dd4-deb6-4a9b-a156-5113ac77bda8" providerId="ADAL" clId="{64A2979E-25C8-43E3-A937-556D1C951686}" dt="2020-01-13T21:02:02.952" v="1814" actId="14734"/>
        <pc:sldMkLst>
          <pc:docMk/>
          <pc:sldMk cId="1341181612" sldId="316"/>
        </pc:sldMkLst>
        <pc:spChg chg="mod">
          <ac:chgData name="Kenneth Graf" userId="d1890dd4-deb6-4a9b-a156-5113ac77bda8" providerId="ADAL" clId="{64A2979E-25C8-43E3-A937-556D1C951686}" dt="2020-01-13T20:55:21.942" v="1753"/>
          <ac:spMkLst>
            <pc:docMk/>
            <pc:sldMk cId="1341181612" sldId="316"/>
            <ac:spMk id="2" creationId="{A211BBA2-BE04-4C50-A972-5E38A7091101}"/>
          </ac:spMkLst>
        </pc:spChg>
        <pc:spChg chg="del">
          <ac:chgData name="Kenneth Graf" userId="d1890dd4-deb6-4a9b-a156-5113ac77bda8" providerId="ADAL" clId="{64A2979E-25C8-43E3-A937-556D1C951686}" dt="2020-01-13T20:55:48.612" v="1754" actId="3680"/>
          <ac:spMkLst>
            <pc:docMk/>
            <pc:sldMk cId="1341181612" sldId="316"/>
            <ac:spMk id="3" creationId="{9C3F1716-F3F8-4AF4-945A-B67ABCAD9089}"/>
          </ac:spMkLst>
        </pc:spChg>
        <pc:graphicFrameChg chg="add mod ord modGraphic">
          <ac:chgData name="Kenneth Graf" userId="d1890dd4-deb6-4a9b-a156-5113ac77bda8" providerId="ADAL" clId="{64A2979E-25C8-43E3-A937-556D1C951686}" dt="2020-01-13T21:02:02.952" v="1814" actId="14734"/>
          <ac:graphicFrameMkLst>
            <pc:docMk/>
            <pc:sldMk cId="1341181612" sldId="316"/>
            <ac:graphicFrameMk id="4" creationId="{767A18CD-A290-482C-BABB-9B3532E4E0DB}"/>
          </ac:graphicFrameMkLst>
        </pc:graphicFrameChg>
      </pc:sldChg>
    </pc:docChg>
  </pc:docChgLst>
  <pc:docChgLst>
    <pc:chgData name="Graf, Kenneth" userId="S::kmh722@unh.edu::d1890dd4-deb6-4a9b-a156-5113ac77bda8" providerId="AD" clId="Web-{7965431D-46AA-7C8F-BF8A-6ABEA579FC9A}"/>
    <pc:docChg chg="modSld">
      <pc:chgData name="Graf, Kenneth" userId="S::kmh722@unh.edu::d1890dd4-deb6-4a9b-a156-5113ac77bda8" providerId="AD" clId="Web-{7965431D-46AA-7C8F-BF8A-6ABEA579FC9A}" dt="2020-02-12T15:18:25.206" v="172" actId="20577"/>
      <pc:docMkLst>
        <pc:docMk/>
      </pc:docMkLst>
      <pc:sldChg chg="modSp">
        <pc:chgData name="Graf, Kenneth" userId="S::kmh722@unh.edu::d1890dd4-deb6-4a9b-a156-5113ac77bda8" providerId="AD" clId="Web-{7965431D-46AA-7C8F-BF8A-6ABEA579FC9A}" dt="2020-02-12T15:01:32.459" v="84" actId="20577"/>
        <pc:sldMkLst>
          <pc:docMk/>
          <pc:sldMk cId="2422263651" sldId="281"/>
        </pc:sldMkLst>
        <pc:spChg chg="mod">
          <ac:chgData name="Graf, Kenneth" userId="S::kmh722@unh.edu::d1890dd4-deb6-4a9b-a156-5113ac77bda8" providerId="AD" clId="Web-{7965431D-46AA-7C8F-BF8A-6ABEA579FC9A}" dt="2020-02-12T14:59:19.677" v="20" actId="20577"/>
          <ac:spMkLst>
            <pc:docMk/>
            <pc:sldMk cId="2422263651" sldId="281"/>
            <ac:spMk id="2" creationId="{4ADD7010-2131-40DF-89A0-489D0CD1A47B}"/>
          </ac:spMkLst>
        </pc:spChg>
        <pc:spChg chg="mod">
          <ac:chgData name="Graf, Kenneth" userId="S::kmh722@unh.edu::d1890dd4-deb6-4a9b-a156-5113ac77bda8" providerId="AD" clId="Web-{7965431D-46AA-7C8F-BF8A-6ABEA579FC9A}" dt="2020-02-12T15:01:32.459" v="84" actId="20577"/>
          <ac:spMkLst>
            <pc:docMk/>
            <pc:sldMk cId="2422263651" sldId="281"/>
            <ac:spMk id="3" creationId="{EEA8CA76-C9F9-4AA0-BEA8-B1F73678FFF6}"/>
          </ac:spMkLst>
        </pc:spChg>
      </pc:sldChg>
      <pc:sldChg chg="modSp">
        <pc:chgData name="Graf, Kenneth" userId="S::kmh722@unh.edu::d1890dd4-deb6-4a9b-a156-5113ac77bda8" providerId="AD" clId="Web-{7965431D-46AA-7C8F-BF8A-6ABEA579FC9A}" dt="2020-02-12T15:05:27.447" v="101" actId="20577"/>
        <pc:sldMkLst>
          <pc:docMk/>
          <pc:sldMk cId="190549909" sldId="282"/>
        </pc:sldMkLst>
        <pc:spChg chg="mod">
          <ac:chgData name="Graf, Kenneth" userId="S::kmh722@unh.edu::d1890dd4-deb6-4a9b-a156-5113ac77bda8" providerId="AD" clId="Web-{7965431D-46AA-7C8F-BF8A-6ABEA579FC9A}" dt="2020-02-12T15:05:27.447" v="101" actId="20577"/>
          <ac:spMkLst>
            <pc:docMk/>
            <pc:sldMk cId="190549909" sldId="282"/>
            <ac:spMk id="3" creationId="{AAF5B268-A7CC-4CAF-9A80-524A3461C0AD}"/>
          </ac:spMkLst>
        </pc:spChg>
      </pc:sldChg>
      <pc:sldChg chg="modSp">
        <pc:chgData name="Graf, Kenneth" userId="S::kmh722@unh.edu::d1890dd4-deb6-4a9b-a156-5113ac77bda8" providerId="AD" clId="Web-{7965431D-46AA-7C8F-BF8A-6ABEA579FC9A}" dt="2020-02-12T15:18:25.206" v="171" actId="20577"/>
        <pc:sldMkLst>
          <pc:docMk/>
          <pc:sldMk cId="3216845485" sldId="314"/>
        </pc:sldMkLst>
        <pc:spChg chg="mod">
          <ac:chgData name="Graf, Kenneth" userId="S::kmh722@unh.edu::d1890dd4-deb6-4a9b-a156-5113ac77bda8" providerId="AD" clId="Web-{7965431D-46AA-7C8F-BF8A-6ABEA579FC9A}" dt="2020-02-12T15:18:25.206" v="171" actId="20577"/>
          <ac:spMkLst>
            <pc:docMk/>
            <pc:sldMk cId="3216845485" sldId="314"/>
            <ac:spMk id="3" creationId="{F339E41F-CF8B-4EF8-A83D-BF08307409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1/06/20/dropbox-security-bug-made-passwords-optional-for-four-hours/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secops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hyperlink" Target="https://www.sans.org/security-resources/posters/secure-devops-toolchain-swat-checklist/60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techcrunch.com/2013/03/03/cloudflare-is-down-due-to-dns-outage-taking-down-785000-websites-including-4chan-wikileaks-metallica-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gizmodo.com/report-apple-knew-of-security-problems-long-before-icl-163874639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repreneur.com/article/240029" TargetMode="External"/><Relationship Id="rId2" Type="http://schemas.openxmlformats.org/officeDocument/2006/relationships/hyperlink" Target="http://www.informationweek.com/cloud/software-as-a-service/microsoft-exchange-online-suffers-service-outage/d/d-id/127882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s://www.csoonline.com/article/2365062/code-spaces-forced-to-close-its-doors-after-security-incid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en.wikipedia.org/wiki/2016_Dyn_cyberatta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s://www.cybersecurity-insiders.com/cyber-attack-on-cloud-computing-company-makes-france-news-websites-go-da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hyperlink" Target="https://www.joyent.com/blog/postmortem-for-outage-of-us-east-1-may-27-20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Chapter 6</a:t>
            </a:r>
            <a:endParaRPr lang="en-US" b="1" dirty="0"/>
          </a:p>
          <a:p>
            <a:r>
              <a:rPr lang="en-US" sz="2400" b="1" dirty="0"/>
              <a:t>Secure and Reliable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79770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010-2131-40DF-89A0-489D0CD1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factors in datacenter security breaches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CA76-C9F9-4AA0-BEA8-B1F73678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Compute resources were dispersed across multiple organizations</a:t>
            </a:r>
          </a:p>
          <a:p>
            <a:r>
              <a:rPr lang="en-US" dirty="0"/>
              <a:t>Poor tracking and monitoring of physical assets</a:t>
            </a:r>
          </a:p>
          <a:p>
            <a:r>
              <a:rPr lang="en-US" dirty="0"/>
              <a:t>Inconsistent/heterogenous hardware and software</a:t>
            </a:r>
            <a:endParaRPr lang="en-US" dirty="0">
              <a:cs typeface="Calibri"/>
            </a:endParaRPr>
          </a:p>
          <a:p>
            <a:r>
              <a:rPr lang="en-US" dirty="0"/>
              <a:t>Weak/poor access control</a:t>
            </a:r>
            <a:endParaRPr lang="en-US" dirty="0">
              <a:cs typeface="Calibri"/>
            </a:endParaRPr>
          </a:p>
          <a:p>
            <a:r>
              <a:rPr lang="en-US" dirty="0"/>
              <a:t>Deficient overhead management </a:t>
            </a:r>
          </a:p>
          <a:p>
            <a:r>
              <a:rPr lang="en-US" dirty="0"/>
              <a:t>Insider threat ignored</a:t>
            </a:r>
          </a:p>
          <a:p>
            <a:r>
              <a:rPr lang="en-US" dirty="0"/>
              <a:t>Security and business teams not aligned</a:t>
            </a:r>
          </a:p>
          <a:p>
            <a:pPr lvl="1"/>
            <a:r>
              <a:rPr lang="en-US" dirty="0"/>
              <a:t>“Control change and review” vs. “fail fast and innovate”</a:t>
            </a:r>
          </a:p>
        </p:txBody>
      </p:sp>
    </p:spTree>
    <p:extLst>
      <p:ext uri="{BB962C8B-B14F-4D97-AF65-F5344CB8AC3E}">
        <p14:creationId xmlns:p14="http://schemas.microsoft.com/office/powerpoint/2010/main" val="242226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060D-A967-4919-B2E6-A644F818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Responsibilities (again)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B65AFE-C35F-4C6F-B46F-B21D3DF0F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389" y="1057275"/>
            <a:ext cx="9807221" cy="55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9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9993-7238-47E7-A1FB-1D60087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is better for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B268-A7CC-4CAF-9A80-524A3461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Infrastructure issues off the table (Physical, Power)</a:t>
            </a:r>
          </a:p>
          <a:p>
            <a:r>
              <a:rPr lang="en-US" dirty="0"/>
              <a:t>Platform issues (OS, runtimes) homogenized</a:t>
            </a:r>
            <a:endParaRPr lang="en-US" dirty="0">
              <a:cs typeface="Calibri"/>
            </a:endParaRPr>
          </a:p>
          <a:p>
            <a:r>
              <a:rPr lang="en-US" dirty="0"/>
              <a:t>Security baked into Cloud vendor services</a:t>
            </a:r>
          </a:p>
          <a:p>
            <a:pPr lvl="1"/>
            <a:r>
              <a:rPr lang="en-US" dirty="0"/>
              <a:t>Identity and Access Management (IAM)</a:t>
            </a:r>
          </a:p>
          <a:p>
            <a:pPr lvl="1"/>
            <a:r>
              <a:rPr lang="en-US" dirty="0"/>
              <a:t>Web Application Gateways</a:t>
            </a:r>
          </a:p>
          <a:p>
            <a:r>
              <a:rPr lang="en-US" dirty="0"/>
              <a:t>Consistent automated updating</a:t>
            </a:r>
          </a:p>
          <a:p>
            <a:r>
              <a:rPr lang="en-US" dirty="0"/>
              <a:t>Limited administrative access</a:t>
            </a:r>
          </a:p>
          <a:p>
            <a:r>
              <a:rPr lang="en-US" dirty="0"/>
              <a:t>Vendor has larger scale and deeper experience</a:t>
            </a:r>
          </a:p>
          <a:p>
            <a:r>
              <a:rPr lang="en-US" dirty="0"/>
              <a:t>Access via API only</a:t>
            </a:r>
          </a:p>
        </p:txBody>
      </p:sp>
    </p:spTree>
    <p:extLst>
      <p:ext uri="{BB962C8B-B14F-4D97-AF65-F5344CB8AC3E}">
        <p14:creationId xmlns:p14="http://schemas.microsoft.com/office/powerpoint/2010/main" val="19054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CD91-FB99-4F23-967B-231DD09D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NACLs vs. Security Groups (SG)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B0761-327A-4D11-984C-6D1249D24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17" y="1524000"/>
            <a:ext cx="4268912" cy="2743200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D48096-E3C7-44AE-A849-4C28B3611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97833"/>
              </p:ext>
            </p:extLst>
          </p:nvPr>
        </p:nvGraphicFramePr>
        <p:xfrm>
          <a:off x="304800" y="914400"/>
          <a:ext cx="7315200" cy="561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19629127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78031160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  <a:latin typeface="inherit"/>
                        </a:rPr>
                        <a:t>SGs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  <a:latin typeface="inherit"/>
                        </a:rPr>
                        <a:t>NACLs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1263718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/>
                        </a:rPr>
                        <a:t>Operates at the instance level (first layer of defense)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/>
                        </a:rPr>
                        <a:t>Operates at the subnet level (second layer of defense)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5147393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/>
                        </a:rPr>
                        <a:t>Supports allow rules only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/>
                        </a:rPr>
                        <a:t>Supports allow rules and deny rules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26730809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/>
                        </a:rPr>
                        <a:t>Stateful: Return traffic is automatically allowed regardless of any rules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/>
                        </a:rPr>
                        <a:t>Stateless: Return traffic must be explicitly allowed by rules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36357677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/>
                        </a:rPr>
                        <a:t>We evaluate all rules before deciding whether to allow traffic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/>
                        </a:rPr>
                        <a:t>We process rules in number order when deciding whether to allow traffic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55769489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/>
                        </a:rPr>
                        <a:t>Applies to instance only if someone specifies the security group when launching the instances, or associates the SG with the instance later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inherit"/>
                        </a:rPr>
                        <a:t>Automatically applies to all instances in the subnets it's associated with (backup layer of defense, so you don't have to rely on someone specifying the correct SG)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74272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6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1863-4491-4FF3-B17A-17188BF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“firewall” </a:t>
            </a:r>
            <a:r>
              <a:rPr lang="en-US"/>
              <a:t>is software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31CA4C-C654-4682-909F-74662B248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398" y="1143000"/>
            <a:ext cx="6705203" cy="53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4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B36E-AE40-40AA-B84B-A078DB5E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vs. Public subnets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4F268-545E-4AE2-9EAC-710184901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914400"/>
            <a:ext cx="9794446" cy="5734273"/>
          </a:xfrm>
        </p:spPr>
      </p:pic>
    </p:spTree>
    <p:extLst>
      <p:ext uri="{BB962C8B-B14F-4D97-AF65-F5344CB8AC3E}">
        <p14:creationId xmlns:p14="http://schemas.microsoft.com/office/powerpoint/2010/main" val="427413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1529-9822-482E-B7A9-F24A9614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“firewall” to log all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501E-FC5A-4D77-B145-48A1A721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VPC flow logs = Net flow</a:t>
            </a:r>
          </a:p>
          <a:p>
            <a:r>
              <a:rPr lang="en-US" dirty="0"/>
              <a:t>API gateway</a:t>
            </a:r>
          </a:p>
          <a:p>
            <a:r>
              <a:rPr lang="en-US" dirty="0"/>
              <a:t>Route all traffic through a proxy</a:t>
            </a:r>
          </a:p>
        </p:txBody>
      </p:sp>
    </p:spTree>
    <p:extLst>
      <p:ext uri="{BB962C8B-B14F-4D97-AF65-F5344CB8AC3E}">
        <p14:creationId xmlns:p14="http://schemas.microsoft.com/office/powerpoint/2010/main" val="105609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7246-DBC1-4BA0-8FE4-7CB1F4F5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DACE-FFC6-43F0-9DB5-CAA0FD03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then Analyze</a:t>
            </a:r>
          </a:p>
          <a:p>
            <a:r>
              <a:rPr lang="en-US" u="sng" dirty="0"/>
              <a:t>Every</a:t>
            </a:r>
            <a:r>
              <a:rPr lang="en-US" dirty="0"/>
              <a:t> action is an API call</a:t>
            </a:r>
          </a:p>
          <a:p>
            <a:pPr lvl="1"/>
            <a:r>
              <a:rPr lang="en-US" dirty="0"/>
              <a:t>Track admins, users, keys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41BB2-6A1A-42A7-8757-F3AB6C781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2" y="3200400"/>
            <a:ext cx="10933419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D750-8DD8-4EA2-B0B9-18BB2E6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89E7-3DB7-40C0-B08F-401E0FBE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monitoring every minute</a:t>
            </a:r>
          </a:p>
          <a:p>
            <a:r>
              <a:rPr lang="en-US" dirty="0"/>
              <a:t>Set and trigger alarms when monitoring metrics reach certain thresholds</a:t>
            </a:r>
          </a:p>
          <a:p>
            <a:r>
              <a:rPr lang="en-US" dirty="0"/>
              <a:t>Automate actions based on alarms</a:t>
            </a:r>
          </a:p>
          <a:p>
            <a:r>
              <a:rPr lang="en-US" dirty="0"/>
              <a:t>Build custom dashboards with graphs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219356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AC19-0B26-485D-BE33-108084F0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78DD-AA94-4CD5-866D-39CB1154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configuration states and changes</a:t>
            </a:r>
          </a:p>
          <a:p>
            <a:r>
              <a:rPr lang="en-US" dirty="0"/>
              <a:t>Create inventory of all resources</a:t>
            </a:r>
          </a:p>
        </p:txBody>
      </p:sp>
    </p:spTree>
    <p:extLst>
      <p:ext uri="{BB962C8B-B14F-4D97-AF65-F5344CB8AC3E}">
        <p14:creationId xmlns:p14="http://schemas.microsoft.com/office/powerpoint/2010/main" val="36009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0476-D7C8-487F-908F-CB78ED7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is it?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A99FB-0467-41E7-8928-C973B4D6F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11" y="1153218"/>
            <a:ext cx="8691578" cy="4561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1D500-580B-457E-8698-6A8620DC10A6}"/>
              </a:ext>
            </a:extLst>
          </p:cNvPr>
          <p:cNvSpPr txBox="1"/>
          <p:nvPr/>
        </p:nvSpPr>
        <p:spPr>
          <a:xfrm>
            <a:off x="914400" y="5715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>
                <a:hlinkClick r:id="rId3"/>
              </a:rPr>
              <a:t>https://techcrunch.com/2011/06/20/dropbox-security-bug-made-passwords-optional-for-four-hours/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35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2938-8E95-480A-AAD3-80C3C6C6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E986-1DE3-4D11-A91A-315519E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Person or service</a:t>
            </a:r>
          </a:p>
          <a:p>
            <a:r>
              <a:rPr lang="en-US" dirty="0"/>
              <a:t>Role</a:t>
            </a:r>
          </a:p>
          <a:p>
            <a:pPr lvl="1"/>
            <a:r>
              <a:rPr lang="en-US" dirty="0"/>
              <a:t>Access pattern assumed by a person, machine, or service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Implicit grant/deny to service, resources, or objects.</a:t>
            </a:r>
          </a:p>
          <a:p>
            <a:pPr lvl="1"/>
            <a:r>
              <a:rPr lang="en-US" dirty="0"/>
              <a:t>Attached to users or roles</a:t>
            </a:r>
          </a:p>
          <a:p>
            <a:r>
              <a:rPr lang="en-US" dirty="0"/>
              <a:t>Security Credential</a:t>
            </a:r>
          </a:p>
          <a:p>
            <a:pPr lvl="1"/>
            <a:r>
              <a:rPr lang="en-US" dirty="0"/>
              <a:t>Limited privilege grants to a user</a:t>
            </a:r>
          </a:p>
        </p:txBody>
      </p:sp>
    </p:spTree>
    <p:extLst>
      <p:ext uri="{BB962C8B-B14F-4D97-AF65-F5344CB8AC3E}">
        <p14:creationId xmlns:p14="http://schemas.microsoft.com/office/powerpoint/2010/main" val="394397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7C5C-7F13-4F3A-92BB-4FC204AA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1A4BB-48C1-4AA7-8ABB-964244E46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81" y="181248"/>
            <a:ext cx="7310437" cy="6495503"/>
          </a:xfrm>
        </p:spPr>
      </p:pic>
    </p:spTree>
    <p:extLst>
      <p:ext uri="{BB962C8B-B14F-4D97-AF65-F5344CB8AC3E}">
        <p14:creationId xmlns:p14="http://schemas.microsoft.com/office/powerpoint/2010/main" val="347514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A8DB-61C6-4592-97D8-19AEC112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Identity (OAuth 2.0)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53EA8-7087-45B2-B06C-BF4A8C785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9571737" cy="5312702"/>
          </a:xfrm>
        </p:spPr>
      </p:pic>
    </p:spTree>
    <p:extLst>
      <p:ext uri="{BB962C8B-B14F-4D97-AF65-F5344CB8AC3E}">
        <p14:creationId xmlns:p14="http://schemas.microsoft.com/office/powerpoint/2010/main" val="303339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D3BC-52C1-42D4-8FDF-D07FE18B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E41F-CF8B-4EF8-A83D-BF083074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Cloud service provider tools</a:t>
            </a:r>
          </a:p>
          <a:p>
            <a:pPr lvl="1"/>
            <a:r>
              <a:rPr lang="en-US" dirty="0"/>
              <a:t>AWS's Artifact tool</a:t>
            </a:r>
          </a:p>
          <a:p>
            <a:pPr lvl="1"/>
            <a:r>
              <a:rPr lang="en-US" dirty="0"/>
              <a:t>Microsoft Trust Center</a:t>
            </a:r>
          </a:p>
          <a:p>
            <a:pPr lvl="1"/>
            <a:r>
              <a:rPr lang="en-US" dirty="0"/>
              <a:t>Google's Cloud Compliance </a:t>
            </a:r>
          </a:p>
          <a:p>
            <a:r>
              <a:rPr lang="en-US" dirty="0"/>
              <a:t>Standards (many, many more)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PCI DSS Payment card</a:t>
            </a:r>
          </a:p>
          <a:p>
            <a:pPr lvl="1"/>
            <a:r>
              <a:rPr lang="en-US" dirty="0"/>
              <a:t>ISO 27001, 27017</a:t>
            </a:r>
          </a:p>
          <a:p>
            <a:pPr lvl="1"/>
            <a:r>
              <a:rPr lang="en-US" dirty="0"/>
              <a:t>SOC {1,2,3}</a:t>
            </a:r>
          </a:p>
          <a:p>
            <a:pPr lvl="1"/>
            <a:r>
              <a:rPr lang="en-US" dirty="0"/>
              <a:t>Cloud Security Alliance (CSA)</a:t>
            </a:r>
          </a:p>
        </p:txBody>
      </p:sp>
    </p:spTree>
    <p:extLst>
      <p:ext uri="{BB962C8B-B14F-4D97-AF65-F5344CB8AC3E}">
        <p14:creationId xmlns:p14="http://schemas.microsoft.com/office/powerpoint/2010/main" val="3216845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BBA2-BE04-4C50-A972-5E38A709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https://www.devsecops.org/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7A18CD-A290-482C-BABB-9B3532E4E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138235"/>
              </p:ext>
            </p:extLst>
          </p:nvPr>
        </p:nvGraphicFramePr>
        <p:xfrm>
          <a:off x="228600" y="1371600"/>
          <a:ext cx="11734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52232927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294327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>
                          <a:effectLst/>
                        </a:rPr>
                        <a:t>Leaning in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over Always Saying “No”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>
                          <a:effectLst/>
                        </a:rPr>
                        <a:t>Data &amp; Security Science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over Fear, Uncertainty and Doubt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>
                          <a:effectLst/>
                        </a:rPr>
                        <a:t>Open Contribution &amp; Collaboration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over Security-Only Requirements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6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>
                          <a:effectLst/>
                        </a:rPr>
                        <a:t>Consumable Security Services with APIs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over Mandated Security Controls &amp; Paperwork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>
                          <a:effectLst/>
                        </a:rPr>
                        <a:t>Business Driven Security Scores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over Rubber Stamp Security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>
                          <a:effectLst/>
                        </a:rPr>
                        <a:t>Red &amp; Blue Team Exploit Testing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over Relying on Scans &amp; Theoretical Vulnerabilities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>
                          <a:effectLst/>
                        </a:rPr>
                        <a:t>24x7 Proactive Security Monitoring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over Reacting after being Informed of an Incident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9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>
                          <a:effectLst/>
                        </a:rPr>
                        <a:t>Shared Threat Intelligence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over Keeping Info to Ourselves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8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>
                          <a:effectLst/>
                        </a:rPr>
                        <a:t>Compliance Operations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over Clipboards &amp; Checklists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32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18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7CFA-1BEA-4DD6-9F5C-89A1410D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DevOps: </a:t>
            </a:r>
            <a:r>
              <a:rPr lang="en-US" sz="1300" dirty="0">
                <a:hlinkClick r:id="rId2"/>
              </a:rPr>
              <a:t>https://www.sans.org/security-resources/posters/secure-devops-toolchain-swat-checklist/60/download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1F748-4AF0-4BA9-B063-025415BB0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1"/>
            <a:ext cx="8133792" cy="5736533"/>
          </a:xfrm>
        </p:spPr>
      </p:pic>
    </p:spTree>
    <p:extLst>
      <p:ext uri="{BB962C8B-B14F-4D97-AF65-F5344CB8AC3E}">
        <p14:creationId xmlns:p14="http://schemas.microsoft.com/office/powerpoint/2010/main" val="191324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0476-D7C8-487F-908F-CB78ED7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1D500-580B-457E-8698-6A8620DC10A6}"/>
              </a:ext>
            </a:extLst>
          </p:cNvPr>
          <p:cNvSpPr txBox="1"/>
          <p:nvPr/>
        </p:nvSpPr>
        <p:spPr>
          <a:xfrm>
            <a:off x="914400" y="5715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400" dirty="0">
                <a:hlinkClick r:id="rId2"/>
              </a:rPr>
              <a:t>https://techcrunch.com/2013/03/03/cloudflare-is-down-due-to-dns-outage-taking-down-785000-websites-including-4chan-wikileaks-metallica-com/</a:t>
            </a:r>
            <a:endParaRPr lang="en-US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302FC8-D203-4889-90DC-C209DD72E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7200"/>
            <a:ext cx="6273768" cy="4839763"/>
          </a:xfrm>
        </p:spPr>
      </p:pic>
    </p:spTree>
    <p:extLst>
      <p:ext uri="{BB962C8B-B14F-4D97-AF65-F5344CB8AC3E}">
        <p14:creationId xmlns:p14="http://schemas.microsoft.com/office/powerpoint/2010/main" val="262379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0476-D7C8-487F-908F-CB78ED7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1D500-580B-457E-8698-6A8620DC10A6}"/>
              </a:ext>
            </a:extLst>
          </p:cNvPr>
          <p:cNvSpPr txBox="1"/>
          <p:nvPr/>
        </p:nvSpPr>
        <p:spPr>
          <a:xfrm>
            <a:off x="914400" y="5715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>
                <a:hlinkClick r:id="rId2"/>
              </a:rPr>
              <a:t>https://gizmodo.com/report-apple-knew-of-security-problems-long-before-icl-1638746390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54892-FBB7-472C-A569-B9173F72A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62000"/>
            <a:ext cx="4858428" cy="4715533"/>
          </a:xfrm>
        </p:spPr>
      </p:pic>
    </p:spTree>
    <p:extLst>
      <p:ext uri="{BB962C8B-B14F-4D97-AF65-F5344CB8AC3E}">
        <p14:creationId xmlns:p14="http://schemas.microsoft.com/office/powerpoint/2010/main" val="26920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0476-D7C8-487F-908F-CB78ED7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1D500-580B-457E-8698-6A8620DC10A6}"/>
              </a:ext>
            </a:extLst>
          </p:cNvPr>
          <p:cNvSpPr txBox="1"/>
          <p:nvPr/>
        </p:nvSpPr>
        <p:spPr>
          <a:xfrm>
            <a:off x="914400" y="5715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600" dirty="0">
                <a:hlinkClick r:id="rId2"/>
              </a:rPr>
              <a:t>http://www.informationweek.com/cloud/software-as-a-service/microsoft-exchange-online-suffers-service-outage/d/d-id/1278829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https://www.entrepreneur.com/article/240029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7FF4C-FC6B-4C9F-AFB0-C309B5470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94519"/>
            <a:ext cx="4252320" cy="47545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2E17A-30FB-4EAB-9CB2-5B2283EC9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4519"/>
            <a:ext cx="473458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0476-D7C8-487F-908F-CB78ED7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1D500-580B-457E-8698-6A8620DC10A6}"/>
              </a:ext>
            </a:extLst>
          </p:cNvPr>
          <p:cNvSpPr txBox="1"/>
          <p:nvPr/>
        </p:nvSpPr>
        <p:spPr>
          <a:xfrm>
            <a:off x="914400" y="5715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>
                <a:hlinkClick r:id="rId2"/>
              </a:rPr>
              <a:t>https://www.csoonline.com/article/2365062/code-spaces-forced-to-close-its-doors-after-security-incident.html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FBBEA0-22CE-4361-B664-B383CE210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613569"/>
            <a:ext cx="5605573" cy="4754563"/>
          </a:xfrm>
        </p:spPr>
      </p:pic>
    </p:spTree>
    <p:extLst>
      <p:ext uri="{BB962C8B-B14F-4D97-AF65-F5344CB8AC3E}">
        <p14:creationId xmlns:p14="http://schemas.microsoft.com/office/powerpoint/2010/main" val="4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0476-D7C8-487F-908F-CB78ED7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1D500-580B-457E-8698-6A8620DC10A6}"/>
              </a:ext>
            </a:extLst>
          </p:cNvPr>
          <p:cNvSpPr txBox="1"/>
          <p:nvPr/>
        </p:nvSpPr>
        <p:spPr>
          <a:xfrm>
            <a:off x="914400" y="5715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>
                <a:hlinkClick r:id="rId2"/>
              </a:rPr>
              <a:t>https://en.wikipedia.org/wiki/2016_Dyn_cyberattack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3765F-6FFE-4C35-BD61-DD046170C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74638"/>
            <a:ext cx="3352800" cy="5399677"/>
          </a:xfrm>
        </p:spPr>
      </p:pic>
    </p:spTree>
    <p:extLst>
      <p:ext uri="{BB962C8B-B14F-4D97-AF65-F5344CB8AC3E}">
        <p14:creationId xmlns:p14="http://schemas.microsoft.com/office/powerpoint/2010/main" val="181179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0476-D7C8-487F-908F-CB78ED7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1D500-580B-457E-8698-6A8620DC10A6}"/>
              </a:ext>
            </a:extLst>
          </p:cNvPr>
          <p:cNvSpPr txBox="1"/>
          <p:nvPr/>
        </p:nvSpPr>
        <p:spPr>
          <a:xfrm>
            <a:off x="914400" y="5715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600" dirty="0">
                <a:hlinkClick r:id="rId2"/>
              </a:rPr>
              <a:t>https://www.cybersecurity-insiders.com/cyber-attack-on-cloud-computing-company-makes-france-news-websites-go-dark/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8461E-A554-4251-8D0F-DF88B1A39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58" y="3677434"/>
            <a:ext cx="66684" cy="14289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835D6-398A-4E2E-904A-DCBB3FA32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37" y="1352260"/>
            <a:ext cx="681132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0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0476-D7C8-487F-908F-CB78ED7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1D500-580B-457E-8698-6A8620DC10A6}"/>
              </a:ext>
            </a:extLst>
          </p:cNvPr>
          <p:cNvSpPr txBox="1"/>
          <p:nvPr/>
        </p:nvSpPr>
        <p:spPr>
          <a:xfrm>
            <a:off x="914400" y="5715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>
                <a:hlinkClick r:id="rId2"/>
              </a:rPr>
              <a:t>https://www.joyent.com/blog/postmortem-for-outage-of-us-east-1-may-27-2014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32712-6B48-44DA-9467-63337156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08" y="914400"/>
            <a:ext cx="6814184" cy="4800600"/>
          </a:xfrm>
        </p:spPr>
      </p:pic>
    </p:spTree>
    <p:extLst>
      <p:ext uri="{BB962C8B-B14F-4D97-AF65-F5344CB8AC3E}">
        <p14:creationId xmlns:p14="http://schemas.microsoft.com/office/powerpoint/2010/main" val="2120370610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E6424F00-CB15-469C-8ED9-E12AE889829C}" vid="{5DE17743-287A-437B-9EC9-957D32FAF4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8463AC-236C-4883-8FAC-48530B6A5C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395</TotalTime>
  <Words>684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IT666</vt:lpstr>
      <vt:lpstr>IT780 : Introduction to Cloud Computing</vt:lpstr>
      <vt:lpstr>… or is it?</vt:lpstr>
      <vt:lpstr>… or is it?</vt:lpstr>
      <vt:lpstr>… or is it?</vt:lpstr>
      <vt:lpstr>… or is it?</vt:lpstr>
      <vt:lpstr>… or is it?</vt:lpstr>
      <vt:lpstr>… or is it?</vt:lpstr>
      <vt:lpstr>… or is it?</vt:lpstr>
      <vt:lpstr>… or is it?</vt:lpstr>
      <vt:lpstr>Classic factors in datacenter security breaches</vt:lpstr>
      <vt:lpstr>Shared Responsibilities (again)</vt:lpstr>
      <vt:lpstr>Cloud is better for security</vt:lpstr>
      <vt:lpstr>NACLs vs. Security Groups (SG)</vt:lpstr>
      <vt:lpstr>Cloud “firewall” is software</vt:lpstr>
      <vt:lpstr>Private vs. Public subnets</vt:lpstr>
      <vt:lpstr>No “firewall” to log all traffic</vt:lpstr>
      <vt:lpstr>Audit</vt:lpstr>
      <vt:lpstr>Monitoring</vt:lpstr>
      <vt:lpstr>Configuration Management</vt:lpstr>
      <vt:lpstr>Identity</vt:lpstr>
      <vt:lpstr>PowerPoint Presentation</vt:lpstr>
      <vt:lpstr>Customer Identity (OAuth 2.0)</vt:lpstr>
      <vt:lpstr>Compliance</vt:lpstr>
      <vt:lpstr>DevSecOps : https://www.devsecops.org/</vt:lpstr>
      <vt:lpstr>DevOps: https://www.sans.org/security-resources/posters/secure-devops-toolchain-swat-checklist/60/download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46</cp:revision>
  <cp:lastPrinted>2015-03-25T21:04:44Z</cp:lastPrinted>
  <dcterms:created xsi:type="dcterms:W3CDTF">2020-01-08T19:58:49Z</dcterms:created>
  <dcterms:modified xsi:type="dcterms:W3CDTF">2020-02-12T15:18:25Z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