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6"/>
  </p:notesMasterIdLst>
  <p:sldIdLst>
    <p:sldId id="279" r:id="rId5"/>
    <p:sldId id="280" r:id="rId6"/>
    <p:sldId id="282" r:id="rId7"/>
    <p:sldId id="281" r:id="rId8"/>
    <p:sldId id="283" r:id="rId9"/>
    <p:sldId id="288" r:id="rId10"/>
    <p:sldId id="287" r:id="rId11"/>
    <p:sldId id="284" r:id="rId12"/>
    <p:sldId id="289" r:id="rId13"/>
    <p:sldId id="286" r:id="rId14"/>
    <p:sldId id="285" r:id="rId15"/>
  </p:sldIdLst>
  <p:sldSz cx="12192000" cy="6858000"/>
  <p:notesSz cx="6858000" cy="1171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1CC3D-6BB3-500B-7E72-04FE12CE102C}" v="823" dt="2020-02-19T17:07:2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, Kenneth" userId="S::kmh722@unh.edu::d1890dd4-deb6-4a9b-a156-5113ac77bda8" providerId="AD" clId="Web-{32F1CC3D-6BB3-500B-7E72-04FE12CE102C}"/>
    <pc:docChg chg="addSld modSld sldOrd">
      <pc:chgData name="Graf, Kenneth" userId="S::kmh722@unh.edu::d1890dd4-deb6-4a9b-a156-5113ac77bda8" providerId="AD" clId="Web-{32F1CC3D-6BB3-500B-7E72-04FE12CE102C}" dt="2020-02-19T17:07:21.611" v="790" actId="20577"/>
      <pc:docMkLst>
        <pc:docMk/>
      </pc:docMkLst>
      <pc:sldChg chg="modSp">
        <pc:chgData name="Graf, Kenneth" userId="S::kmh722@unh.edu::d1890dd4-deb6-4a9b-a156-5113ac77bda8" providerId="AD" clId="Web-{32F1CC3D-6BB3-500B-7E72-04FE12CE102C}" dt="2020-02-19T15:50:17.150" v="16" actId="20577"/>
        <pc:sldMkLst>
          <pc:docMk/>
          <pc:sldMk cId="3420187193" sldId="280"/>
        </pc:sldMkLst>
        <pc:spChg chg="mod">
          <ac:chgData name="Graf, Kenneth" userId="S::kmh722@unh.edu::d1890dd4-deb6-4a9b-a156-5113ac77bda8" providerId="AD" clId="Web-{32F1CC3D-6BB3-500B-7E72-04FE12CE102C}" dt="2020-02-19T15:50:17.150" v="16" actId="20577"/>
          <ac:spMkLst>
            <pc:docMk/>
            <pc:sldMk cId="3420187193" sldId="280"/>
            <ac:spMk id="2" creationId="{AECFACED-E739-4A1F-A7D5-A03C1F38A8AD}"/>
          </ac:spMkLst>
        </pc:spChg>
      </pc:sldChg>
      <pc:sldChg chg="ord">
        <pc:chgData name="Graf, Kenneth" userId="S::kmh722@unh.edu::d1890dd4-deb6-4a9b-a156-5113ac77bda8" providerId="AD" clId="Web-{32F1CC3D-6BB3-500B-7E72-04FE12CE102C}" dt="2020-02-19T15:50:33.495" v="19"/>
        <pc:sldMkLst>
          <pc:docMk/>
          <pc:sldMk cId="3797737317" sldId="282"/>
        </pc:sldMkLst>
      </pc:sldChg>
      <pc:sldChg chg="modSp ord">
        <pc:chgData name="Graf, Kenneth" userId="S::kmh722@unh.edu::d1890dd4-deb6-4a9b-a156-5113ac77bda8" providerId="AD" clId="Web-{32F1CC3D-6BB3-500B-7E72-04FE12CE102C}" dt="2020-02-19T16:03:27.545" v="77" actId="20577"/>
        <pc:sldMkLst>
          <pc:docMk/>
          <pc:sldMk cId="56893259" sldId="283"/>
        </pc:sldMkLst>
        <pc:spChg chg="mod">
          <ac:chgData name="Graf, Kenneth" userId="S::kmh722@unh.edu::d1890dd4-deb6-4a9b-a156-5113ac77bda8" providerId="AD" clId="Web-{32F1CC3D-6BB3-500B-7E72-04FE12CE102C}" dt="2020-02-19T16:03:27.545" v="77" actId="20577"/>
          <ac:spMkLst>
            <pc:docMk/>
            <pc:sldMk cId="56893259" sldId="283"/>
            <ac:spMk id="3" creationId="{90AC41D8-1E33-45AA-AF07-CD822714C0B9}"/>
          </ac:spMkLst>
        </pc:spChg>
      </pc:sldChg>
      <pc:sldChg chg="modSp ord">
        <pc:chgData name="Graf, Kenneth" userId="S::kmh722@unh.edu::d1890dd4-deb6-4a9b-a156-5113ac77bda8" providerId="AD" clId="Web-{32F1CC3D-6BB3-500B-7E72-04FE12CE102C}" dt="2020-02-19T16:54:39.373" v="580"/>
        <pc:sldMkLst>
          <pc:docMk/>
          <pc:sldMk cId="2091825644" sldId="284"/>
        </pc:sldMkLst>
        <pc:spChg chg="mod">
          <ac:chgData name="Graf, Kenneth" userId="S::kmh722@unh.edu::d1890dd4-deb6-4a9b-a156-5113ac77bda8" providerId="AD" clId="Web-{32F1CC3D-6BB3-500B-7E72-04FE12CE102C}" dt="2020-02-19T16:07:34.400" v="170" actId="20577"/>
          <ac:spMkLst>
            <pc:docMk/>
            <pc:sldMk cId="2091825644" sldId="284"/>
            <ac:spMk id="3" creationId="{9BD562D6-39E7-404F-B71E-518A44E74C72}"/>
          </ac:spMkLst>
        </pc:spChg>
      </pc:sldChg>
      <pc:sldChg chg="modSp add replId">
        <pc:chgData name="Graf, Kenneth" userId="S::kmh722@unh.edu::d1890dd4-deb6-4a9b-a156-5113ac77bda8" providerId="AD" clId="Web-{32F1CC3D-6BB3-500B-7E72-04FE12CE102C}" dt="2020-02-19T16:17:20.974" v="381" actId="20577"/>
        <pc:sldMkLst>
          <pc:docMk/>
          <pc:sldMk cId="1134741858" sldId="286"/>
        </pc:sldMkLst>
        <pc:spChg chg="mod">
          <ac:chgData name="Graf, Kenneth" userId="S::kmh722@unh.edu::d1890dd4-deb6-4a9b-a156-5113ac77bda8" providerId="AD" clId="Web-{32F1CC3D-6BB3-500B-7E72-04FE12CE102C}" dt="2020-02-19T16:12:08.241" v="316" actId="20577"/>
          <ac:spMkLst>
            <pc:docMk/>
            <pc:sldMk cId="1134741858" sldId="286"/>
            <ac:spMk id="2" creationId="{39B972EE-FE83-4B7C-BAB6-146BA0843661}"/>
          </ac:spMkLst>
        </pc:spChg>
        <pc:spChg chg="mod">
          <ac:chgData name="Graf, Kenneth" userId="S::kmh722@unh.edu::d1890dd4-deb6-4a9b-a156-5113ac77bda8" providerId="AD" clId="Web-{32F1CC3D-6BB3-500B-7E72-04FE12CE102C}" dt="2020-02-19T16:17:20.974" v="381" actId="20577"/>
          <ac:spMkLst>
            <pc:docMk/>
            <pc:sldMk cId="1134741858" sldId="286"/>
            <ac:spMk id="3" creationId="{90AC41D8-1E33-45AA-AF07-CD822714C0B9}"/>
          </ac:spMkLst>
        </pc:spChg>
      </pc:sldChg>
      <pc:sldChg chg="addSp delSp modSp new">
        <pc:chgData name="Graf, Kenneth" userId="S::kmh722@unh.edu::d1890dd4-deb6-4a9b-a156-5113ac77bda8" providerId="AD" clId="Web-{32F1CC3D-6BB3-500B-7E72-04FE12CE102C}" dt="2020-02-19T16:33:30.049" v="469" actId="1076"/>
        <pc:sldMkLst>
          <pc:docMk/>
          <pc:sldMk cId="1559763774" sldId="287"/>
        </pc:sldMkLst>
        <pc:spChg chg="mod">
          <ac:chgData name="Graf, Kenneth" userId="S::kmh722@unh.edu::d1890dd4-deb6-4a9b-a156-5113ac77bda8" providerId="AD" clId="Web-{32F1CC3D-6BB3-500B-7E72-04FE12CE102C}" dt="2020-02-19T16:33:27.830" v="467" actId="20577"/>
          <ac:spMkLst>
            <pc:docMk/>
            <pc:sldMk cId="1559763774" sldId="287"/>
            <ac:spMk id="2" creationId="{39A87B82-CCC2-40F0-84BE-404C63BB680C}"/>
          </ac:spMkLst>
        </pc:spChg>
        <pc:spChg chg="del">
          <ac:chgData name="Graf, Kenneth" userId="S::kmh722@unh.edu::d1890dd4-deb6-4a9b-a156-5113ac77bda8" providerId="AD" clId="Web-{32F1CC3D-6BB3-500B-7E72-04FE12CE102C}" dt="2020-02-19T16:20:42.671" v="390"/>
          <ac:spMkLst>
            <pc:docMk/>
            <pc:sldMk cId="1559763774" sldId="287"/>
            <ac:spMk id="3" creationId="{5719E829-D7DF-4031-A5AB-6096538285F7}"/>
          </ac:spMkLst>
        </pc:spChg>
        <pc:spChg chg="add del mod">
          <ac:chgData name="Graf, Kenneth" userId="S::kmh722@unh.edu::d1890dd4-deb6-4a9b-a156-5113ac77bda8" providerId="AD" clId="Web-{32F1CC3D-6BB3-500B-7E72-04FE12CE102C}" dt="2020-02-19T16:22:03.643" v="408"/>
          <ac:spMkLst>
            <pc:docMk/>
            <pc:sldMk cId="1559763774" sldId="287"/>
            <ac:spMk id="9" creationId="{876E0072-8632-4096-8C3E-5810D9AE3E17}"/>
          </ac:spMkLst>
        </pc:spChg>
        <pc:graphicFrameChg chg="add del mod ord modGraphic">
          <ac:chgData name="Graf, Kenneth" userId="S::kmh722@unh.edu::d1890dd4-deb6-4a9b-a156-5113ac77bda8" providerId="AD" clId="Web-{32F1CC3D-6BB3-500B-7E72-04FE12CE102C}" dt="2020-02-19T16:21:58.612" v="407"/>
          <ac:graphicFrameMkLst>
            <pc:docMk/>
            <pc:sldMk cId="1559763774" sldId="287"/>
            <ac:graphicFrameMk id="4" creationId="{BB0E06A3-BF30-4C2A-86C6-530508BA1499}"/>
          </ac:graphicFrameMkLst>
        </pc:graphicFrameChg>
        <pc:graphicFrameChg chg="add mod modGraphic">
          <ac:chgData name="Graf, Kenneth" userId="S::kmh722@unh.edu::d1890dd4-deb6-4a9b-a156-5113ac77bda8" providerId="AD" clId="Web-{32F1CC3D-6BB3-500B-7E72-04FE12CE102C}" dt="2020-02-19T16:33:30.049" v="469" actId="1076"/>
          <ac:graphicFrameMkLst>
            <pc:docMk/>
            <pc:sldMk cId="1559763774" sldId="287"/>
            <ac:graphicFrameMk id="7" creationId="{5A75FB7F-0801-4E5C-9A67-9CCC926F6F16}"/>
          </ac:graphicFrameMkLst>
        </pc:graphicFrameChg>
      </pc:sldChg>
      <pc:sldChg chg="addSp modSp new ord">
        <pc:chgData name="Graf, Kenneth" userId="S::kmh722@unh.edu::d1890dd4-deb6-4a9b-a156-5113ac77bda8" providerId="AD" clId="Web-{32F1CC3D-6BB3-500B-7E72-04FE12CE102C}" dt="2020-02-19T17:05:00.213" v="583" actId="20577"/>
        <pc:sldMkLst>
          <pc:docMk/>
          <pc:sldMk cId="3212833583" sldId="288"/>
        </pc:sldMkLst>
        <pc:spChg chg="mod">
          <ac:chgData name="Graf, Kenneth" userId="S::kmh722@unh.edu::d1890dd4-deb6-4a9b-a156-5113ac77bda8" providerId="AD" clId="Web-{32F1CC3D-6BB3-500B-7E72-04FE12CE102C}" dt="2020-02-19T16:34:17.458" v="507" actId="20577"/>
          <ac:spMkLst>
            <pc:docMk/>
            <pc:sldMk cId="3212833583" sldId="288"/>
            <ac:spMk id="2" creationId="{7D3F2728-3A98-404A-9F85-894546F79909}"/>
          </ac:spMkLst>
        </pc:spChg>
        <pc:spChg chg="mod">
          <ac:chgData name="Graf, Kenneth" userId="S::kmh722@unh.edu::d1890dd4-deb6-4a9b-a156-5113ac77bda8" providerId="AD" clId="Web-{32F1CC3D-6BB3-500B-7E72-04FE12CE102C}" dt="2020-02-19T17:05:00.213" v="583" actId="20577"/>
          <ac:spMkLst>
            <pc:docMk/>
            <pc:sldMk cId="3212833583" sldId="288"/>
            <ac:spMk id="3" creationId="{3FBDD6E3-7976-4124-8E6F-62B1AF50AAF2}"/>
          </ac:spMkLst>
        </pc:spChg>
        <pc:picChg chg="add mod">
          <ac:chgData name="Graf, Kenneth" userId="S::kmh722@unh.edu::d1890dd4-deb6-4a9b-a156-5113ac77bda8" providerId="AD" clId="Web-{32F1CC3D-6BB3-500B-7E72-04FE12CE102C}" dt="2020-02-19T16:47:51.323" v="579" actId="1076"/>
          <ac:picMkLst>
            <pc:docMk/>
            <pc:sldMk cId="3212833583" sldId="288"/>
            <ac:picMk id="4" creationId="{2BA03D02-EF33-492A-B644-89219B6F295F}"/>
          </ac:picMkLst>
        </pc:picChg>
      </pc:sldChg>
      <pc:sldChg chg="modSp new">
        <pc:chgData name="Graf, Kenneth" userId="S::kmh722@unh.edu::d1890dd4-deb6-4a9b-a156-5113ac77bda8" providerId="AD" clId="Web-{32F1CC3D-6BB3-500B-7E72-04FE12CE102C}" dt="2020-02-19T17:07:21.611" v="790" actId="20577"/>
        <pc:sldMkLst>
          <pc:docMk/>
          <pc:sldMk cId="4061380702" sldId="289"/>
        </pc:sldMkLst>
        <pc:spChg chg="mod">
          <ac:chgData name="Graf, Kenneth" userId="S::kmh722@unh.edu::d1890dd4-deb6-4a9b-a156-5113ac77bda8" providerId="AD" clId="Web-{32F1CC3D-6BB3-500B-7E72-04FE12CE102C}" dt="2020-02-19T17:05:12.808" v="588" actId="20577"/>
          <ac:spMkLst>
            <pc:docMk/>
            <pc:sldMk cId="4061380702" sldId="289"/>
            <ac:spMk id="2" creationId="{EC474A73-9034-489F-9AC7-296C2C9347F0}"/>
          </ac:spMkLst>
        </pc:spChg>
        <pc:spChg chg="mod">
          <ac:chgData name="Graf, Kenneth" userId="S::kmh722@unh.edu::d1890dd4-deb6-4a9b-a156-5113ac77bda8" providerId="AD" clId="Web-{32F1CC3D-6BB3-500B-7E72-04FE12CE102C}" dt="2020-02-19T17:07:21.611" v="790" actId="20577"/>
          <ac:spMkLst>
            <pc:docMk/>
            <pc:sldMk cId="4061380702" sldId="289"/>
            <ac:spMk id="3" creationId="{AEA08724-64D6-45D3-B375-7A16FFDF5609}"/>
          </ac:spMkLst>
        </pc:spChg>
      </pc:sldChg>
    </pc:docChg>
  </pc:docChgLst>
  <pc:docChgLst>
    <pc:chgData name="Kenneth Graf" userId="d1890dd4-deb6-4a9b-a156-5113ac77bda8" providerId="ADAL" clId="{749752C6-C68C-4062-85BF-4BBDAA37BE98}"/>
    <pc:docChg chg="undo custSel addSld modSld">
      <pc:chgData name="Kenneth Graf" userId="d1890dd4-deb6-4a9b-a156-5113ac77bda8" providerId="ADAL" clId="{749752C6-C68C-4062-85BF-4BBDAA37BE98}" dt="2020-01-14T15:55:51.364" v="1713" actId="20577"/>
      <pc:docMkLst>
        <pc:docMk/>
      </pc:docMkLst>
      <pc:sldChg chg="addSp delSp modSp add modNotesTx">
        <pc:chgData name="Kenneth Graf" userId="d1890dd4-deb6-4a9b-a156-5113ac77bda8" providerId="ADAL" clId="{749752C6-C68C-4062-85BF-4BBDAA37BE98}" dt="2020-01-14T14:54:32.440" v="230" actId="20577"/>
        <pc:sldMkLst>
          <pc:docMk/>
          <pc:sldMk cId="3420187193" sldId="280"/>
        </pc:sldMkLst>
        <pc:spChg chg="mod">
          <ac:chgData name="Kenneth Graf" userId="d1890dd4-deb6-4a9b-a156-5113ac77bda8" providerId="ADAL" clId="{749752C6-C68C-4062-85BF-4BBDAA37BE98}" dt="2020-01-14T14:22:35.099" v="14" actId="20577"/>
          <ac:spMkLst>
            <pc:docMk/>
            <pc:sldMk cId="3420187193" sldId="280"/>
            <ac:spMk id="2" creationId="{AECFACED-E739-4A1F-A7D5-A03C1F38A8AD}"/>
          </ac:spMkLst>
        </pc:spChg>
        <pc:spChg chg="del">
          <ac:chgData name="Kenneth Graf" userId="d1890dd4-deb6-4a9b-a156-5113ac77bda8" providerId="ADAL" clId="{749752C6-C68C-4062-85BF-4BBDAA37BE98}" dt="2020-01-14T14:22:25.836" v="1" actId="931"/>
          <ac:spMkLst>
            <pc:docMk/>
            <pc:sldMk cId="3420187193" sldId="280"/>
            <ac:spMk id="3" creationId="{8510B424-53A9-4384-A56F-587EBF650FE8}"/>
          </ac:spMkLst>
        </pc:spChg>
        <pc:picChg chg="add mod">
          <ac:chgData name="Kenneth Graf" userId="d1890dd4-deb6-4a9b-a156-5113ac77bda8" providerId="ADAL" clId="{749752C6-C68C-4062-85BF-4BBDAA37BE98}" dt="2020-01-14T14:22:29.536" v="2" actId="14100"/>
          <ac:picMkLst>
            <pc:docMk/>
            <pc:sldMk cId="3420187193" sldId="280"/>
            <ac:picMk id="5" creationId="{F0739678-B249-4DCF-8579-A34298859C1D}"/>
          </ac:picMkLst>
        </pc:picChg>
      </pc:sldChg>
      <pc:sldChg chg="modSp add modNotesTx">
        <pc:chgData name="Kenneth Graf" userId="d1890dd4-deb6-4a9b-a156-5113ac77bda8" providerId="ADAL" clId="{749752C6-C68C-4062-85BF-4BBDAA37BE98}" dt="2020-01-14T15:14:25.312" v="1039" actId="20577"/>
        <pc:sldMkLst>
          <pc:docMk/>
          <pc:sldMk cId="1815548447" sldId="281"/>
        </pc:sldMkLst>
        <pc:spChg chg="mod">
          <ac:chgData name="Kenneth Graf" userId="d1890dd4-deb6-4a9b-a156-5113ac77bda8" providerId="ADAL" clId="{749752C6-C68C-4062-85BF-4BBDAA37BE98}" dt="2020-01-14T14:55:18.409" v="246" actId="20577"/>
          <ac:spMkLst>
            <pc:docMk/>
            <pc:sldMk cId="1815548447" sldId="281"/>
            <ac:spMk id="2" creationId="{98E38066-9924-49A0-B26B-AD31E6E00CB2}"/>
          </ac:spMkLst>
        </pc:spChg>
        <pc:spChg chg="mod">
          <ac:chgData name="Kenneth Graf" userId="d1890dd4-deb6-4a9b-a156-5113ac77bda8" providerId="ADAL" clId="{749752C6-C68C-4062-85BF-4BBDAA37BE98}" dt="2020-01-14T15:14:25.312" v="1039" actId="20577"/>
          <ac:spMkLst>
            <pc:docMk/>
            <pc:sldMk cId="1815548447" sldId="281"/>
            <ac:spMk id="3" creationId="{0223913C-B7E4-4E90-BFC0-157E8E940828}"/>
          </ac:spMkLst>
        </pc:spChg>
      </pc:sldChg>
      <pc:sldChg chg="modSp add modNotesTx">
        <pc:chgData name="Kenneth Graf" userId="d1890dd4-deb6-4a9b-a156-5113ac77bda8" providerId="ADAL" clId="{749752C6-C68C-4062-85BF-4BBDAA37BE98}" dt="2020-01-14T15:22:07.001" v="1182" actId="6549"/>
        <pc:sldMkLst>
          <pc:docMk/>
          <pc:sldMk cId="3797737317" sldId="282"/>
        </pc:sldMkLst>
        <pc:spChg chg="mod">
          <ac:chgData name="Kenneth Graf" userId="d1890dd4-deb6-4a9b-a156-5113ac77bda8" providerId="ADAL" clId="{749752C6-C68C-4062-85BF-4BBDAA37BE98}" dt="2020-01-14T15:09:53.167" v="816" actId="20577"/>
          <ac:spMkLst>
            <pc:docMk/>
            <pc:sldMk cId="3797737317" sldId="282"/>
            <ac:spMk id="2" creationId="{436DD7F2-7B81-47DB-BC92-01BB47D7B213}"/>
          </ac:spMkLst>
        </pc:spChg>
        <pc:spChg chg="mod">
          <ac:chgData name="Kenneth Graf" userId="d1890dd4-deb6-4a9b-a156-5113ac77bda8" providerId="ADAL" clId="{749752C6-C68C-4062-85BF-4BBDAA37BE98}" dt="2020-01-14T15:22:07.001" v="1182" actId="6549"/>
          <ac:spMkLst>
            <pc:docMk/>
            <pc:sldMk cId="3797737317" sldId="282"/>
            <ac:spMk id="3" creationId="{CF0C4769-03E0-45A4-8F1B-5971054D4A4B}"/>
          </ac:spMkLst>
        </pc:spChg>
      </pc:sldChg>
      <pc:sldChg chg="modSp add">
        <pc:chgData name="Kenneth Graf" userId="d1890dd4-deb6-4a9b-a156-5113ac77bda8" providerId="ADAL" clId="{749752C6-C68C-4062-85BF-4BBDAA37BE98}" dt="2020-01-14T15:17:43.153" v="1158" actId="20577"/>
        <pc:sldMkLst>
          <pc:docMk/>
          <pc:sldMk cId="56893259" sldId="283"/>
        </pc:sldMkLst>
        <pc:spChg chg="mod">
          <ac:chgData name="Kenneth Graf" userId="d1890dd4-deb6-4a9b-a156-5113ac77bda8" providerId="ADAL" clId="{749752C6-C68C-4062-85BF-4BBDAA37BE98}" dt="2020-01-14T15:16:03.655" v="1061" actId="20577"/>
          <ac:spMkLst>
            <pc:docMk/>
            <pc:sldMk cId="56893259" sldId="283"/>
            <ac:spMk id="2" creationId="{39B972EE-FE83-4B7C-BAB6-146BA0843661}"/>
          </ac:spMkLst>
        </pc:spChg>
        <pc:spChg chg="mod">
          <ac:chgData name="Kenneth Graf" userId="d1890dd4-deb6-4a9b-a156-5113ac77bda8" providerId="ADAL" clId="{749752C6-C68C-4062-85BF-4BBDAA37BE98}" dt="2020-01-14T15:17:43.153" v="1158" actId="20577"/>
          <ac:spMkLst>
            <pc:docMk/>
            <pc:sldMk cId="56893259" sldId="283"/>
            <ac:spMk id="3" creationId="{90AC41D8-1E33-45AA-AF07-CD822714C0B9}"/>
          </ac:spMkLst>
        </pc:spChg>
      </pc:sldChg>
      <pc:sldChg chg="modSp add">
        <pc:chgData name="Kenneth Graf" userId="d1890dd4-deb6-4a9b-a156-5113ac77bda8" providerId="ADAL" clId="{749752C6-C68C-4062-85BF-4BBDAA37BE98}" dt="2020-01-14T15:55:51.364" v="1713" actId="20577"/>
        <pc:sldMkLst>
          <pc:docMk/>
          <pc:sldMk cId="2091825644" sldId="284"/>
        </pc:sldMkLst>
        <pc:spChg chg="mod">
          <ac:chgData name="Kenneth Graf" userId="d1890dd4-deb6-4a9b-a156-5113ac77bda8" providerId="ADAL" clId="{749752C6-C68C-4062-85BF-4BBDAA37BE98}" dt="2020-01-14T15:27:02.053" v="1254" actId="20577"/>
          <ac:spMkLst>
            <pc:docMk/>
            <pc:sldMk cId="2091825644" sldId="284"/>
            <ac:spMk id="2" creationId="{095F2EC4-C5E7-45F0-937E-65B28B6F5C5D}"/>
          </ac:spMkLst>
        </pc:spChg>
        <pc:spChg chg="mod">
          <ac:chgData name="Kenneth Graf" userId="d1890dd4-deb6-4a9b-a156-5113ac77bda8" providerId="ADAL" clId="{749752C6-C68C-4062-85BF-4BBDAA37BE98}" dt="2020-01-14T15:55:51.364" v="1713" actId="20577"/>
          <ac:spMkLst>
            <pc:docMk/>
            <pc:sldMk cId="2091825644" sldId="284"/>
            <ac:spMk id="3" creationId="{9BD562D6-39E7-404F-B71E-518A44E74C72}"/>
          </ac:spMkLst>
        </pc:spChg>
      </pc:sldChg>
      <pc:sldChg chg="addSp delSp modSp add modNotesTx">
        <pc:chgData name="Kenneth Graf" userId="d1890dd4-deb6-4a9b-a156-5113ac77bda8" providerId="ADAL" clId="{749752C6-C68C-4062-85BF-4BBDAA37BE98}" dt="2020-01-14T15:53:32.097" v="1656" actId="20577"/>
        <pc:sldMkLst>
          <pc:docMk/>
          <pc:sldMk cId="739866578" sldId="285"/>
        </pc:sldMkLst>
        <pc:spChg chg="mod">
          <ac:chgData name="Kenneth Graf" userId="d1890dd4-deb6-4a9b-a156-5113ac77bda8" providerId="ADAL" clId="{749752C6-C68C-4062-85BF-4BBDAA37BE98}" dt="2020-01-14T15:49:17.634" v="1437" actId="20577"/>
          <ac:spMkLst>
            <pc:docMk/>
            <pc:sldMk cId="739866578" sldId="285"/>
            <ac:spMk id="2" creationId="{B7327A4A-2AC3-4C7F-8F0F-7F085F57D49E}"/>
          </ac:spMkLst>
        </pc:spChg>
        <pc:spChg chg="del">
          <ac:chgData name="Kenneth Graf" userId="d1890dd4-deb6-4a9b-a156-5113ac77bda8" providerId="ADAL" clId="{749752C6-C68C-4062-85BF-4BBDAA37BE98}" dt="2020-01-14T15:49:39.013" v="1438" actId="931"/>
          <ac:spMkLst>
            <pc:docMk/>
            <pc:sldMk cId="739866578" sldId="285"/>
            <ac:spMk id="3" creationId="{E78FD6DB-4C3B-41A8-8C0D-5D52348E2DF7}"/>
          </ac:spMkLst>
        </pc:spChg>
        <pc:picChg chg="add mod">
          <ac:chgData name="Kenneth Graf" userId="d1890dd4-deb6-4a9b-a156-5113ac77bda8" providerId="ADAL" clId="{749752C6-C68C-4062-85BF-4BBDAA37BE98}" dt="2020-01-14T15:51:32.370" v="1548" actId="1036"/>
          <ac:picMkLst>
            <pc:docMk/>
            <pc:sldMk cId="739866578" sldId="285"/>
            <ac:picMk id="5" creationId="{916237E7-195D-4966-B844-8977C15701E8}"/>
          </ac:picMkLst>
        </pc:picChg>
        <pc:picChg chg="add mod">
          <ac:chgData name="Kenneth Graf" userId="d1890dd4-deb6-4a9b-a156-5113ac77bda8" providerId="ADAL" clId="{749752C6-C68C-4062-85BF-4BBDAA37BE98}" dt="2020-01-14T15:51:20.394" v="1530" actId="1035"/>
          <ac:picMkLst>
            <pc:docMk/>
            <pc:sldMk cId="739866578" sldId="285"/>
            <ac:picMk id="7" creationId="{1284F411-9A51-414E-9F44-9B48EDAB6A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Book’s comments are about really large firms.</a:t>
            </a:r>
          </a:p>
          <a:p>
            <a:r>
              <a:rPr lang="en-US" dirty="0"/>
              <a:t>Often the security “team” </a:t>
            </a:r>
          </a:p>
          <a:p>
            <a:r>
              <a:rPr lang="en-US" dirty="0"/>
              <a:t>is a single person</a:t>
            </a:r>
          </a:p>
          <a:p>
            <a:r>
              <a:rPr lang="en-US" dirty="0"/>
              <a:t>Bain things break at 10 – 100 – 1000</a:t>
            </a:r>
          </a:p>
          <a:p>
            <a:r>
              <a:rPr lang="en-US" dirty="0"/>
              <a:t>Type of industry IoT 20/80.  UNH 90/10</a:t>
            </a:r>
          </a:p>
          <a:p>
            <a:r>
              <a:rPr lang="en-US" dirty="0"/>
              <a:t>Matrix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0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your work speaks for itself, chats are about what needs to be done</a:t>
            </a:r>
          </a:p>
          <a:p>
            <a:r>
              <a:rPr lang="en-US" dirty="0"/>
              <a:t>Large status/review meetings and email approval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 1500 systems scanned only 900 had a known business owner</a:t>
            </a:r>
          </a:p>
          <a:p>
            <a:r>
              <a:rPr lang="en-US" dirty="0"/>
              <a:t>UNH expected 80 internet facing systems, actually almost 500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2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process as code development, the code is “just” creating 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URL#cite_note-FOOTNOTERFC_3986,_section_32005-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8</a:t>
            </a:r>
          </a:p>
          <a:p>
            <a:r>
              <a:rPr lang="en-US" sz="2400" b="1" dirty="0"/>
              <a:t>Cloud </a:t>
            </a:r>
            <a:r>
              <a:rPr lang="en-US" sz="2400" b="1"/>
              <a:t>Native Operations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26080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2EE-FE83-4B7C-BAB6-146BA084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: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41D8-1E33-45AA-AF07-CD822714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Ownership: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How many ways might a Netflix service rely upon other services?</a:t>
            </a:r>
            <a:endParaRPr lang="en-US" dirty="0">
              <a:cs typeface="Calibri"/>
            </a:endParaRPr>
          </a:p>
          <a:p>
            <a:r>
              <a:rPr lang="en-US" dirty="0"/>
              <a:t>Streamline decision: </a:t>
            </a:r>
            <a:endParaRPr lang="en-US"/>
          </a:p>
          <a:p>
            <a:pPr lvl="1"/>
            <a:r>
              <a:rPr lang="en-US" dirty="0"/>
              <a:t>What/if any boundaries exist for a service?</a:t>
            </a:r>
            <a:endParaRPr lang="en-US" dirty="0">
              <a:cs typeface="Calibri"/>
            </a:endParaRPr>
          </a:p>
          <a:p>
            <a:r>
              <a:rPr lang="en-US" dirty="0"/>
              <a:t>Rotate operations responsibility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Are you rotated within a team or moved to a new team?</a:t>
            </a:r>
          </a:p>
          <a:p>
            <a:r>
              <a:rPr lang="en-US" dirty="0"/>
              <a:t>Publish and maintain APIs forever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True? Obtainable?</a:t>
            </a:r>
          </a:p>
          <a:p>
            <a:r>
              <a:rPr lang="en-US" dirty="0"/>
              <a:t>APIs are the only way to interface with other services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Corporate standards?</a:t>
            </a:r>
          </a:p>
          <a:p>
            <a:r>
              <a:rPr lang="en-US" dirty="0"/>
              <a:t>The right tools are the ones that get the job done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Can one team pick python and another PHP?</a:t>
            </a:r>
            <a:endParaRPr lang="en-US" dirty="0">
              <a:cs typeface="Calibri"/>
            </a:endParaRPr>
          </a:p>
          <a:p>
            <a:r>
              <a:rPr lang="en-US" dirty="0"/>
              <a:t>Automation is more important than new features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What does the path to publishing look like?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7A4A-2AC3-4C7F-8F0F-7F085F57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237E7-195D-4966-B844-8977C157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" y="4677155"/>
            <a:ext cx="11136879" cy="1037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4F411-9A51-414E-9F44-9B48EDAB6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0" y="1524000"/>
            <a:ext cx="11136879" cy="31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ACED-E739-4A1F-A7D5-A03C1F38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"Large" Organizations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39678-B249-4DCF-8579-A3429885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1219200"/>
            <a:ext cx="8407934" cy="4816000"/>
          </a:xfrm>
        </p:spPr>
      </p:pic>
    </p:spTree>
    <p:extLst>
      <p:ext uri="{BB962C8B-B14F-4D97-AF65-F5344CB8AC3E}">
        <p14:creationId xmlns:p14="http://schemas.microsoft.com/office/powerpoint/2010/main" val="342018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D7F2-7B81-47DB-BC92-01BB47D7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– DevOps - Cloud Native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4769-03E0-45A4-8F1B-5971054D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“Two-pizza teams”</a:t>
            </a:r>
          </a:p>
          <a:p>
            <a:pPr lvl="1"/>
            <a:r>
              <a:rPr lang="en-US" dirty="0"/>
              <a:t>Changes the communication dynamic</a:t>
            </a:r>
          </a:p>
          <a:p>
            <a:r>
              <a:rPr lang="en-US" dirty="0"/>
              <a:t>Independent</a:t>
            </a:r>
          </a:p>
          <a:p>
            <a:pPr lvl="1"/>
            <a:r>
              <a:rPr lang="en-US" dirty="0"/>
              <a:t>Design thru Run phase skills</a:t>
            </a:r>
          </a:p>
          <a:p>
            <a:pPr lvl="1"/>
            <a:r>
              <a:rPr lang="en-US" dirty="0"/>
              <a:t>Responsible for a single (or small set of) microservices</a:t>
            </a:r>
          </a:p>
          <a:p>
            <a:pPr lvl="1"/>
            <a:r>
              <a:rPr lang="en-US" dirty="0"/>
              <a:t>Free to change anything except the API</a:t>
            </a:r>
          </a:p>
          <a:p>
            <a:pPr lvl="1"/>
            <a:r>
              <a:rPr lang="en-US" dirty="0"/>
              <a:t>Hard measures on architecture pillar performance</a:t>
            </a:r>
          </a:p>
        </p:txBody>
      </p:sp>
    </p:spTree>
    <p:extLst>
      <p:ext uri="{BB962C8B-B14F-4D97-AF65-F5344CB8AC3E}">
        <p14:creationId xmlns:p14="http://schemas.microsoft.com/office/powerpoint/2010/main" val="37977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8066-9924-49A0-B26B-AD31E6E0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913C-B7E4-4E90-BFC0-157E8E94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</a:t>
            </a:r>
          </a:p>
          <a:p>
            <a:pPr lvl="1"/>
            <a:r>
              <a:rPr lang="en-US" dirty="0"/>
              <a:t>Change Management Database</a:t>
            </a:r>
          </a:p>
          <a:p>
            <a:pPr lvl="1"/>
            <a:r>
              <a:rPr lang="en-US" dirty="0"/>
              <a:t>Spreadsheets</a:t>
            </a:r>
          </a:p>
          <a:p>
            <a:pPr lvl="1"/>
            <a:r>
              <a:rPr lang="en-US" dirty="0"/>
              <a:t>Never 100% accurate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On demand queries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Automated alerts drive governance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81554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2EE-FE83-4B7C-BAB6-146BA084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41D8-1E33-45AA-AF07-CD822714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Complete ownership of their service</a:t>
            </a:r>
          </a:p>
          <a:p>
            <a:r>
              <a:rPr lang="en-US" dirty="0"/>
              <a:t>Streamline decision-making within their group</a:t>
            </a:r>
            <a:endParaRPr lang="en-US" dirty="0">
              <a:cs typeface="Calibri"/>
            </a:endParaRPr>
          </a:p>
          <a:p>
            <a:r>
              <a:rPr lang="en-US" dirty="0"/>
              <a:t>Rotate operations responsibility</a:t>
            </a:r>
            <a:endParaRPr lang="en-US" dirty="0">
              <a:cs typeface="Calibri"/>
            </a:endParaRPr>
          </a:p>
          <a:p>
            <a:r>
              <a:rPr lang="en-US" dirty="0"/>
              <a:t>Publish and maintain APIs forever</a:t>
            </a:r>
          </a:p>
          <a:p>
            <a:r>
              <a:rPr lang="en-US" dirty="0"/>
              <a:t>APIs are the only way to interface with other services</a:t>
            </a:r>
          </a:p>
          <a:p>
            <a:r>
              <a:rPr lang="en-US" dirty="0"/>
              <a:t>The right tools are the ones that get the job done</a:t>
            </a:r>
          </a:p>
          <a:p>
            <a:pPr lvl="1"/>
            <a:r>
              <a:rPr lang="en-US" dirty="0"/>
              <a:t>The team determines which language, framework, platform, engine,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Automation is more important than new features</a:t>
            </a:r>
          </a:p>
          <a:p>
            <a:pPr lvl="1"/>
            <a:r>
              <a:rPr lang="en-US" dirty="0"/>
              <a:t>Release of more features more quickly in the long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728-3A98-404A-9F85-894546F7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URI – URL – URN – GUID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D6E3-7976-4124-8E6F-62B1AF50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7790"/>
            <a:ext cx="10972800" cy="55884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Every HTTP URL conforms to the syntax of a generic URI. The </a:t>
            </a:r>
            <a:r>
              <a:rPr lang="en-US" i="1" dirty="0">
                <a:ea typeface="+mn-lt"/>
                <a:cs typeface="+mn-lt"/>
              </a:rPr>
              <a:t>URI generic syntax</a:t>
            </a:r>
            <a:r>
              <a:rPr lang="en-US" dirty="0">
                <a:ea typeface="+mn-lt"/>
                <a:cs typeface="+mn-lt"/>
              </a:rPr>
              <a:t> consists of a hierarchical sequence of five </a:t>
            </a:r>
            <a:r>
              <a:rPr lang="en-US" i="1" dirty="0">
                <a:ea typeface="+mn-lt"/>
                <a:cs typeface="+mn-lt"/>
              </a:rPr>
              <a:t>components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baseline="30000" dirty="0">
                <a:ea typeface="+mn-lt"/>
                <a:cs typeface="+mn-lt"/>
                <a:hlinkClick r:id="rId2"/>
              </a:rPr>
              <a:t>[14]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URI = scheme:[//authority]path[?query][#fragment]
where the authority component divides into three </a:t>
            </a:r>
            <a:r>
              <a:rPr lang="en-US" i="1" dirty="0">
                <a:ea typeface="+mn-lt"/>
                <a:cs typeface="+mn-lt"/>
              </a:rPr>
              <a:t>subcomponents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authority = [</a:t>
            </a:r>
            <a:r>
              <a:rPr lang="en-US" dirty="0" err="1">
                <a:ea typeface="+mn-lt"/>
                <a:cs typeface="+mn-lt"/>
              </a:rPr>
              <a:t>userinfo</a:t>
            </a:r>
            <a:r>
              <a:rPr lang="en-US" dirty="0">
                <a:ea typeface="+mn-lt"/>
                <a:cs typeface="+mn-lt"/>
              </a:rPr>
              <a:t>@]host[:port]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arn:aws:iam</a:t>
            </a:r>
            <a:r>
              <a:rPr lang="en-US" dirty="0">
                <a:ea typeface="+mn-lt"/>
                <a:cs typeface="+mn-lt"/>
              </a:rPr>
              <a:t>::788715698479:user/Ken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GUID/UUID: </a:t>
            </a:r>
            <a:r>
              <a:rPr lang="en-US" dirty="0">
                <a:ea typeface="+mn-lt"/>
                <a:cs typeface="+mn-lt"/>
              </a:rPr>
              <a:t>33046AB3-A3F0-42B8-BB24-5ECDA1FB9760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A03D02-EF33-492A-B644-89219B6F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" y="3846752"/>
            <a:ext cx="11700294" cy="10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B82-CCC2-40F0-84BE-404C63BB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Representational state transfer (REST)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75FB7F-0801-4E5C-9A67-9CCC926F6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45805"/>
              </p:ext>
            </p:extLst>
          </p:nvPr>
        </p:nvGraphicFramePr>
        <p:xfrm>
          <a:off x="610280" y="1370511"/>
          <a:ext cx="1113471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82">
                  <a:extLst>
                    <a:ext uri="{9D8B030D-6E8A-4147-A177-3AD203B41FA5}">
                      <a16:colId xmlns:a16="http://schemas.microsoft.com/office/drawing/2014/main" val="2734509209"/>
                    </a:ext>
                  </a:extLst>
                </a:gridCol>
                <a:gridCol w="1408339">
                  <a:extLst>
                    <a:ext uri="{9D8B030D-6E8A-4147-A177-3AD203B41FA5}">
                      <a16:colId xmlns:a16="http://schemas.microsoft.com/office/drawing/2014/main" val="1082432308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47733233"/>
                    </a:ext>
                  </a:extLst>
                </a:gridCol>
                <a:gridCol w="4093022">
                  <a:extLst>
                    <a:ext uri="{9D8B030D-6E8A-4147-A177-3AD203B41FA5}">
                      <a16:colId xmlns:a16="http://schemas.microsoft.com/office/drawing/2014/main" val="3766895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CRUD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Entire Collection (e.g. /customers)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Specific Item (e.g. /customers/{id})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757002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Create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 (Created), 'Location' header with link to /customers/{id} containing new ID.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404 (Not Found), 409 (Conflict) if resource already exists..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492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 (OK), list of customers. Use pagination, sorting and filtering to navigate big lists.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 (OK), single customer. 404 (Not Found), if ID not found or invalid.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9896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Update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Replace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405 (Method Not Allowed), unless you want to update/replace every resource in the entire collection.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 (OK) or 204 (No Content). 404 (Not Found), if ID not found or invalid.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1584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Update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Modify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405 (Method Not Allowed), unless you want to modify the collection itself.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 (OK) or 204 (No Content). 404 (Not Found), if ID not found or invalid.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646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405 (Method Not Allowed), unless you want to delete the whole collection—not often desirable.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 (OK). 404 (Not Found), if ID not found or invalid.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5507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7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2EC4-C5E7-45F0-937E-65B28B6F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62D6-39E7-404F-B71E-518A44E7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UNH has out-sourced email to a SaaS service.</a:t>
            </a:r>
          </a:p>
          <a:p>
            <a:pPr lvl="1"/>
            <a:r>
              <a:rPr lang="en-US" dirty="0"/>
              <a:t>Does that make the UNH email team “Cloud Native”?</a:t>
            </a:r>
          </a:p>
          <a:p>
            <a:pPr lvl="1"/>
            <a:r>
              <a:rPr lang="en-US" dirty="0"/>
              <a:t>What APIs must be supported?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Would it be cheaper to use PaaS or IaaS instead?</a:t>
            </a:r>
          </a:p>
          <a:p>
            <a:pPr lvl="1"/>
            <a:r>
              <a:rPr lang="en-US" dirty="0"/>
              <a:t>Is this a stepping stone in UNH’s journey to the cloud?</a:t>
            </a:r>
          </a:p>
          <a:p>
            <a:pPr lvl="1"/>
            <a:r>
              <a:rPr lang="en-US" dirty="0">
                <a:cs typeface="Calibri"/>
              </a:rPr>
              <a:t>What does "pager duty" look like?</a:t>
            </a:r>
          </a:p>
          <a:p>
            <a:pPr lvl="1"/>
            <a:r>
              <a:rPr lang="en-US" dirty="0">
                <a:cs typeface="Calibri"/>
              </a:rPr>
              <a:t>Who approves changes?</a:t>
            </a:r>
          </a:p>
          <a:p>
            <a:pPr lvl="2"/>
            <a:r>
              <a:rPr lang="en-US" dirty="0">
                <a:cs typeface="Calibri"/>
              </a:rPr>
              <a:t>New features</a:t>
            </a:r>
          </a:p>
          <a:p>
            <a:pPr lvl="2"/>
            <a:r>
              <a:rPr lang="en-US" dirty="0">
                <a:cs typeface="Calibri"/>
              </a:rPr>
              <a:t>New contract/subscription</a:t>
            </a:r>
          </a:p>
        </p:txBody>
      </p:sp>
    </p:spTree>
    <p:extLst>
      <p:ext uri="{BB962C8B-B14F-4D97-AF65-F5344CB8AC3E}">
        <p14:creationId xmlns:p14="http://schemas.microsoft.com/office/powerpoint/2010/main" val="20918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4A73-9034-489F-9AC7-296C2C9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Versioning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8724-64D6-45D3-B375-7A16FFDF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What to version?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The client has a version</a:t>
            </a:r>
          </a:p>
          <a:p>
            <a:pPr lvl="1"/>
            <a:r>
              <a:rPr lang="en-US">
                <a:ea typeface="+mn-lt"/>
                <a:cs typeface="+mn-lt"/>
              </a:rPr>
              <a:t>The message format has a version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The API implementation (server) has a version</a:t>
            </a:r>
          </a:p>
          <a:p>
            <a:pPr lvl="1"/>
            <a:r>
              <a:rPr lang="en-US">
                <a:ea typeface="+mn-lt"/>
                <a:cs typeface="+mn-lt"/>
              </a:rPr>
              <a:t>The documentation (API description) has a version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Resources don’t have a version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Relations between resources don’t have a version</a:t>
            </a:r>
          </a:p>
          <a:p>
            <a:pPr lvl="1"/>
            <a:r>
              <a:rPr lang="en-US">
                <a:ea typeface="+mn-lt"/>
                <a:cs typeface="+mn-lt"/>
              </a:rPr>
              <a:t>The API itself doesn’t have a version</a:t>
            </a:r>
            <a:endParaRPr lang="en-US">
              <a:cs typeface="Calibri"/>
            </a:endParaRPr>
          </a:p>
          <a:p>
            <a:r>
              <a:rPr lang="en-US"/>
              <a:t>What are the extension rules?</a:t>
            </a:r>
          </a:p>
          <a:p>
            <a:pPr lvl="1"/>
            <a:r>
              <a:rPr lang="en-US" dirty="0">
                <a:ea typeface="+mn-lt"/>
                <a:cs typeface="+mn-lt"/>
              </a:rPr>
              <a:t>You </a:t>
            </a:r>
            <a:r>
              <a:rPr lang="en-US" b="1" dirty="0">
                <a:ea typeface="+mn-lt"/>
                <a:cs typeface="+mn-lt"/>
              </a:rPr>
              <a:t>must not</a:t>
            </a:r>
            <a:r>
              <a:rPr lang="en-US">
                <a:ea typeface="+mn-lt"/>
                <a:cs typeface="+mn-lt"/>
              </a:rPr>
              <a:t> take anything away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You </a:t>
            </a:r>
            <a:r>
              <a:rPr lang="en-US" b="1" dirty="0">
                <a:ea typeface="+mn-lt"/>
                <a:cs typeface="+mn-lt"/>
              </a:rPr>
              <a:t>must not</a:t>
            </a:r>
            <a:r>
              <a:rPr lang="en-US">
                <a:ea typeface="+mn-lt"/>
                <a:cs typeface="+mn-lt"/>
              </a:rPr>
              <a:t> change processing rules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You </a:t>
            </a:r>
            <a:r>
              <a:rPr lang="en-US" b="1">
                <a:ea typeface="+mn-lt"/>
                <a:cs typeface="+mn-lt"/>
              </a:rPr>
              <a:t>must not</a:t>
            </a:r>
            <a:r>
              <a:rPr lang="en-US">
                <a:ea typeface="+mn-lt"/>
                <a:cs typeface="+mn-lt"/>
              </a:rPr>
              <a:t> make optional things required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Anything you add </a:t>
            </a:r>
            <a:r>
              <a:rPr lang="en-US" b="1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 be optional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380702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EC6BC-1A61-43A4-896A-964BDE18C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95</TotalTime>
  <Words>312</Words>
  <Application>Microsoft Office PowerPoint</Application>
  <PresentationFormat>Widescreen</PresentationFormat>
  <Paragraphs>55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IT666</vt:lpstr>
      <vt:lpstr>IT780 : Introduction to Cloud Computing</vt:lpstr>
      <vt:lpstr>Traditional "Large" Organizations</vt:lpstr>
      <vt:lpstr>Agile – DevOps - Cloud Native Teams</vt:lpstr>
      <vt:lpstr>Inventory</vt:lpstr>
      <vt:lpstr>Cloud Native Tenets</vt:lpstr>
      <vt:lpstr>URI – URL – URN – GUID </vt:lpstr>
      <vt:lpstr>Representational state transfer (REST)</vt:lpstr>
      <vt:lpstr>Discussion</vt:lpstr>
      <vt:lpstr>Versioning</vt:lpstr>
      <vt:lpstr>Discussion : Netflix</vt:lpstr>
      <vt:lpstr>Infrastructure as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179</cp:revision>
  <cp:lastPrinted>2015-03-25T21:04:44Z</cp:lastPrinted>
  <dcterms:created xsi:type="dcterms:W3CDTF">2020-01-07T21:36:48Z</dcterms:created>
  <dcterms:modified xsi:type="dcterms:W3CDTF">2020-02-19T17:07:22Z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