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6"/>
  </p:notesMasterIdLst>
  <p:sldIdLst>
    <p:sldId id="279" r:id="rId5"/>
    <p:sldId id="282" r:id="rId6"/>
    <p:sldId id="286" r:id="rId7"/>
    <p:sldId id="287" r:id="rId8"/>
    <p:sldId id="284" r:id="rId9"/>
    <p:sldId id="285" r:id="rId10"/>
    <p:sldId id="290" r:id="rId11"/>
    <p:sldId id="288" r:id="rId12"/>
    <p:sldId id="289" r:id="rId13"/>
    <p:sldId id="281" r:id="rId14"/>
    <p:sldId id="280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92359" autoAdjust="0"/>
  </p:normalViewPr>
  <p:slideViewPr>
    <p:cSldViewPr>
      <p:cViewPr varScale="1">
        <p:scale>
          <a:sx n="67" d="100"/>
          <a:sy n="67" d="100"/>
        </p:scale>
        <p:origin x="84" y="3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111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Graf" userId="d1890dd4-deb6-4a9b-a156-5113ac77bda8" providerId="ADAL" clId="{19F2EB73-0125-4B2F-A279-A454EA894382}"/>
    <pc:docChg chg="custSel addSld delSld modSld sldOrd">
      <pc:chgData name="Kenneth Graf" userId="d1890dd4-deb6-4a9b-a156-5113ac77bda8" providerId="ADAL" clId="{19F2EB73-0125-4B2F-A279-A454EA894382}" dt="2020-01-16T19:51:39.736" v="885" actId="20577"/>
      <pc:docMkLst>
        <pc:docMk/>
      </pc:docMkLst>
      <pc:sldChg chg="modSp add ord">
        <pc:chgData name="Kenneth Graf" userId="d1890dd4-deb6-4a9b-a156-5113ac77bda8" providerId="ADAL" clId="{19F2EB73-0125-4B2F-A279-A454EA894382}" dt="2020-01-16T18:02:21.433" v="46"/>
        <pc:sldMkLst>
          <pc:docMk/>
          <pc:sldMk cId="1411846358" sldId="280"/>
        </pc:sldMkLst>
        <pc:spChg chg="mod">
          <ac:chgData name="Kenneth Graf" userId="d1890dd4-deb6-4a9b-a156-5113ac77bda8" providerId="ADAL" clId="{19F2EB73-0125-4B2F-A279-A454EA894382}" dt="2020-01-10T03:23:18.303" v="15" actId="20577"/>
          <ac:spMkLst>
            <pc:docMk/>
            <pc:sldMk cId="1411846358" sldId="280"/>
            <ac:spMk id="2" creationId="{5E498FBE-8BB5-4BF5-B677-4713FEA52F4A}"/>
          </ac:spMkLst>
        </pc:spChg>
        <pc:spChg chg="mod">
          <ac:chgData name="Kenneth Graf" userId="d1890dd4-deb6-4a9b-a156-5113ac77bda8" providerId="ADAL" clId="{19F2EB73-0125-4B2F-A279-A454EA894382}" dt="2020-01-16T18:02:08.757" v="44" actId="20577"/>
          <ac:spMkLst>
            <pc:docMk/>
            <pc:sldMk cId="1411846358" sldId="280"/>
            <ac:spMk id="3" creationId="{CA69FC52-2ECF-43FA-A770-4A87B70ACC4A}"/>
          </ac:spMkLst>
        </pc:spChg>
      </pc:sldChg>
      <pc:sldChg chg="addSp delSp modSp add">
        <pc:chgData name="Kenneth Graf" userId="d1890dd4-deb6-4a9b-a156-5113ac77bda8" providerId="ADAL" clId="{19F2EB73-0125-4B2F-A279-A454EA894382}" dt="2020-01-11T20:10:08.187" v="42" actId="14100"/>
        <pc:sldMkLst>
          <pc:docMk/>
          <pc:sldMk cId="3575202704" sldId="281"/>
        </pc:sldMkLst>
        <pc:spChg chg="del">
          <ac:chgData name="Kenneth Graf" userId="d1890dd4-deb6-4a9b-a156-5113ac77bda8" providerId="ADAL" clId="{19F2EB73-0125-4B2F-A279-A454EA894382}" dt="2020-01-11T20:09:06.146" v="33" actId="931"/>
          <ac:spMkLst>
            <pc:docMk/>
            <pc:sldMk cId="3575202704" sldId="281"/>
            <ac:spMk id="3" creationId="{0A90B069-F4FE-4B44-9E11-6FBBB28788AD}"/>
          </ac:spMkLst>
        </pc:spChg>
        <pc:spChg chg="add del mod">
          <ac:chgData name="Kenneth Graf" userId="d1890dd4-deb6-4a9b-a156-5113ac77bda8" providerId="ADAL" clId="{19F2EB73-0125-4B2F-A279-A454EA894382}" dt="2020-01-11T20:10:01.164" v="40" actId="478"/>
          <ac:spMkLst>
            <pc:docMk/>
            <pc:sldMk cId="3575202704" sldId="281"/>
            <ac:spMk id="8" creationId="{925C437A-A5E5-48E4-B19B-9224A2382714}"/>
          </ac:spMkLst>
        </pc:spChg>
        <pc:picChg chg="add del mod">
          <ac:chgData name="Kenneth Graf" userId="d1890dd4-deb6-4a9b-a156-5113ac77bda8" providerId="ADAL" clId="{19F2EB73-0125-4B2F-A279-A454EA894382}" dt="2020-01-11T20:09:54.816" v="39" actId="478"/>
          <ac:picMkLst>
            <pc:docMk/>
            <pc:sldMk cId="3575202704" sldId="281"/>
            <ac:picMk id="5" creationId="{4995D6BC-035A-4989-9209-76BCCE9E7FED}"/>
          </ac:picMkLst>
        </pc:picChg>
        <pc:picChg chg="add mod">
          <ac:chgData name="Kenneth Graf" userId="d1890dd4-deb6-4a9b-a156-5113ac77bda8" providerId="ADAL" clId="{19F2EB73-0125-4B2F-A279-A454EA894382}" dt="2020-01-11T20:10:08.187" v="42" actId="14100"/>
          <ac:picMkLst>
            <pc:docMk/>
            <pc:sldMk cId="3575202704" sldId="281"/>
            <ac:picMk id="6" creationId="{DC4F3FA0-3DA9-483A-AAE0-A7CDDC370B59}"/>
          </ac:picMkLst>
        </pc:picChg>
      </pc:sldChg>
      <pc:sldChg chg="modSp add">
        <pc:chgData name="Kenneth Graf" userId="d1890dd4-deb6-4a9b-a156-5113ac77bda8" providerId="ADAL" clId="{19F2EB73-0125-4B2F-A279-A454EA894382}" dt="2020-01-16T18:30:40.234" v="592" actId="404"/>
        <pc:sldMkLst>
          <pc:docMk/>
          <pc:sldMk cId="1432028385" sldId="282"/>
        </pc:sldMkLst>
        <pc:spChg chg="mod">
          <ac:chgData name="Kenneth Graf" userId="d1890dd4-deb6-4a9b-a156-5113ac77bda8" providerId="ADAL" clId="{19F2EB73-0125-4B2F-A279-A454EA894382}" dt="2020-01-16T18:04:05.966" v="91" actId="20577"/>
          <ac:spMkLst>
            <pc:docMk/>
            <pc:sldMk cId="1432028385" sldId="282"/>
            <ac:spMk id="2" creationId="{4217B424-9BA2-4345-BA31-F0395A268C78}"/>
          </ac:spMkLst>
        </pc:spChg>
        <pc:spChg chg="mod">
          <ac:chgData name="Kenneth Graf" userId="d1890dd4-deb6-4a9b-a156-5113ac77bda8" providerId="ADAL" clId="{19F2EB73-0125-4B2F-A279-A454EA894382}" dt="2020-01-16T18:30:40.234" v="592" actId="404"/>
          <ac:spMkLst>
            <pc:docMk/>
            <pc:sldMk cId="1432028385" sldId="282"/>
            <ac:spMk id="3" creationId="{B2B262C1-6D26-4115-8035-6E21562FB8C4}"/>
          </ac:spMkLst>
        </pc:spChg>
      </pc:sldChg>
      <pc:sldChg chg="modSp add del">
        <pc:chgData name="Kenneth Graf" userId="d1890dd4-deb6-4a9b-a156-5113ac77bda8" providerId="ADAL" clId="{19F2EB73-0125-4B2F-A279-A454EA894382}" dt="2020-01-16T18:16:08.050" v="357" actId="47"/>
        <pc:sldMkLst>
          <pc:docMk/>
          <pc:sldMk cId="189102298" sldId="283"/>
        </pc:sldMkLst>
        <pc:spChg chg="mod">
          <ac:chgData name="Kenneth Graf" userId="d1890dd4-deb6-4a9b-a156-5113ac77bda8" providerId="ADAL" clId="{19F2EB73-0125-4B2F-A279-A454EA894382}" dt="2020-01-16T18:05:09.814" v="127" actId="20577"/>
          <ac:spMkLst>
            <pc:docMk/>
            <pc:sldMk cId="189102298" sldId="283"/>
            <ac:spMk id="2" creationId="{EB76B9CB-070B-4707-87C1-D45715FF9929}"/>
          </ac:spMkLst>
        </pc:spChg>
      </pc:sldChg>
      <pc:sldChg chg="add">
        <pc:chgData name="Kenneth Graf" userId="d1890dd4-deb6-4a9b-a156-5113ac77bda8" providerId="ADAL" clId="{19F2EB73-0125-4B2F-A279-A454EA894382}" dt="2020-01-16T18:16:02.442" v="356"/>
        <pc:sldMkLst>
          <pc:docMk/>
          <pc:sldMk cId="2965173824" sldId="284"/>
        </pc:sldMkLst>
      </pc:sldChg>
      <pc:sldChg chg="addSp add modNotesTx">
        <pc:chgData name="Kenneth Graf" userId="d1890dd4-deb6-4a9b-a156-5113ac77bda8" providerId="ADAL" clId="{19F2EB73-0125-4B2F-A279-A454EA894382}" dt="2020-01-16T18:20:00.659" v="360" actId="20577"/>
        <pc:sldMkLst>
          <pc:docMk/>
          <pc:sldMk cId="2396984296" sldId="285"/>
        </pc:sldMkLst>
        <pc:picChg chg="add">
          <ac:chgData name="Kenneth Graf" userId="d1890dd4-deb6-4a9b-a156-5113ac77bda8" providerId="ADAL" clId="{19F2EB73-0125-4B2F-A279-A454EA894382}" dt="2020-01-16T18:18:49.382" v="359"/>
          <ac:picMkLst>
            <pc:docMk/>
            <pc:sldMk cId="2396984296" sldId="285"/>
            <ac:picMk id="2" creationId="{6904506F-0BCD-4D64-9A58-4F0E37B4679D}"/>
          </ac:picMkLst>
        </pc:picChg>
      </pc:sldChg>
      <pc:sldChg chg="addSp modSp add ord">
        <pc:chgData name="Kenneth Graf" userId="d1890dd4-deb6-4a9b-a156-5113ac77bda8" providerId="ADAL" clId="{19F2EB73-0125-4B2F-A279-A454EA894382}" dt="2020-01-16T18:26:41.198" v="557"/>
        <pc:sldMkLst>
          <pc:docMk/>
          <pc:sldMk cId="4223928516" sldId="286"/>
        </pc:sldMkLst>
        <pc:spChg chg="add mod">
          <ac:chgData name="Kenneth Graf" userId="d1890dd4-deb6-4a9b-a156-5113ac77bda8" providerId="ADAL" clId="{19F2EB73-0125-4B2F-A279-A454EA894382}" dt="2020-01-16T18:21:56.194" v="384" actId="20577"/>
          <ac:spMkLst>
            <pc:docMk/>
            <pc:sldMk cId="4223928516" sldId="286"/>
            <ac:spMk id="2" creationId="{99E778C3-E5DF-4116-9EAF-80391F70116D}"/>
          </ac:spMkLst>
        </pc:spChg>
        <pc:spChg chg="add mod">
          <ac:chgData name="Kenneth Graf" userId="d1890dd4-deb6-4a9b-a156-5113ac77bda8" providerId="ADAL" clId="{19F2EB73-0125-4B2F-A279-A454EA894382}" dt="2020-01-16T18:24:18.270" v="503" actId="20577"/>
          <ac:spMkLst>
            <pc:docMk/>
            <pc:sldMk cId="4223928516" sldId="286"/>
            <ac:spMk id="3" creationId="{3D4CB3F7-CF3C-4222-8738-E54BD63E27C1}"/>
          </ac:spMkLst>
        </pc:spChg>
      </pc:sldChg>
      <pc:sldChg chg="modSp add ord">
        <pc:chgData name="Kenneth Graf" userId="d1890dd4-deb6-4a9b-a156-5113ac77bda8" providerId="ADAL" clId="{19F2EB73-0125-4B2F-A279-A454EA894382}" dt="2020-01-16T18:32:39.941" v="594"/>
        <pc:sldMkLst>
          <pc:docMk/>
          <pc:sldMk cId="3104327572" sldId="287"/>
        </pc:sldMkLst>
        <pc:spChg chg="mod">
          <ac:chgData name="Kenneth Graf" userId="d1890dd4-deb6-4a9b-a156-5113ac77bda8" providerId="ADAL" clId="{19F2EB73-0125-4B2F-A279-A454EA894382}" dt="2020-01-16T18:26:30.852" v="555" actId="20577"/>
          <ac:spMkLst>
            <pc:docMk/>
            <pc:sldMk cId="3104327572" sldId="287"/>
            <ac:spMk id="2" creationId="{844DAB4A-24B5-4CB2-B116-F5A70B9461A0}"/>
          </ac:spMkLst>
        </pc:spChg>
        <pc:spChg chg="mod">
          <ac:chgData name="Kenneth Graf" userId="d1890dd4-deb6-4a9b-a156-5113ac77bda8" providerId="ADAL" clId="{19F2EB73-0125-4B2F-A279-A454EA894382}" dt="2020-01-16T18:26:09.899" v="554"/>
          <ac:spMkLst>
            <pc:docMk/>
            <pc:sldMk cId="3104327572" sldId="287"/>
            <ac:spMk id="3" creationId="{FA073B6E-E3B5-4EAC-850E-4A6EC4A2ACD9}"/>
          </ac:spMkLst>
        </pc:spChg>
      </pc:sldChg>
      <pc:sldChg chg="addSp modSp add">
        <pc:chgData name="Kenneth Graf" userId="d1890dd4-deb6-4a9b-a156-5113ac77bda8" providerId="ADAL" clId="{19F2EB73-0125-4B2F-A279-A454EA894382}" dt="2020-01-16T18:44:35.542" v="802" actId="114"/>
        <pc:sldMkLst>
          <pc:docMk/>
          <pc:sldMk cId="156975568" sldId="288"/>
        </pc:sldMkLst>
        <pc:spChg chg="add mod">
          <ac:chgData name="Kenneth Graf" userId="d1890dd4-deb6-4a9b-a156-5113ac77bda8" providerId="ADAL" clId="{19F2EB73-0125-4B2F-A279-A454EA894382}" dt="2020-01-16T18:41:02.195" v="699" actId="20577"/>
          <ac:spMkLst>
            <pc:docMk/>
            <pc:sldMk cId="156975568" sldId="288"/>
            <ac:spMk id="2" creationId="{A8367850-0906-4760-A7A6-E1C6C205BB92}"/>
          </ac:spMkLst>
        </pc:spChg>
        <pc:spChg chg="add mod">
          <ac:chgData name="Kenneth Graf" userId="d1890dd4-deb6-4a9b-a156-5113ac77bda8" providerId="ADAL" clId="{19F2EB73-0125-4B2F-A279-A454EA894382}" dt="2020-01-16T18:44:35.542" v="802" actId="114"/>
          <ac:spMkLst>
            <pc:docMk/>
            <pc:sldMk cId="156975568" sldId="288"/>
            <ac:spMk id="3" creationId="{FDF23C54-09D3-41D2-BD3A-8CC8078FB958}"/>
          </ac:spMkLst>
        </pc:spChg>
      </pc:sldChg>
      <pc:sldChg chg="modSp add">
        <pc:chgData name="Kenneth Graf" userId="d1890dd4-deb6-4a9b-a156-5113ac77bda8" providerId="ADAL" clId="{19F2EB73-0125-4B2F-A279-A454EA894382}" dt="2020-01-16T18:59:03.586" v="878" actId="20577"/>
        <pc:sldMkLst>
          <pc:docMk/>
          <pc:sldMk cId="1881848326" sldId="289"/>
        </pc:sldMkLst>
        <pc:spChg chg="mod">
          <ac:chgData name="Kenneth Graf" userId="d1890dd4-deb6-4a9b-a156-5113ac77bda8" providerId="ADAL" clId="{19F2EB73-0125-4B2F-A279-A454EA894382}" dt="2020-01-16T18:57:50.369" v="828" actId="20577"/>
          <ac:spMkLst>
            <pc:docMk/>
            <pc:sldMk cId="1881848326" sldId="289"/>
            <ac:spMk id="2" creationId="{A82DD802-9171-4F6A-82F1-14E7ABBE1433}"/>
          </ac:spMkLst>
        </pc:spChg>
        <pc:spChg chg="mod">
          <ac:chgData name="Kenneth Graf" userId="d1890dd4-deb6-4a9b-a156-5113ac77bda8" providerId="ADAL" clId="{19F2EB73-0125-4B2F-A279-A454EA894382}" dt="2020-01-16T18:59:03.586" v="878" actId="20577"/>
          <ac:spMkLst>
            <pc:docMk/>
            <pc:sldMk cId="1881848326" sldId="289"/>
            <ac:spMk id="3" creationId="{68CD1499-AF0E-47A2-B924-56D0D6E9BBDB}"/>
          </ac:spMkLst>
        </pc:spChg>
      </pc:sldChg>
      <pc:sldChg chg="addSp modSp add">
        <pc:chgData name="Kenneth Graf" userId="d1890dd4-deb6-4a9b-a156-5113ac77bda8" providerId="ADAL" clId="{19F2EB73-0125-4B2F-A279-A454EA894382}" dt="2020-01-16T19:51:39.736" v="885" actId="20577"/>
        <pc:sldMkLst>
          <pc:docMk/>
          <pc:sldMk cId="310386992" sldId="290"/>
        </pc:sldMkLst>
        <pc:spChg chg="add mod">
          <ac:chgData name="Kenneth Graf" userId="d1890dd4-deb6-4a9b-a156-5113ac77bda8" providerId="ADAL" clId="{19F2EB73-0125-4B2F-A279-A454EA894382}" dt="2020-01-16T19:51:15.702" v="882" actId="113"/>
          <ac:spMkLst>
            <pc:docMk/>
            <pc:sldMk cId="310386992" sldId="290"/>
            <ac:spMk id="2" creationId="{F6E37A49-7DD2-44B9-A3A9-FE715DA5AC4E}"/>
          </ac:spMkLst>
        </pc:spChg>
        <pc:spChg chg="add mod">
          <ac:chgData name="Kenneth Graf" userId="d1890dd4-deb6-4a9b-a156-5113ac77bda8" providerId="ADAL" clId="{19F2EB73-0125-4B2F-A279-A454EA894382}" dt="2020-01-16T19:51:39.736" v="885" actId="20577"/>
          <ac:spMkLst>
            <pc:docMk/>
            <pc:sldMk cId="310386992" sldId="290"/>
            <ac:spMk id="3" creationId="{49BF3A9E-91CB-49C4-87BD-CA00D9D4CB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8F3AA64-1AA2-40FC-9C4D-FF0C9CC41531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BE13BA3-2BF5-478F-8F09-F40177E242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http://media.amazonwebservices.com/architecturecenter/AWS_ac_ra_web_01.pdf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13BA3-2BF5-478F-8F09-F40177E242D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1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00400"/>
            <a:ext cx="8534400" cy="243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295401"/>
            <a:ext cx="10972800" cy="1470025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IT666 : Computer Security</a:t>
            </a:r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914400" y="6348476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7112000" y="6348475"/>
            <a:ext cx="416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Instructor : ken.graf@unh.edu</a:t>
            </a:r>
          </a:p>
        </p:txBody>
      </p:sp>
      <p:pic>
        <p:nvPicPr>
          <p:cNvPr id="12" name="Picture 2" descr="University of New Hampshire">
            <a:extLst>
              <a:ext uri="{FF2B5EF4-FFF2-40B4-BE49-F238E27FC236}">
                <a16:creationId xmlns:a16="http://schemas.microsoft.com/office/drawing/2014/main" id="{52E3954D-70A0-416F-A7AB-55B49D629F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29146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5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5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7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1"/>
            <a:ext cx="10972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7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getting-started/projects/build-serverless-web-app-lambda-apigateway-s3-dynamodb-cognit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2ndwatch.com/wp-content/uploads/2017/05/Cloud-Native-Service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ws" TargetMode="External"/><Relationship Id="rId2" Type="http://schemas.openxmlformats.org/officeDocument/2006/relationships/hyperlink" Target="https://reinvent.awsevent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new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professional-services/CAF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macie/" TargetMode="External"/><Relationship Id="rId2" Type="http://schemas.openxmlformats.org/officeDocument/2006/relationships/hyperlink" Target="https://aws.amazon.com/guardduty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Chapter 9</a:t>
            </a:r>
            <a:endParaRPr lang="en-US" b="1" dirty="0"/>
          </a:p>
          <a:p>
            <a:r>
              <a:rPr lang="en-US" sz="2400" b="1" dirty="0"/>
              <a:t>Amazon Web Services (AWS)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IT780 : Introduction to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222867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2E85-6301-4375-968E-00F6E223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4F3FA0-3DA9-483A-AAE0-A7CDDC370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63" y="274638"/>
            <a:ext cx="11142274" cy="630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0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8FBE-8BB5-4BF5-B677-4713FEA5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 Serverless Web Application (5 steps)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9FC52-2ECF-43FA-A770-4A87B70AC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WildRydes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>
                <a:hlinkClick r:id="rId2"/>
              </a:rPr>
              <a:t>https://aws.amazon.com/getting-started/projects/build-serverless-web-app-lambda-apigateway-s3-dynamodb-cognito/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184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B424-9BA2-4345-BA31-F0395A26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262C1-6D26-4115-8035-6E21562FB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Queue Service (SQS) goes public 2004</a:t>
            </a:r>
          </a:p>
          <a:p>
            <a:r>
              <a:rPr lang="en-US" dirty="0"/>
              <a:t>AWS starts with SQS, EC2, S3 in 2006</a:t>
            </a:r>
          </a:p>
          <a:p>
            <a:r>
              <a:rPr lang="en-US" dirty="0"/>
              <a:t>Amazon sites migrated to AWS in 2010</a:t>
            </a:r>
          </a:p>
          <a:p>
            <a:r>
              <a:rPr lang="en-US" dirty="0"/>
              <a:t>2018 Revenue $25.6B,  Income $7.2B</a:t>
            </a:r>
          </a:p>
          <a:p>
            <a:r>
              <a:rPr lang="en-US" dirty="0"/>
              <a:t>Customer survey 2017</a:t>
            </a:r>
          </a:p>
          <a:p>
            <a:pPr lvl="1"/>
            <a:r>
              <a:rPr lang="en-US" sz="2000" dirty="0">
                <a:hlinkClick r:id="rId2"/>
              </a:rPr>
              <a:t>https://www.2ndwatch.com/wp-content/uploads/2017/05/Cloud-Native-Services.pdf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2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78C3-E5DF-4116-9EAF-80391F70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CB3F7-CF3C-4222-8738-E54BD63E2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SaaS</a:t>
            </a:r>
          </a:p>
          <a:p>
            <a:pPr lvl="1"/>
            <a:r>
              <a:rPr lang="en-US" dirty="0"/>
              <a:t>Amazon Chime</a:t>
            </a:r>
          </a:p>
          <a:p>
            <a:pPr lvl="2"/>
            <a:r>
              <a:rPr lang="en-US" dirty="0"/>
              <a:t>A managed service for video calls and chat</a:t>
            </a:r>
          </a:p>
          <a:p>
            <a:pPr lvl="1"/>
            <a:r>
              <a:rPr lang="en-US" dirty="0"/>
              <a:t>Amazon </a:t>
            </a:r>
            <a:r>
              <a:rPr lang="en-US" dirty="0" err="1"/>
              <a:t>WorkDocs</a:t>
            </a:r>
            <a:endParaRPr lang="en-US" dirty="0"/>
          </a:p>
          <a:p>
            <a:pPr lvl="2"/>
            <a:r>
              <a:rPr lang="en-US" dirty="0"/>
              <a:t>Enterprise storage and sharing service</a:t>
            </a:r>
          </a:p>
          <a:p>
            <a:pPr lvl="1"/>
            <a:r>
              <a:rPr lang="en-US" dirty="0"/>
              <a:t>Amazon Connect</a:t>
            </a:r>
          </a:p>
          <a:p>
            <a:pPr lvl="2"/>
            <a:r>
              <a:rPr lang="en-US" dirty="0"/>
              <a:t>Managed contact center service</a:t>
            </a:r>
          </a:p>
          <a:p>
            <a:r>
              <a:rPr lang="en-US" dirty="0"/>
              <a:t>IoT</a:t>
            </a:r>
          </a:p>
          <a:p>
            <a:pPr lvl="1"/>
            <a:r>
              <a:rPr lang="en-US" dirty="0"/>
              <a:t>Polly (text to voice), Kinesis (streaming), </a:t>
            </a:r>
            <a:r>
              <a:rPr lang="en-US" dirty="0" err="1"/>
              <a:t>Rekognition</a:t>
            </a:r>
            <a:r>
              <a:rPr lang="en-US" dirty="0"/>
              <a:t> (images)</a:t>
            </a:r>
          </a:p>
        </p:txBody>
      </p:sp>
    </p:spTree>
    <p:extLst>
      <p:ext uri="{BB962C8B-B14F-4D97-AF65-F5344CB8AC3E}">
        <p14:creationId xmlns:p14="http://schemas.microsoft.com/office/powerpoint/2010/main" val="422392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AB4A-24B5-4CB2-B116-F5A70B94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3B6E-E3B5-4EAC-850E-4A6EC4A2A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Tradeshow </a:t>
            </a:r>
            <a:r>
              <a:rPr lang="en-US" dirty="0" err="1"/>
              <a:t>re:Invent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https://reinvent.awsevents.com/</a:t>
            </a:r>
            <a:endParaRPr lang="en-US" dirty="0"/>
          </a:p>
          <a:p>
            <a:r>
              <a:rPr lang="en-US" dirty="0"/>
              <a:t>Blog: </a:t>
            </a:r>
            <a:r>
              <a:rPr lang="en-US" dirty="0">
                <a:hlinkClick r:id="rId3"/>
              </a:rPr>
              <a:t>https://aws.amazon.com/blogs/aws</a:t>
            </a:r>
            <a:r>
              <a:rPr lang="en-US" dirty="0"/>
              <a:t> </a:t>
            </a:r>
          </a:p>
          <a:p>
            <a:r>
              <a:rPr lang="en-US" dirty="0"/>
              <a:t>Web: </a:t>
            </a:r>
            <a:r>
              <a:rPr lang="en-US" dirty="0">
                <a:hlinkClick r:id="rId4"/>
              </a:rPr>
              <a:t>https://aws.amazon.com/new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432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636A52-B620-41A0-BF03-3140ABED8B8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64344" y="207731"/>
            <a:ext cx="11263312" cy="644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73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04506F-0BCD-4D64-9A58-4F0E37B46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784" y="0"/>
            <a:ext cx="9782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8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7A49-7DD2-44B9-A3A9-FE715DA5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Adoption Framework (CAF)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3A9E-91CB-49C4-87BD-CA00D9D4C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</a:t>
            </a:r>
          </a:p>
          <a:p>
            <a:r>
              <a:rPr lang="en-US" dirty="0"/>
              <a:t>People</a:t>
            </a:r>
          </a:p>
          <a:p>
            <a:r>
              <a:rPr lang="en-US" dirty="0"/>
              <a:t>Governance</a:t>
            </a:r>
          </a:p>
          <a:p>
            <a:r>
              <a:rPr lang="en-US" dirty="0"/>
              <a:t>Platform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Operations</a:t>
            </a:r>
          </a:p>
          <a:p>
            <a:r>
              <a:rPr lang="en-US" dirty="0">
                <a:hlinkClick r:id="rId2"/>
              </a:rPr>
              <a:t>https://aws.amazon.com/professional-services/CAF/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38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7850-0906-4760-A7A6-E1C6C205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Security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23C54-09D3-41D2-BD3A-8CC8078FB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Identity and access management (IAM)</a:t>
            </a:r>
          </a:p>
          <a:p>
            <a:r>
              <a:rPr lang="en-US" dirty="0"/>
              <a:t>Key Management Service (KMS)</a:t>
            </a:r>
          </a:p>
          <a:p>
            <a:r>
              <a:rPr lang="en-US" dirty="0"/>
              <a:t>CloudTrail</a:t>
            </a:r>
          </a:p>
          <a:p>
            <a:r>
              <a:rPr lang="en-US" dirty="0"/>
              <a:t>Inspector</a:t>
            </a:r>
          </a:p>
          <a:p>
            <a:r>
              <a:rPr lang="en-US" dirty="0"/>
              <a:t>Shield (DDoS protection)</a:t>
            </a:r>
          </a:p>
          <a:p>
            <a:r>
              <a:rPr lang="en-US" dirty="0"/>
              <a:t>WAF (API Gateway more popular)</a:t>
            </a:r>
          </a:p>
          <a:p>
            <a:r>
              <a:rPr lang="en-US" i="1" dirty="0" err="1"/>
              <a:t>GuardDuty</a:t>
            </a:r>
            <a:r>
              <a:rPr lang="en-US" i="1" dirty="0"/>
              <a:t>: </a:t>
            </a:r>
            <a:r>
              <a:rPr lang="en-US" i="1" dirty="0">
                <a:hlinkClick r:id="rId2"/>
              </a:rPr>
              <a:t>https://aws.amazon.com/guardduty/</a:t>
            </a:r>
            <a:r>
              <a:rPr lang="en-US" i="1" dirty="0"/>
              <a:t> </a:t>
            </a:r>
          </a:p>
          <a:p>
            <a:r>
              <a:rPr lang="en-US" i="1" dirty="0"/>
              <a:t>Macie: </a:t>
            </a:r>
            <a:r>
              <a:rPr lang="en-US" i="1" dirty="0">
                <a:hlinkClick r:id="rId3"/>
              </a:rPr>
              <a:t>https://aws.amazon.com/macie/</a:t>
            </a:r>
            <a:r>
              <a:rPr lang="en-U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97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D802-9171-4F6A-82F1-14E7ABBE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 from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D1499-AF0E-47A2-B924-56D0D6E9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Serverless via the console</a:t>
            </a:r>
          </a:p>
          <a:p>
            <a:r>
              <a:rPr lang="en-US" dirty="0"/>
              <a:t>SAM and YAML</a:t>
            </a:r>
          </a:p>
          <a:p>
            <a:r>
              <a:rPr lang="en-US" dirty="0"/>
              <a:t>Swagger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48326"/>
      </p:ext>
    </p:extLst>
  </p:cSld>
  <p:clrMapOvr>
    <a:masterClrMapping/>
  </p:clrMapOvr>
</p:sld>
</file>

<file path=ppt/theme/theme1.xml><?xml version="1.0" encoding="utf-8"?>
<a:theme xmlns:a="http://schemas.openxmlformats.org/drawingml/2006/main" name="IT66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2-Trends.pptx" id="{CF9E64A6-1B50-4E9B-9456-2163C9E6FE1E}" vid="{8CC29345-76B5-417D-AEB8-0591BE99F6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48B0CB13E69F42B54D3DE424488AFE" ma:contentTypeVersion="13" ma:contentTypeDescription="Create a new document." ma:contentTypeScope="" ma:versionID="c580b450af3975084ea9d9a74b1aa1c3">
  <xsd:schema xmlns:xsd="http://www.w3.org/2001/XMLSchema" xmlns:xs="http://www.w3.org/2001/XMLSchema" xmlns:p="http://schemas.microsoft.com/office/2006/metadata/properties" xmlns:ns3="6e27e843-6876-4ec5-817f-dbc394bc1606" xmlns:ns4="1ea98ed5-bdea-415e-9a90-b2f6afa71452" targetNamespace="http://schemas.microsoft.com/office/2006/metadata/properties" ma:root="true" ma:fieldsID="ee979d553edbfea5e3efbc24595909db" ns3:_="" ns4:_="">
    <xsd:import namespace="6e27e843-6876-4ec5-817f-dbc394bc1606"/>
    <xsd:import namespace="1ea98ed5-bdea-415e-9a90-b2f6afa714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7e843-6876-4ec5-817f-dbc394bc1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a98ed5-bdea-415e-9a90-b2f6afa714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47485D-8238-468B-9EC3-84E5D959BB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27e843-6876-4ec5-817f-dbc394bc1606"/>
    <ds:schemaRef ds:uri="1ea98ed5-bdea-415e-9a90-b2f6afa714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9EDA2D-2D25-4C9B-B388-2626A106A5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B4A837-8F3B-4881-BE2E-1CD30F9388A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UNH-lecture-template</Template>
  <TotalTime>343</TotalTime>
  <Words>285</Words>
  <Application>Microsoft Office PowerPoint</Application>
  <PresentationFormat>Widescreen</PresentationFormat>
  <Paragraphs>51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IT666</vt:lpstr>
      <vt:lpstr>IT780 : Introduction to Cloud Computing</vt:lpstr>
      <vt:lpstr>AWS Background</vt:lpstr>
      <vt:lpstr>Areas of expansion</vt:lpstr>
      <vt:lpstr>News</vt:lpstr>
      <vt:lpstr>PowerPoint Presentation</vt:lpstr>
      <vt:lpstr>PowerPoint Presentation</vt:lpstr>
      <vt:lpstr>Cloud Adoption Framework (CAF)</vt:lpstr>
      <vt:lpstr>Key Security Services</vt:lpstr>
      <vt:lpstr>Demos from Book</vt:lpstr>
      <vt:lpstr>PowerPoint Presentation</vt:lpstr>
      <vt:lpstr>Build a Serverless Web Application (5 steps)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IT780 : Introduction to Cloud Computing</dc:title>
  <dc:creator>Ken Graf</dc:creator>
  <cp:lastModifiedBy>Ken Graf</cp:lastModifiedBy>
  <cp:revision>8</cp:revision>
  <cp:lastPrinted>2015-03-25T21:04:44Z</cp:lastPrinted>
  <dcterms:created xsi:type="dcterms:W3CDTF">2020-01-07T21:38:37Z</dcterms:created>
  <dcterms:modified xsi:type="dcterms:W3CDTF">2020-01-16T19:53:01Z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0x010100BD48B0CB13E69F42B54D3DE424488AFE</vt:lpwstr>
  </property>
</Properties>
</file>