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0"/>
  </p:notesMasterIdLst>
  <p:sldIdLst>
    <p:sldId id="279" r:id="rId5"/>
    <p:sldId id="297" r:id="rId6"/>
    <p:sldId id="282" r:id="rId7"/>
    <p:sldId id="287" r:id="rId8"/>
    <p:sldId id="284" r:id="rId9"/>
    <p:sldId id="283" r:id="rId10"/>
    <p:sldId id="296" r:id="rId11"/>
    <p:sldId id="293" r:id="rId12"/>
    <p:sldId id="295" r:id="rId13"/>
    <p:sldId id="294" r:id="rId14"/>
    <p:sldId id="298" r:id="rId15"/>
    <p:sldId id="301" r:id="rId16"/>
    <p:sldId id="300" r:id="rId17"/>
    <p:sldId id="299" r:id="rId18"/>
    <p:sldId id="289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2359" autoAdjust="0"/>
  </p:normalViewPr>
  <p:slideViewPr>
    <p:cSldViewPr>
      <p:cViewPr varScale="1">
        <p:scale>
          <a:sx n="50" d="100"/>
          <a:sy n="50" d="100"/>
        </p:scale>
        <p:origin x="60" y="7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18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" userId="d1890dd4-deb6-4a9b-a156-5113ac77bda8" providerId="ADAL" clId="{98E7AD75-B76A-4C05-9684-F613F3678327}"/>
    <pc:docChg chg="custSel addSld delSld modSld">
      <pc:chgData name="Kenneth" userId="d1890dd4-deb6-4a9b-a156-5113ac77bda8" providerId="ADAL" clId="{98E7AD75-B76A-4C05-9684-F613F3678327}" dt="2020-03-02T15:26:22.305" v="98" actId="1076"/>
      <pc:docMkLst>
        <pc:docMk/>
      </pc:docMkLst>
      <pc:sldChg chg="del">
        <pc:chgData name="Kenneth" userId="d1890dd4-deb6-4a9b-a156-5113ac77bda8" providerId="ADAL" clId="{98E7AD75-B76A-4C05-9684-F613F3678327}" dt="2020-03-02T02:44:56.580" v="77" actId="47"/>
        <pc:sldMkLst>
          <pc:docMk/>
          <pc:sldMk cId="2398174363" sldId="280"/>
        </pc:sldMkLst>
      </pc:sldChg>
      <pc:sldChg chg="addSp delSp modSp">
        <pc:chgData name="Kenneth" userId="d1890dd4-deb6-4a9b-a156-5113ac77bda8" providerId="ADAL" clId="{98E7AD75-B76A-4C05-9684-F613F3678327}" dt="2020-03-02T02:40:06.721" v="11" actId="1076"/>
        <pc:sldMkLst>
          <pc:docMk/>
          <pc:sldMk cId="1881848326" sldId="289"/>
        </pc:sldMkLst>
        <pc:spChg chg="del">
          <ac:chgData name="Kenneth" userId="d1890dd4-deb6-4a9b-a156-5113ac77bda8" providerId="ADAL" clId="{98E7AD75-B76A-4C05-9684-F613F3678327}" dt="2020-03-02T02:38:43.765" v="1" actId="478"/>
          <ac:spMkLst>
            <pc:docMk/>
            <pc:sldMk cId="1881848326" sldId="289"/>
            <ac:spMk id="2" creationId="{A82DD802-9171-4F6A-82F1-14E7ABBE1433}"/>
          </ac:spMkLst>
        </pc:spChg>
        <pc:spChg chg="del">
          <ac:chgData name="Kenneth" userId="d1890dd4-deb6-4a9b-a156-5113ac77bda8" providerId="ADAL" clId="{98E7AD75-B76A-4C05-9684-F613F3678327}" dt="2020-03-02T02:38:40.996" v="0" actId="478"/>
          <ac:spMkLst>
            <pc:docMk/>
            <pc:sldMk cId="1881848326" sldId="289"/>
            <ac:spMk id="3" creationId="{68CD1499-AF0E-47A2-B924-56D0D6E9BBDB}"/>
          </ac:spMkLst>
        </pc:spChg>
        <pc:spChg chg="add mod">
          <ac:chgData name="Kenneth" userId="d1890dd4-deb6-4a9b-a156-5113ac77bda8" providerId="ADAL" clId="{98E7AD75-B76A-4C05-9684-F613F3678327}" dt="2020-03-02T02:40:06.721" v="11" actId="1076"/>
          <ac:spMkLst>
            <pc:docMk/>
            <pc:sldMk cId="1881848326" sldId="289"/>
            <ac:spMk id="6" creationId="{4FAD39B3-4622-424C-876B-D04A0B0316A0}"/>
          </ac:spMkLst>
        </pc:spChg>
        <pc:picChg chg="add mod">
          <ac:chgData name="Kenneth" userId="d1890dd4-deb6-4a9b-a156-5113ac77bda8" providerId="ADAL" clId="{98E7AD75-B76A-4C05-9684-F613F3678327}" dt="2020-03-02T02:39:30.203" v="4" actId="1076"/>
          <ac:picMkLst>
            <pc:docMk/>
            <pc:sldMk cId="1881848326" sldId="289"/>
            <ac:picMk id="5" creationId="{B3882E6B-D7D4-4998-8AC8-CF6D1776AA19}"/>
          </ac:picMkLst>
        </pc:picChg>
      </pc:sldChg>
      <pc:sldChg chg="del">
        <pc:chgData name="Kenneth" userId="d1890dd4-deb6-4a9b-a156-5113ac77bda8" providerId="ADAL" clId="{98E7AD75-B76A-4C05-9684-F613F3678327}" dt="2020-03-02T02:44:52.632" v="75" actId="47"/>
        <pc:sldMkLst>
          <pc:docMk/>
          <pc:sldMk cId="3575202704" sldId="291"/>
        </pc:sldMkLst>
      </pc:sldChg>
      <pc:sldChg chg="del">
        <pc:chgData name="Kenneth" userId="d1890dd4-deb6-4a9b-a156-5113ac77bda8" providerId="ADAL" clId="{98E7AD75-B76A-4C05-9684-F613F3678327}" dt="2020-03-02T02:44:55.472" v="76" actId="47"/>
        <pc:sldMkLst>
          <pc:docMk/>
          <pc:sldMk cId="1411846358" sldId="292"/>
        </pc:sldMkLst>
      </pc:sldChg>
      <pc:sldChg chg="addSp modSp add">
        <pc:chgData name="Kenneth" userId="d1890dd4-deb6-4a9b-a156-5113ac77bda8" providerId="ADAL" clId="{98E7AD75-B76A-4C05-9684-F613F3678327}" dt="2020-03-02T02:44:13.774" v="74" actId="20577"/>
        <pc:sldMkLst>
          <pc:docMk/>
          <pc:sldMk cId="2741066391" sldId="299"/>
        </pc:sldMkLst>
        <pc:spChg chg="mod">
          <ac:chgData name="Kenneth" userId="d1890dd4-deb6-4a9b-a156-5113ac77bda8" providerId="ADAL" clId="{98E7AD75-B76A-4C05-9684-F613F3678327}" dt="2020-03-02T02:44:13.774" v="74" actId="20577"/>
          <ac:spMkLst>
            <pc:docMk/>
            <pc:sldMk cId="2741066391" sldId="299"/>
            <ac:spMk id="2" creationId="{60372E2B-2130-4B1A-8BFE-17D39FC674C5}"/>
          </ac:spMkLst>
        </pc:spChg>
        <pc:spChg chg="mod">
          <ac:chgData name="Kenneth" userId="d1890dd4-deb6-4a9b-a156-5113ac77bda8" providerId="ADAL" clId="{98E7AD75-B76A-4C05-9684-F613F3678327}" dt="2020-03-02T02:41:49.410" v="54" actId="20577"/>
          <ac:spMkLst>
            <pc:docMk/>
            <pc:sldMk cId="2741066391" sldId="299"/>
            <ac:spMk id="3" creationId="{A7E9956F-B8FD-4A5E-9EF2-1FB34527E0AC}"/>
          </ac:spMkLst>
        </pc:spChg>
        <pc:spChg chg="add mod">
          <ac:chgData name="Kenneth" userId="d1890dd4-deb6-4a9b-a156-5113ac77bda8" providerId="ADAL" clId="{98E7AD75-B76A-4C05-9684-F613F3678327}" dt="2020-03-02T02:43:43.151" v="56"/>
          <ac:spMkLst>
            <pc:docMk/>
            <pc:sldMk cId="2741066391" sldId="299"/>
            <ac:spMk id="4" creationId="{EF02DE35-CEE1-44BD-99D9-1F336B59EA93}"/>
          </ac:spMkLst>
        </pc:spChg>
      </pc:sldChg>
      <pc:sldChg chg="addSp delSp modSp add">
        <pc:chgData name="Kenneth" userId="d1890dd4-deb6-4a9b-a156-5113ac77bda8" providerId="ADAL" clId="{98E7AD75-B76A-4C05-9684-F613F3678327}" dt="2020-03-02T02:46:03.076" v="84"/>
        <pc:sldMkLst>
          <pc:docMk/>
          <pc:sldMk cId="3431031789" sldId="300"/>
        </pc:sldMkLst>
        <pc:spChg chg="del">
          <ac:chgData name="Kenneth" userId="d1890dd4-deb6-4a9b-a156-5113ac77bda8" providerId="ADAL" clId="{98E7AD75-B76A-4C05-9684-F613F3678327}" dt="2020-03-02T02:45:35.807" v="79" actId="931"/>
          <ac:spMkLst>
            <pc:docMk/>
            <pc:sldMk cId="3431031789" sldId="300"/>
            <ac:spMk id="3" creationId="{A8EAB16D-4565-418C-8F9B-9019D2115F3A}"/>
          </ac:spMkLst>
        </pc:spChg>
        <pc:spChg chg="add mod">
          <ac:chgData name="Kenneth" userId="d1890dd4-deb6-4a9b-a156-5113ac77bda8" providerId="ADAL" clId="{98E7AD75-B76A-4C05-9684-F613F3678327}" dt="2020-03-02T02:46:03.076" v="84"/>
          <ac:spMkLst>
            <pc:docMk/>
            <pc:sldMk cId="3431031789" sldId="300"/>
            <ac:spMk id="6" creationId="{46B2A53F-355B-4D89-A413-D3895365F198}"/>
          </ac:spMkLst>
        </pc:spChg>
        <pc:picChg chg="add mod">
          <ac:chgData name="Kenneth" userId="d1890dd4-deb6-4a9b-a156-5113ac77bda8" providerId="ADAL" clId="{98E7AD75-B76A-4C05-9684-F613F3678327}" dt="2020-03-02T02:45:45.210" v="82" actId="14100"/>
          <ac:picMkLst>
            <pc:docMk/>
            <pc:sldMk cId="3431031789" sldId="300"/>
            <ac:picMk id="5" creationId="{53DB910C-73E6-48F2-9E0B-B5B138BA6717}"/>
          </ac:picMkLst>
        </pc:picChg>
      </pc:sldChg>
      <pc:sldChg chg="addSp delSp modSp add">
        <pc:chgData name="Kenneth" userId="d1890dd4-deb6-4a9b-a156-5113ac77bda8" providerId="ADAL" clId="{98E7AD75-B76A-4C05-9684-F613F3678327}" dt="2020-03-02T15:26:22.305" v="98" actId="1076"/>
        <pc:sldMkLst>
          <pc:docMk/>
          <pc:sldMk cId="2283074566" sldId="301"/>
        </pc:sldMkLst>
        <pc:spChg chg="del">
          <ac:chgData name="Kenneth" userId="d1890dd4-deb6-4a9b-a156-5113ac77bda8" providerId="ADAL" clId="{98E7AD75-B76A-4C05-9684-F613F3678327}" dt="2020-03-02T15:24:56.049" v="86" actId="931"/>
          <ac:spMkLst>
            <pc:docMk/>
            <pc:sldMk cId="2283074566" sldId="301"/>
            <ac:spMk id="3" creationId="{B5991147-A4F3-4BC6-9900-22BACFB82627}"/>
          </ac:spMkLst>
        </pc:spChg>
        <pc:spChg chg="add mod">
          <ac:chgData name="Kenneth" userId="d1890dd4-deb6-4a9b-a156-5113ac77bda8" providerId="ADAL" clId="{98E7AD75-B76A-4C05-9684-F613F3678327}" dt="2020-03-02T15:26:22.305" v="98" actId="1076"/>
          <ac:spMkLst>
            <pc:docMk/>
            <pc:sldMk cId="2283074566" sldId="301"/>
            <ac:spMk id="6" creationId="{BE477961-4E44-4B1B-BD66-7754D1B0D142}"/>
          </ac:spMkLst>
        </pc:spChg>
        <pc:picChg chg="add mod">
          <ac:chgData name="Kenneth" userId="d1890dd4-deb6-4a9b-a156-5113ac77bda8" providerId="ADAL" clId="{98E7AD75-B76A-4C05-9684-F613F3678327}" dt="2020-03-02T15:25:13.609" v="89" actId="14100"/>
          <ac:picMkLst>
            <pc:docMk/>
            <pc:sldMk cId="2283074566" sldId="301"/>
            <ac:picMk id="5" creationId="{7359F10D-9580-4454-ADE8-85026AAB3037}"/>
          </ac:picMkLst>
        </pc:picChg>
      </pc:sldChg>
    </pc:docChg>
  </pc:docChgLst>
  <pc:docChgLst>
    <pc:chgData name="Kenneth Graf" userId="d1890dd4-deb6-4a9b-a156-5113ac77bda8" providerId="ADAL" clId="{98E7AD75-B76A-4C05-9684-F613F3678327}"/>
    <pc:docChg chg="custSel addSld delSld modSld">
      <pc:chgData name="Kenneth Graf" userId="d1890dd4-deb6-4a9b-a156-5113ac77bda8" providerId="ADAL" clId="{98E7AD75-B76A-4C05-9684-F613F3678327}" dt="2020-03-01T18:02:29.524" v="211" actId="14100"/>
      <pc:docMkLst>
        <pc:docMk/>
      </pc:docMkLst>
      <pc:sldChg chg="add del">
        <pc:chgData name="Kenneth Graf" userId="d1890dd4-deb6-4a9b-a156-5113ac77bda8" providerId="ADAL" clId="{98E7AD75-B76A-4C05-9684-F613F3678327}" dt="2020-01-16T21:05:09.899" v="61" actId="47"/>
        <pc:sldMkLst>
          <pc:docMk/>
          <pc:sldMk cId="1411846358" sldId="280"/>
        </pc:sldMkLst>
      </pc:sldChg>
      <pc:sldChg chg="addSp delSp modSp add del">
        <pc:chgData name="Kenneth Graf" userId="d1890dd4-deb6-4a9b-a156-5113ac77bda8" providerId="ADAL" clId="{98E7AD75-B76A-4C05-9684-F613F3678327}" dt="2020-01-10T07:09:17.029" v="17" actId="47"/>
        <pc:sldMkLst>
          <pc:docMk/>
          <pc:sldMk cId="2345004785" sldId="280"/>
        </pc:sldMkLst>
        <pc:spChg chg="del">
          <ac:chgData name="Kenneth Graf" userId="d1890dd4-deb6-4a9b-a156-5113ac77bda8" providerId="ADAL" clId="{98E7AD75-B76A-4C05-9684-F613F3678327}" dt="2020-01-10T07:06:38.579" v="1"/>
          <ac:spMkLst>
            <pc:docMk/>
            <pc:sldMk cId="2345004785" sldId="280"/>
            <ac:spMk id="3" creationId="{AF1C0528-A312-4B2A-8BFA-BFE017EB88A9}"/>
          </ac:spMkLst>
        </pc:spChg>
        <pc:spChg chg="add mod">
          <ac:chgData name="Kenneth Graf" userId="d1890dd4-deb6-4a9b-a156-5113ac77bda8" providerId="ADAL" clId="{98E7AD75-B76A-4C05-9684-F613F3678327}" dt="2020-01-10T07:07:37.013" v="4" actId="767"/>
          <ac:spMkLst>
            <pc:docMk/>
            <pc:sldMk cId="2345004785" sldId="280"/>
            <ac:spMk id="5" creationId="{EAA6A58C-6C6A-4B0D-962C-32012AFF487D}"/>
          </ac:spMkLst>
        </pc:spChg>
        <pc:picChg chg="add mod">
          <ac:chgData name="Kenneth Graf" userId="d1890dd4-deb6-4a9b-a156-5113ac77bda8" providerId="ADAL" clId="{98E7AD75-B76A-4C05-9684-F613F3678327}" dt="2020-01-10T07:06:38.579" v="1"/>
          <ac:picMkLst>
            <pc:docMk/>
            <pc:sldMk cId="2345004785" sldId="280"/>
            <ac:picMk id="4" creationId="{266C7483-C2C2-4788-A00B-F5C089A36165}"/>
          </ac:picMkLst>
        </pc:picChg>
        <pc:picChg chg="add">
          <ac:chgData name="Kenneth Graf" userId="d1890dd4-deb6-4a9b-a156-5113ac77bda8" providerId="ADAL" clId="{98E7AD75-B76A-4C05-9684-F613F3678327}" dt="2020-01-10T07:07:39.511" v="5"/>
          <ac:picMkLst>
            <pc:docMk/>
            <pc:sldMk cId="2345004785" sldId="280"/>
            <ac:picMk id="1026" creationId="{7315FDB7-97B2-4BFE-923C-27BC4552092A}"/>
          </ac:picMkLst>
        </pc:picChg>
      </pc:sldChg>
      <pc:sldChg chg="add">
        <pc:chgData name="Kenneth Graf" userId="d1890dd4-deb6-4a9b-a156-5113ac77bda8" providerId="ADAL" clId="{98E7AD75-B76A-4C05-9684-F613F3678327}" dt="2020-01-16T21:05:16.775" v="62"/>
        <pc:sldMkLst>
          <pc:docMk/>
          <pc:sldMk cId="2398174363" sldId="280"/>
        </pc:sldMkLst>
      </pc:sldChg>
      <pc:sldChg chg="addSp delSp modSp add del">
        <pc:chgData name="Kenneth Graf" userId="d1890dd4-deb6-4a9b-a156-5113ac77bda8" providerId="ADAL" clId="{98E7AD75-B76A-4C05-9684-F613F3678327}" dt="2020-01-16T21:05:09.899" v="61" actId="47"/>
        <pc:sldMkLst>
          <pc:docMk/>
          <pc:sldMk cId="670482590" sldId="281"/>
        </pc:sldMkLst>
        <pc:spChg chg="mod">
          <ac:chgData name="Kenneth Graf" userId="d1890dd4-deb6-4a9b-a156-5113ac77bda8" providerId="ADAL" clId="{98E7AD75-B76A-4C05-9684-F613F3678327}" dt="2020-01-10T07:09:02.444" v="16" actId="27636"/>
          <ac:spMkLst>
            <pc:docMk/>
            <pc:sldMk cId="670482590" sldId="281"/>
            <ac:spMk id="2" creationId="{39E5B91B-D340-46FD-AA1B-9DC57AC04D8A}"/>
          </ac:spMkLst>
        </pc:spChg>
        <pc:spChg chg="del">
          <ac:chgData name="Kenneth Graf" userId="d1890dd4-deb6-4a9b-a156-5113ac77bda8" providerId="ADAL" clId="{98E7AD75-B76A-4C05-9684-F613F3678327}" dt="2020-01-10T07:06:58.843" v="3"/>
          <ac:spMkLst>
            <pc:docMk/>
            <pc:sldMk cId="670482590" sldId="281"/>
            <ac:spMk id="3" creationId="{D0B759A9-B2BB-4332-8941-D40EF0249D2B}"/>
          </ac:spMkLst>
        </pc:spChg>
        <pc:spChg chg="add mod">
          <ac:chgData name="Kenneth Graf" userId="d1890dd4-deb6-4a9b-a156-5113ac77bda8" providerId="ADAL" clId="{98E7AD75-B76A-4C05-9684-F613F3678327}" dt="2020-01-10T07:07:56.149" v="6" actId="767"/>
          <ac:spMkLst>
            <pc:docMk/>
            <pc:sldMk cId="670482590" sldId="281"/>
            <ac:spMk id="5" creationId="{6CDED8C0-C419-4C1F-A5C0-759DFBA5BE05}"/>
          </ac:spMkLst>
        </pc:spChg>
        <pc:spChg chg="add mod">
          <ac:chgData name="Kenneth Graf" userId="d1890dd4-deb6-4a9b-a156-5113ac77bda8" providerId="ADAL" clId="{98E7AD75-B76A-4C05-9684-F613F3678327}" dt="2020-01-10T07:08:41.026" v="12" actId="404"/>
          <ac:spMkLst>
            <pc:docMk/>
            <pc:sldMk cId="670482590" sldId="281"/>
            <ac:spMk id="6" creationId="{6C206A0B-9FC9-4B4F-832E-244EEA219780}"/>
          </ac:spMkLst>
        </pc:spChg>
        <pc:picChg chg="add mod">
          <ac:chgData name="Kenneth Graf" userId="d1890dd4-deb6-4a9b-a156-5113ac77bda8" providerId="ADAL" clId="{98E7AD75-B76A-4C05-9684-F613F3678327}" dt="2020-01-10T07:06:58.843" v="3"/>
          <ac:picMkLst>
            <pc:docMk/>
            <pc:sldMk cId="670482590" sldId="281"/>
            <ac:picMk id="4" creationId="{8FA3A1CC-E102-42A7-9473-2DEB8844D134}"/>
          </ac:picMkLst>
        </pc:picChg>
        <pc:picChg chg="add del">
          <ac:chgData name="Kenneth Graf" userId="d1890dd4-deb6-4a9b-a156-5113ac77bda8" providerId="ADAL" clId="{98E7AD75-B76A-4C05-9684-F613F3678327}" dt="2020-01-10T07:08:01.683" v="8"/>
          <ac:picMkLst>
            <pc:docMk/>
            <pc:sldMk cId="670482590" sldId="281"/>
            <ac:picMk id="2050" creationId="{DA6ABE7E-FE4B-408A-AD46-13C21A9D797B}"/>
          </ac:picMkLst>
        </pc:picChg>
      </pc:sldChg>
      <pc:sldChg chg="modSp add del">
        <pc:chgData name="Kenneth Graf" userId="d1890dd4-deb6-4a9b-a156-5113ac77bda8" providerId="ADAL" clId="{98E7AD75-B76A-4C05-9684-F613F3678327}" dt="2020-01-16T21:05:09.899" v="61" actId="47"/>
        <pc:sldMkLst>
          <pc:docMk/>
          <pc:sldMk cId="191132053" sldId="282"/>
        </pc:sldMkLst>
        <pc:spChg chg="mod">
          <ac:chgData name="Kenneth Graf" userId="d1890dd4-deb6-4a9b-a156-5113ac77bda8" providerId="ADAL" clId="{98E7AD75-B76A-4C05-9684-F613F3678327}" dt="2020-01-11T19:39:24.875" v="58" actId="27636"/>
          <ac:spMkLst>
            <pc:docMk/>
            <pc:sldMk cId="191132053" sldId="282"/>
            <ac:spMk id="2" creationId="{70DF9630-8AC5-4BA8-8BC1-12E3BF2A176B}"/>
          </ac:spMkLst>
        </pc:spChg>
        <pc:spChg chg="mod">
          <ac:chgData name="Kenneth Graf" userId="d1890dd4-deb6-4a9b-a156-5113ac77bda8" providerId="ADAL" clId="{98E7AD75-B76A-4C05-9684-F613F3678327}" dt="2020-01-11T19:39:22.023" v="54" actId="21"/>
          <ac:spMkLst>
            <pc:docMk/>
            <pc:sldMk cId="191132053" sldId="282"/>
            <ac:spMk id="3" creationId="{98045D3A-7A5C-47D0-866B-C1EC8A2E5607}"/>
          </ac:spMkLst>
        </pc:spChg>
      </pc:sldChg>
      <pc:sldChg chg="addSp delSp modSp add del">
        <pc:chgData name="Kenneth Graf" userId="d1890dd4-deb6-4a9b-a156-5113ac77bda8" providerId="ADAL" clId="{98E7AD75-B76A-4C05-9684-F613F3678327}" dt="2020-01-11T19:37:26.476" v="20" actId="47"/>
        <pc:sldMkLst>
          <pc:docMk/>
          <pc:sldMk cId="1260189054" sldId="282"/>
        </pc:sldMkLst>
        <pc:spChg chg="del">
          <ac:chgData name="Kenneth Graf" userId="d1890dd4-deb6-4a9b-a156-5113ac77bda8" providerId="ADAL" clId="{98E7AD75-B76A-4C05-9684-F613F3678327}" dt="2020-01-10T07:09:36.875" v="19"/>
          <ac:spMkLst>
            <pc:docMk/>
            <pc:sldMk cId="1260189054" sldId="282"/>
            <ac:spMk id="3" creationId="{35B60EA2-CF37-409D-B010-650D2379A2FC}"/>
          </ac:spMkLst>
        </pc:spChg>
        <pc:picChg chg="add mod">
          <ac:chgData name="Kenneth Graf" userId="d1890dd4-deb6-4a9b-a156-5113ac77bda8" providerId="ADAL" clId="{98E7AD75-B76A-4C05-9684-F613F3678327}" dt="2020-01-10T07:09:36.875" v="19"/>
          <ac:picMkLst>
            <pc:docMk/>
            <pc:sldMk cId="1260189054" sldId="282"/>
            <ac:picMk id="4" creationId="{175919D1-101E-4EA1-A99E-3A89A347A068}"/>
          </ac:picMkLst>
        </pc:picChg>
      </pc:sldChg>
      <pc:sldChg chg="modSp add">
        <pc:chgData name="Kenneth Graf" userId="d1890dd4-deb6-4a9b-a156-5113ac77bda8" providerId="ADAL" clId="{98E7AD75-B76A-4C05-9684-F613F3678327}" dt="2020-01-16T21:49:39.442" v="157" actId="27636"/>
        <pc:sldMkLst>
          <pc:docMk/>
          <pc:sldMk cId="1432028385" sldId="282"/>
        </pc:sldMkLst>
        <pc:spChg chg="mod">
          <ac:chgData name="Kenneth Graf" userId="d1890dd4-deb6-4a9b-a156-5113ac77bda8" providerId="ADAL" clId="{98E7AD75-B76A-4C05-9684-F613F3678327}" dt="2020-01-16T21:49:39.442" v="157" actId="27636"/>
          <ac:spMkLst>
            <pc:docMk/>
            <pc:sldMk cId="1432028385" sldId="282"/>
            <ac:spMk id="3" creationId="{B2B262C1-6D26-4115-8035-6E21562FB8C4}"/>
          </ac:spMkLst>
        </pc:spChg>
      </pc:sldChg>
      <pc:sldChg chg="add del">
        <pc:chgData name="Kenneth Graf" userId="d1890dd4-deb6-4a9b-a156-5113ac77bda8" providerId="ADAL" clId="{98E7AD75-B76A-4C05-9684-F613F3678327}" dt="2020-01-16T19:52:48.317" v="60" actId="47"/>
        <pc:sldMkLst>
          <pc:docMk/>
          <pc:sldMk cId="1222867435" sldId="283"/>
        </pc:sldMkLst>
      </pc:sldChg>
      <pc:sldChg chg="modSp add">
        <pc:chgData name="Kenneth Graf" userId="d1890dd4-deb6-4a9b-a156-5113ac77bda8" providerId="ADAL" clId="{98E7AD75-B76A-4C05-9684-F613F3678327}" dt="2020-01-18T20:33:53.557" v="179" actId="313"/>
        <pc:sldMkLst>
          <pc:docMk/>
          <pc:sldMk cId="1898348156" sldId="283"/>
        </pc:sldMkLst>
        <pc:spChg chg="mod">
          <ac:chgData name="Kenneth Graf" userId="d1890dd4-deb6-4a9b-a156-5113ac77bda8" providerId="ADAL" clId="{98E7AD75-B76A-4C05-9684-F613F3678327}" dt="2020-01-18T20:33:53.557" v="179" actId="313"/>
          <ac:spMkLst>
            <pc:docMk/>
            <pc:sldMk cId="1898348156" sldId="283"/>
            <ac:spMk id="2" creationId="{B109EB45-459C-46BF-BBBE-DE0EEA1A2108}"/>
          </ac:spMkLst>
        </pc:spChg>
      </pc:sldChg>
      <pc:sldChg chg="add del">
        <pc:chgData name="Kenneth Graf" userId="d1890dd4-deb6-4a9b-a156-5113ac77bda8" providerId="ADAL" clId="{98E7AD75-B76A-4C05-9684-F613F3678327}" dt="2020-01-16T21:05:09.899" v="61" actId="47"/>
        <pc:sldMkLst>
          <pc:docMk/>
          <pc:sldMk cId="1432028385" sldId="284"/>
        </pc:sldMkLst>
      </pc:sldChg>
      <pc:sldChg chg="add">
        <pc:chgData name="Kenneth Graf" userId="d1890dd4-deb6-4a9b-a156-5113ac77bda8" providerId="ADAL" clId="{98E7AD75-B76A-4C05-9684-F613F3678327}" dt="2020-01-16T21:05:16.775" v="62"/>
        <pc:sldMkLst>
          <pc:docMk/>
          <pc:sldMk cId="2965173824" sldId="284"/>
        </pc:sldMkLst>
      </pc:sldChg>
      <pc:sldChg chg="add del">
        <pc:chgData name="Kenneth Graf" userId="d1890dd4-deb6-4a9b-a156-5113ac77bda8" providerId="ADAL" clId="{98E7AD75-B76A-4C05-9684-F613F3678327}" dt="2020-01-16T21:05:09.899" v="61" actId="47"/>
        <pc:sldMkLst>
          <pc:docMk/>
          <pc:sldMk cId="2396984296" sldId="285"/>
        </pc:sldMkLst>
      </pc:sldChg>
      <pc:sldChg chg="add del">
        <pc:chgData name="Kenneth Graf" userId="d1890dd4-deb6-4a9b-a156-5113ac77bda8" providerId="ADAL" clId="{98E7AD75-B76A-4C05-9684-F613F3678327}" dt="2020-01-18T20:39:59.044" v="206" actId="47"/>
        <pc:sldMkLst>
          <pc:docMk/>
          <pc:sldMk cId="4223928516" sldId="286"/>
        </pc:sldMkLst>
      </pc:sldChg>
      <pc:sldChg chg="add del">
        <pc:chgData name="Kenneth Graf" userId="d1890dd4-deb6-4a9b-a156-5113ac77bda8" providerId="ADAL" clId="{98E7AD75-B76A-4C05-9684-F613F3678327}" dt="2020-01-16T21:05:16.775" v="62"/>
        <pc:sldMkLst>
          <pc:docMk/>
          <pc:sldMk cId="3104327572" sldId="287"/>
        </pc:sldMkLst>
      </pc:sldChg>
      <pc:sldChg chg="add del">
        <pc:chgData name="Kenneth Graf" userId="d1890dd4-deb6-4a9b-a156-5113ac77bda8" providerId="ADAL" clId="{98E7AD75-B76A-4C05-9684-F613F3678327}" dt="2020-01-16T21:05:09.899" v="61" actId="47"/>
        <pc:sldMkLst>
          <pc:docMk/>
          <pc:sldMk cId="2965173824" sldId="288"/>
        </pc:sldMkLst>
      </pc:sldChg>
      <pc:sldChg chg="add del">
        <pc:chgData name="Kenneth Graf" userId="d1890dd4-deb6-4a9b-a156-5113ac77bda8" providerId="ADAL" clId="{98E7AD75-B76A-4C05-9684-F613F3678327}" dt="2020-01-16T21:05:16.775" v="62"/>
        <pc:sldMkLst>
          <pc:docMk/>
          <pc:sldMk cId="1881848326" sldId="289"/>
        </pc:sldMkLst>
      </pc:sldChg>
      <pc:sldChg chg="add del">
        <pc:chgData name="Kenneth Graf" userId="d1890dd4-deb6-4a9b-a156-5113ac77bda8" providerId="ADAL" clId="{98E7AD75-B76A-4C05-9684-F613F3678327}" dt="2020-01-16T21:05:09.899" v="61" actId="47"/>
        <pc:sldMkLst>
          <pc:docMk/>
          <pc:sldMk cId="310386992" sldId="290"/>
        </pc:sldMkLst>
      </pc:sldChg>
      <pc:sldChg chg="add del">
        <pc:chgData name="Kenneth Graf" userId="d1890dd4-deb6-4a9b-a156-5113ac77bda8" providerId="ADAL" clId="{98E7AD75-B76A-4C05-9684-F613F3678327}" dt="2020-01-16T21:05:09.899" v="61" actId="47"/>
        <pc:sldMkLst>
          <pc:docMk/>
          <pc:sldMk cId="156975568" sldId="291"/>
        </pc:sldMkLst>
      </pc:sldChg>
      <pc:sldChg chg="add">
        <pc:chgData name="Kenneth Graf" userId="d1890dd4-deb6-4a9b-a156-5113ac77bda8" providerId="ADAL" clId="{98E7AD75-B76A-4C05-9684-F613F3678327}" dt="2020-01-16T21:05:16.775" v="62"/>
        <pc:sldMkLst>
          <pc:docMk/>
          <pc:sldMk cId="3575202704" sldId="291"/>
        </pc:sldMkLst>
      </pc:sldChg>
      <pc:sldChg chg="add">
        <pc:chgData name="Kenneth Graf" userId="d1890dd4-deb6-4a9b-a156-5113ac77bda8" providerId="ADAL" clId="{98E7AD75-B76A-4C05-9684-F613F3678327}" dt="2020-01-16T21:05:16.775" v="62"/>
        <pc:sldMkLst>
          <pc:docMk/>
          <pc:sldMk cId="1411846358" sldId="292"/>
        </pc:sldMkLst>
      </pc:sldChg>
      <pc:sldChg chg="add del">
        <pc:chgData name="Kenneth Graf" userId="d1890dd4-deb6-4a9b-a156-5113ac77bda8" providerId="ADAL" clId="{98E7AD75-B76A-4C05-9684-F613F3678327}" dt="2020-01-16T21:05:09.899" v="61" actId="47"/>
        <pc:sldMkLst>
          <pc:docMk/>
          <pc:sldMk cId="3575202704" sldId="292"/>
        </pc:sldMkLst>
      </pc:sldChg>
      <pc:sldChg chg="add">
        <pc:chgData name="Kenneth Graf" userId="d1890dd4-deb6-4a9b-a156-5113ac77bda8" providerId="ADAL" clId="{98E7AD75-B76A-4C05-9684-F613F3678327}" dt="2020-01-16T21:05:16.775" v="62"/>
        <pc:sldMkLst>
          <pc:docMk/>
          <pc:sldMk cId="637552878" sldId="293"/>
        </pc:sldMkLst>
      </pc:sldChg>
      <pc:sldChg chg="addSp delSp modSp add">
        <pc:chgData name="Kenneth Graf" userId="d1890dd4-deb6-4a9b-a156-5113ac77bda8" providerId="ADAL" clId="{98E7AD75-B76A-4C05-9684-F613F3678327}" dt="2020-01-16T21:33:18.413" v="66" actId="14100"/>
        <pc:sldMkLst>
          <pc:docMk/>
          <pc:sldMk cId="1384738711" sldId="294"/>
        </pc:sldMkLst>
        <pc:picChg chg="del">
          <ac:chgData name="Kenneth Graf" userId="d1890dd4-deb6-4a9b-a156-5113ac77bda8" providerId="ADAL" clId="{98E7AD75-B76A-4C05-9684-F613F3678327}" dt="2020-01-16T21:33:08.407" v="63" actId="478"/>
          <ac:picMkLst>
            <pc:docMk/>
            <pc:sldMk cId="1384738711" sldId="294"/>
            <ac:picMk id="2" creationId="{99AD8810-62F2-4AC6-B2B2-47AF9FE74069}"/>
          </ac:picMkLst>
        </pc:picChg>
        <pc:picChg chg="add mod">
          <ac:chgData name="Kenneth Graf" userId="d1890dd4-deb6-4a9b-a156-5113ac77bda8" providerId="ADAL" clId="{98E7AD75-B76A-4C05-9684-F613F3678327}" dt="2020-01-16T21:33:18.413" v="66" actId="14100"/>
          <ac:picMkLst>
            <pc:docMk/>
            <pc:sldMk cId="1384738711" sldId="294"/>
            <ac:picMk id="3" creationId="{E18CF586-7DED-4367-B37C-2850641F7FA2}"/>
          </ac:picMkLst>
        </pc:picChg>
      </pc:sldChg>
      <pc:sldChg chg="addSp add">
        <pc:chgData name="Kenneth Graf" userId="d1890dd4-deb6-4a9b-a156-5113ac77bda8" providerId="ADAL" clId="{98E7AD75-B76A-4C05-9684-F613F3678327}" dt="2020-01-16T21:36:09.816" v="68"/>
        <pc:sldMkLst>
          <pc:docMk/>
          <pc:sldMk cId="3120625778" sldId="295"/>
        </pc:sldMkLst>
        <pc:picChg chg="add">
          <ac:chgData name="Kenneth Graf" userId="d1890dd4-deb6-4a9b-a156-5113ac77bda8" providerId="ADAL" clId="{98E7AD75-B76A-4C05-9684-F613F3678327}" dt="2020-01-16T21:36:09.816" v="68"/>
          <ac:picMkLst>
            <pc:docMk/>
            <pc:sldMk cId="3120625778" sldId="295"/>
            <ac:picMk id="2" creationId="{4F87BC05-D7FC-4326-80E9-1254771E6F38}"/>
          </ac:picMkLst>
        </pc:picChg>
      </pc:sldChg>
      <pc:sldChg chg="addSp delSp modSp add">
        <pc:chgData name="Kenneth Graf" userId="d1890dd4-deb6-4a9b-a156-5113ac77bda8" providerId="ADAL" clId="{98E7AD75-B76A-4C05-9684-F613F3678327}" dt="2020-01-18T20:36:14.659" v="204" actId="14100"/>
        <pc:sldMkLst>
          <pc:docMk/>
          <pc:sldMk cId="569325103" sldId="296"/>
        </pc:sldMkLst>
        <pc:spChg chg="mod">
          <ac:chgData name="Kenneth Graf" userId="d1890dd4-deb6-4a9b-a156-5113ac77bda8" providerId="ADAL" clId="{98E7AD75-B76A-4C05-9684-F613F3678327}" dt="2020-01-18T20:35:33.092" v="201"/>
          <ac:spMkLst>
            <pc:docMk/>
            <pc:sldMk cId="569325103" sldId="296"/>
            <ac:spMk id="2" creationId="{A71D0F4B-F5B1-4E7A-8310-25B7B239A1BC}"/>
          </ac:spMkLst>
        </pc:spChg>
        <pc:spChg chg="add del mod">
          <ac:chgData name="Kenneth Graf" userId="d1890dd4-deb6-4a9b-a156-5113ac77bda8" providerId="ADAL" clId="{98E7AD75-B76A-4C05-9684-F613F3678327}" dt="2020-01-18T20:36:07.339" v="202" actId="931"/>
          <ac:spMkLst>
            <pc:docMk/>
            <pc:sldMk cId="569325103" sldId="296"/>
            <ac:spMk id="4" creationId="{76D3ED5E-4932-449B-95A4-02A0533F05AF}"/>
          </ac:spMkLst>
        </pc:spChg>
        <pc:picChg chg="del mod">
          <ac:chgData name="Kenneth Graf" userId="d1890dd4-deb6-4a9b-a156-5113ac77bda8" providerId="ADAL" clId="{98E7AD75-B76A-4C05-9684-F613F3678327}" dt="2020-01-18T20:35:24.039" v="199" actId="478"/>
          <ac:picMkLst>
            <pc:docMk/>
            <pc:sldMk cId="569325103" sldId="296"/>
            <ac:picMk id="5" creationId="{9F907977-EC0F-4065-8FBF-D519A5F7AA7B}"/>
          </ac:picMkLst>
        </pc:picChg>
        <pc:picChg chg="add mod">
          <ac:chgData name="Kenneth Graf" userId="d1890dd4-deb6-4a9b-a156-5113ac77bda8" providerId="ADAL" clId="{98E7AD75-B76A-4C05-9684-F613F3678327}" dt="2020-01-18T20:36:14.659" v="204" actId="14100"/>
          <ac:picMkLst>
            <pc:docMk/>
            <pc:sldMk cId="569325103" sldId="296"/>
            <ac:picMk id="7" creationId="{50C58B13-378D-4CE3-89CB-2F17BA926E26}"/>
          </ac:picMkLst>
        </pc:picChg>
      </pc:sldChg>
      <pc:sldChg chg="modSp add">
        <pc:chgData name="Kenneth Graf" userId="d1890dd4-deb6-4a9b-a156-5113ac77bda8" providerId="ADAL" clId="{98E7AD75-B76A-4C05-9684-F613F3678327}" dt="2020-03-01T17:58:50.006" v="209" actId="14100"/>
        <pc:sldMkLst>
          <pc:docMk/>
          <pc:sldMk cId="4017060849" sldId="297"/>
        </pc:sldMkLst>
        <pc:picChg chg="mod">
          <ac:chgData name="Kenneth Graf" userId="d1890dd4-deb6-4a9b-a156-5113ac77bda8" providerId="ADAL" clId="{98E7AD75-B76A-4C05-9684-F613F3678327}" dt="2020-03-01T17:58:50.006" v="209" actId="14100"/>
          <ac:picMkLst>
            <pc:docMk/>
            <pc:sldMk cId="4017060849" sldId="297"/>
            <ac:picMk id="4" creationId="{EFEE9869-CFFE-48E7-9757-40C86F1BE02A}"/>
          </ac:picMkLst>
        </pc:picChg>
      </pc:sldChg>
      <pc:sldChg chg="modSp add">
        <pc:chgData name="Kenneth Graf" userId="d1890dd4-deb6-4a9b-a156-5113ac77bda8" providerId="ADAL" clId="{98E7AD75-B76A-4C05-9684-F613F3678327}" dt="2020-03-01T18:02:29.524" v="211" actId="14100"/>
        <pc:sldMkLst>
          <pc:docMk/>
          <pc:sldMk cId="111861296" sldId="298"/>
        </pc:sldMkLst>
        <pc:picChg chg="mod">
          <ac:chgData name="Kenneth Graf" userId="d1890dd4-deb6-4a9b-a156-5113ac77bda8" providerId="ADAL" clId="{98E7AD75-B76A-4C05-9684-F613F3678327}" dt="2020-03-01T18:02:29.524" v="211" actId="14100"/>
          <ac:picMkLst>
            <pc:docMk/>
            <pc:sldMk cId="111861296" sldId="298"/>
            <ac:picMk id="4" creationId="{A5B91974-0063-4215-8B09-0CBCA884AC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ioamendieta/ai-100-designing-and-implementing-an-azure-ai-solution-study-guide-f0065db01c83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https://azure.microsoft.com/en-us/services/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https://medium.com/@marioamendieta/ai-100-designing-and-implementing-an-azure-ai-solution-study-guide-f0065db01c83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ecurityalliance.org/artifacts/tci-reference-architecture-v2-0/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loud-adoption-framework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loud-adoption-framework/getting-started/migra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loud-adoption-framework/decision-guides/migrate-decision-guide/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" TargetMode="External"/><Relationship Id="rId2" Type="http://schemas.openxmlformats.org/officeDocument/2006/relationships/hyperlink" Target="https://www.microsoft.com/en-us/ign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updat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portal.azure.com/#allservi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Chapter 10</a:t>
            </a:r>
          </a:p>
          <a:p>
            <a:r>
              <a:rPr lang="en-US" sz="2400" b="1"/>
              <a:t>Microsoft Azure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87385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CF586-7DED-4367-B37C-2850641F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11"/>
            <a:ext cx="10515600" cy="68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3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1CF5-A8AF-4FF7-9AC6-D70FF701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91974-0063-4215-8B09-0CBCA884A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457200"/>
            <a:ext cx="8226688" cy="61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4763-833B-4FC5-97A3-62CB1F4A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9F10D-9580-4454-ADE8-85026AAB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220" y="0"/>
            <a:ext cx="12185394" cy="68191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77961-4E44-4B1B-BD66-7754D1B0D142}"/>
              </a:ext>
            </a:extLst>
          </p:cNvPr>
          <p:cNvSpPr txBox="1"/>
          <p:nvPr/>
        </p:nvSpPr>
        <p:spPr>
          <a:xfrm>
            <a:off x="1676400" y="6198460"/>
            <a:ext cx="8839200" cy="40395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 dirty="0">
                <a:hlinkClick r:id="rId3"/>
              </a:rPr>
              <a:t>https://cloudsecurityalliance.org/artifacts/tci-reference-architecture-v2-0/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307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2B48-336F-4BC2-84CE-6B935656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B910C-73E6-48F2-9E0B-B5B138BA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9074"/>
            <a:ext cx="11201400" cy="5998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2A53F-355B-4D89-A413-D3895365F198}"/>
              </a:ext>
            </a:extLst>
          </p:cNvPr>
          <p:cNvSpPr txBox="1"/>
          <p:nvPr/>
        </p:nvSpPr>
        <p:spPr>
          <a:xfrm>
            <a:off x="1524000" y="6458841"/>
            <a:ext cx="2057400" cy="304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2000" dirty="0">
                <a:hlinkClick r:id="rId3"/>
              </a:rPr>
              <a:t>https://docs.microsoft.com/en-us/azure/cloud-adoption-framework/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103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E2B-2130-4B1A-8BFE-17D39FC6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Adoption Framework roadmap (Stack-centric)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956F-B8FD-4A5E-9EF2-1FB34527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Businesses are motivated to </a:t>
            </a:r>
            <a:r>
              <a:rPr lang="en-US" b="1" dirty="0"/>
              <a:t>migrate</a:t>
            </a:r>
            <a:r>
              <a:rPr lang="en-US" dirty="0"/>
              <a:t> to the cloud to:</a:t>
            </a:r>
          </a:p>
          <a:p>
            <a:pPr lvl="1"/>
            <a:r>
              <a:rPr lang="en-US" dirty="0"/>
              <a:t>Optimize operations</a:t>
            </a:r>
          </a:p>
          <a:p>
            <a:pPr lvl="1"/>
            <a:r>
              <a:rPr lang="en-US" dirty="0"/>
              <a:t>Simplify technology</a:t>
            </a:r>
          </a:p>
          <a:p>
            <a:pPr lvl="1"/>
            <a:r>
              <a:rPr lang="en-US" dirty="0"/>
              <a:t>Increase business agility</a:t>
            </a:r>
          </a:p>
          <a:p>
            <a:pPr lvl="1"/>
            <a:r>
              <a:rPr lang="en-US" dirty="0"/>
              <a:t>Reduce costs</a:t>
            </a:r>
          </a:p>
          <a:p>
            <a:pPr lvl="1"/>
            <a:r>
              <a:rPr lang="en-US" dirty="0"/>
              <a:t>Prepare for new technical capabilities</a:t>
            </a:r>
          </a:p>
          <a:p>
            <a:pPr lvl="1"/>
            <a:r>
              <a:rPr lang="en-US" dirty="0"/>
              <a:t>Scaling to market demands or new geographical regions</a:t>
            </a:r>
          </a:p>
          <a:p>
            <a:r>
              <a:rPr lang="en-US" dirty="0"/>
              <a:t>Businesses are motivated to </a:t>
            </a:r>
            <a:r>
              <a:rPr lang="en-US" b="1" dirty="0"/>
              <a:t>innovate</a:t>
            </a:r>
            <a:r>
              <a:rPr lang="en-US" dirty="0"/>
              <a:t> using the cloud to:</a:t>
            </a:r>
          </a:p>
          <a:p>
            <a:pPr lvl="1"/>
            <a:r>
              <a:rPr lang="en-US" dirty="0"/>
              <a:t>Improve customer experiences</a:t>
            </a:r>
          </a:p>
          <a:p>
            <a:pPr lvl="1"/>
            <a:r>
              <a:rPr lang="en-US" dirty="0"/>
              <a:t>Increase customer engagements</a:t>
            </a:r>
          </a:p>
          <a:p>
            <a:pPr lvl="1"/>
            <a:r>
              <a:rPr lang="en-US" dirty="0"/>
              <a:t>Transform products</a:t>
            </a:r>
          </a:p>
          <a:p>
            <a:pPr lvl="1"/>
            <a:r>
              <a:rPr lang="en-US" dirty="0"/>
              <a:t>Prepare for and build new technical capabilities</a:t>
            </a:r>
          </a:p>
          <a:p>
            <a:pPr lvl="1"/>
            <a:r>
              <a:rPr lang="en-US" dirty="0"/>
              <a:t>Scale to market demands or new geographical regions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2DE35-CEE1-44BD-99D9-1F336B59EA93}"/>
              </a:ext>
            </a:extLst>
          </p:cNvPr>
          <p:cNvSpPr txBox="1"/>
          <p:nvPr/>
        </p:nvSpPr>
        <p:spPr>
          <a:xfrm>
            <a:off x="1524000" y="6458841"/>
            <a:ext cx="2057400" cy="304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2000" dirty="0">
                <a:hlinkClick r:id="rId2"/>
              </a:rPr>
              <a:t>https://docs.microsoft.com/en-us/azure/cloud-adoption-framework/getting-started/migrate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106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882E6B-D7D4-4998-8AC8-CF6D1776A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"/>
            <a:ext cx="6506483" cy="6382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D39B3-4622-424C-876B-D04A0B0316A0}"/>
              </a:ext>
            </a:extLst>
          </p:cNvPr>
          <p:cNvSpPr txBox="1"/>
          <p:nvPr/>
        </p:nvSpPr>
        <p:spPr>
          <a:xfrm>
            <a:off x="1524000" y="6458841"/>
            <a:ext cx="2057400" cy="304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2000" dirty="0">
                <a:hlinkClick r:id="rId3"/>
              </a:rPr>
              <a:t>https://docs.microsoft.com/en-us/azure/cloud-adoption-framework/decision-guides/migrate-decision-guide/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184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DF2D-0AED-450C-8288-F664FEA5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Regions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E9869-CFFE-48E7-9757-40C86F1BE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03" y="1066800"/>
            <a:ext cx="11116497" cy="55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424-9BA2-4345-BA31-F0395A2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62C1-6D26-4115-8035-6E21562F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“Windows” Azure goes public 2010</a:t>
            </a:r>
          </a:p>
          <a:p>
            <a:r>
              <a:rPr lang="en-US" dirty="0"/>
              <a:t>Team Foundation Server 2012</a:t>
            </a:r>
          </a:p>
          <a:p>
            <a:r>
              <a:rPr lang="en-US" dirty="0"/>
              <a:t>“Microsoft” Azure 2014</a:t>
            </a:r>
          </a:p>
          <a:p>
            <a:r>
              <a:rPr lang="en-US" dirty="0"/>
              <a:t>Majority of compute is Linux not Windows based</a:t>
            </a:r>
          </a:p>
          <a:p>
            <a:r>
              <a:rPr lang="en-US" dirty="0"/>
              <a:t>2019 revenue: $30B includes Office365 and more</a:t>
            </a:r>
          </a:p>
          <a:p>
            <a:pPr lvl="1"/>
            <a:r>
              <a:rPr lang="en-US" dirty="0"/>
              <a:t>Future contracts: $10B JEDI, $2B AT&amp;T</a:t>
            </a:r>
          </a:p>
          <a:p>
            <a:r>
              <a:rPr lang="en-US" dirty="0"/>
              <a:t>Availability Zone = Region</a:t>
            </a:r>
          </a:p>
          <a:p>
            <a:r>
              <a:rPr lang="en-US"/>
              <a:t>Visual </a:t>
            </a:r>
            <a:r>
              <a:rPr lang="en-US" dirty="0"/>
              <a:t>Studio team services</a:t>
            </a:r>
          </a:p>
        </p:txBody>
      </p:sp>
    </p:spTree>
    <p:extLst>
      <p:ext uri="{BB962C8B-B14F-4D97-AF65-F5344CB8AC3E}">
        <p14:creationId xmlns:p14="http://schemas.microsoft.com/office/powerpoint/2010/main" val="14320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AB4A-24B5-4CB2-B116-F5A70B94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3B6E-E3B5-4EAC-850E-4A6EC4A2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Tradeshow Ignite: </a:t>
            </a:r>
            <a:r>
              <a:rPr lang="en-US" dirty="0">
                <a:hlinkClick r:id="rId2"/>
              </a:rPr>
              <a:t>https://www.microsoft.com/en-us/ignite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https://azure.microsoft.com/en-us/blog/</a:t>
            </a:r>
            <a:r>
              <a:rPr lang="en-US" dirty="0"/>
              <a:t> </a:t>
            </a:r>
          </a:p>
          <a:p>
            <a:r>
              <a:rPr lang="en-US" dirty="0"/>
              <a:t>Web: </a:t>
            </a:r>
            <a:r>
              <a:rPr lang="en-US" dirty="0">
                <a:hlinkClick r:id="rId4"/>
              </a:rPr>
              <a:t>https://azure.microsoft.com/en-us/updates/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3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207CB-4F4C-4136-8706-8BF87B1B7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9" y="0"/>
            <a:ext cx="1191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EB45-459C-46BF-BBBE-DE0EEA1A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“Old Console”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4EDA81-AFCD-4730-9B57-9E8BADDB9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34306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0F4B-F5B1-4E7A-8310-25B7B239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“New console” </a:t>
            </a:r>
            <a:r>
              <a:rPr lang="en-US" dirty="0">
                <a:hlinkClick r:id="rId2"/>
              </a:rPr>
              <a:t>https://portal.azure.com/#allservices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C58B13-378D-4CE3-89CB-2F17BA926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7519760" cy="5669543"/>
          </a:xfrm>
        </p:spPr>
      </p:pic>
    </p:spTree>
    <p:extLst>
      <p:ext uri="{BB962C8B-B14F-4D97-AF65-F5344CB8AC3E}">
        <p14:creationId xmlns:p14="http://schemas.microsoft.com/office/powerpoint/2010/main" val="56932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D0190-B7B3-4B2B-BC34-DB3190B9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3638"/>
            <a:ext cx="9220200" cy="64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5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87BC05-D7FC-4326-80E9-1254771E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0" y="0"/>
            <a:ext cx="11961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5778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3D8E9-3014-4689-A6F9-9BB44DA57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228</TotalTime>
  <Words>281</Words>
  <Application>Microsoft Office PowerPoint</Application>
  <PresentationFormat>Widescreen</PresentationFormat>
  <Paragraphs>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IT666</vt:lpstr>
      <vt:lpstr>IT780 : Introduction to Cloud Computing</vt:lpstr>
      <vt:lpstr>Azure Regions</vt:lpstr>
      <vt:lpstr>Azure Background</vt:lpstr>
      <vt:lpstr>News</vt:lpstr>
      <vt:lpstr>PowerPoint Presentation</vt:lpstr>
      <vt:lpstr>“Old Console”</vt:lpstr>
      <vt:lpstr>“New console” https://portal.azure.com/#allservices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Adoption Framework roadmap (Stack-centric)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5</cp:revision>
  <cp:lastPrinted>2015-03-25T21:04:44Z</cp:lastPrinted>
  <dcterms:created xsi:type="dcterms:W3CDTF">2020-01-07T21:39:36Z</dcterms:created>
  <dcterms:modified xsi:type="dcterms:W3CDTF">2020-03-02T15:27:15Z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