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1"/>
  </p:notesMasterIdLst>
  <p:sldIdLst>
    <p:sldId id="279" r:id="rId5"/>
    <p:sldId id="282" r:id="rId6"/>
    <p:sldId id="286" r:id="rId7"/>
    <p:sldId id="287" r:id="rId8"/>
    <p:sldId id="284" r:id="rId9"/>
    <p:sldId id="293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45708B9D-967A-414B-A456-8F68430DB45D}"/>
    <pc:docChg chg="custSel addSld delSld modSld">
      <pc:chgData name="Kenneth Graf" userId="d1890dd4-deb6-4a9b-a156-5113ac77bda8" providerId="ADAL" clId="{45708B9D-967A-414B-A456-8F68430DB45D}" dt="2020-01-16T22:21:50.082" v="1460" actId="20577"/>
      <pc:docMkLst>
        <pc:docMk/>
      </pc:docMkLst>
      <pc:sldChg chg="modSp add">
        <pc:chgData name="Kenneth Graf" userId="d1890dd4-deb6-4a9b-a156-5113ac77bda8" providerId="ADAL" clId="{45708B9D-967A-414B-A456-8F68430DB45D}" dt="2020-01-11T21:28:03.537" v="5"/>
        <pc:sldMkLst>
          <pc:docMk/>
          <pc:sldMk cId="2398174363" sldId="280"/>
        </pc:sldMkLst>
        <pc:spChg chg="mod">
          <ac:chgData name="Kenneth Graf" userId="d1890dd4-deb6-4a9b-a156-5113ac77bda8" providerId="ADAL" clId="{45708B9D-967A-414B-A456-8F68430DB45D}" dt="2020-01-11T21:28:03.537" v="5"/>
          <ac:spMkLst>
            <pc:docMk/>
            <pc:sldMk cId="2398174363" sldId="280"/>
            <ac:spMk id="3" creationId="{FEF24AFE-D1C2-4F35-924C-99293BC477AA}"/>
          </ac:spMkLst>
        </pc:spChg>
      </pc:sldChg>
      <pc:sldChg chg="add del">
        <pc:chgData name="Kenneth Graf" userId="d1890dd4-deb6-4a9b-a156-5113ac77bda8" providerId="ADAL" clId="{45708B9D-967A-414B-A456-8F68430DB45D}" dt="2020-01-16T19:53:42.524" v="7" actId="47"/>
        <pc:sldMkLst>
          <pc:docMk/>
          <pc:sldMk cId="1222867435" sldId="281"/>
        </pc:sldMkLst>
      </pc:sldChg>
      <pc:sldChg chg="modSp add">
        <pc:chgData name="Kenneth Graf" userId="d1890dd4-deb6-4a9b-a156-5113ac77bda8" providerId="ADAL" clId="{45708B9D-967A-414B-A456-8F68430DB45D}" dt="2020-01-16T21:50:13.386" v="1129" actId="20577"/>
        <pc:sldMkLst>
          <pc:docMk/>
          <pc:sldMk cId="1432028385" sldId="282"/>
        </pc:sldMkLst>
        <pc:spChg chg="mod">
          <ac:chgData name="Kenneth Graf" userId="d1890dd4-deb6-4a9b-a156-5113ac77bda8" providerId="ADAL" clId="{45708B9D-967A-414B-A456-8F68430DB45D}" dt="2020-01-16T19:54:35.641" v="12" actId="20577"/>
          <ac:spMkLst>
            <pc:docMk/>
            <pc:sldMk cId="1432028385" sldId="282"/>
            <ac:spMk id="2" creationId="{4217B424-9BA2-4345-BA31-F0395A268C78}"/>
          </ac:spMkLst>
        </pc:spChg>
        <pc:spChg chg="mod">
          <ac:chgData name="Kenneth Graf" userId="d1890dd4-deb6-4a9b-a156-5113ac77bda8" providerId="ADAL" clId="{45708B9D-967A-414B-A456-8F68430DB45D}" dt="2020-01-16T21:50:13.386" v="1129" actId="20577"/>
          <ac:spMkLst>
            <pc:docMk/>
            <pc:sldMk cId="1432028385" sldId="282"/>
            <ac:spMk id="3" creationId="{B2B262C1-6D26-4115-8035-6E21562FB8C4}"/>
          </ac:spMkLst>
        </pc:spChg>
      </pc:sldChg>
      <pc:sldChg chg="addSp delSp modSp add modNotesTx">
        <pc:chgData name="Kenneth Graf" userId="d1890dd4-deb6-4a9b-a156-5113ac77bda8" providerId="ADAL" clId="{45708B9D-967A-414B-A456-8F68430DB45D}" dt="2020-01-16T21:23:27.144" v="873" actId="20577"/>
        <pc:sldMkLst>
          <pc:docMk/>
          <pc:sldMk cId="2965173824" sldId="284"/>
        </pc:sldMkLst>
        <pc:picChg chg="add del mod">
          <ac:chgData name="Kenneth Graf" userId="d1890dd4-deb6-4a9b-a156-5113ac77bda8" providerId="ADAL" clId="{45708B9D-967A-414B-A456-8F68430DB45D}" dt="2020-01-16T20:20:38.413" v="389" actId="478"/>
          <ac:picMkLst>
            <pc:docMk/>
            <pc:sldMk cId="2965173824" sldId="284"/>
            <ac:picMk id="2" creationId="{956D3C62-97C0-4A50-81DF-AF87948DF9A8}"/>
          </ac:picMkLst>
        </pc:picChg>
        <pc:picChg chg="del">
          <ac:chgData name="Kenneth Graf" userId="d1890dd4-deb6-4a9b-a156-5113ac77bda8" providerId="ADAL" clId="{45708B9D-967A-414B-A456-8F68430DB45D}" dt="2020-01-16T20:19:58.044" v="385" actId="478"/>
          <ac:picMkLst>
            <pc:docMk/>
            <pc:sldMk cId="2965173824" sldId="284"/>
            <ac:picMk id="4" creationId="{59636A52-B620-41A0-BF03-3140ABED8B86}"/>
          </ac:picMkLst>
        </pc:picChg>
        <pc:picChg chg="add del mod">
          <ac:chgData name="Kenneth Graf" userId="d1890dd4-deb6-4a9b-a156-5113ac77bda8" providerId="ADAL" clId="{45708B9D-967A-414B-A456-8F68430DB45D}" dt="2020-01-16T21:21:32.376" v="827" actId="478"/>
          <ac:picMkLst>
            <pc:docMk/>
            <pc:sldMk cId="2965173824" sldId="284"/>
            <ac:picMk id="5" creationId="{7A8207CB-4F4C-4136-8706-8BF87B1B7C4E}"/>
          </ac:picMkLst>
        </pc:picChg>
        <pc:picChg chg="add">
          <ac:chgData name="Kenneth Graf" userId="d1890dd4-deb6-4a9b-a156-5113ac77bda8" providerId="ADAL" clId="{45708B9D-967A-414B-A456-8F68430DB45D}" dt="2020-01-16T21:21:34.607" v="828"/>
          <ac:picMkLst>
            <pc:docMk/>
            <pc:sldMk cId="2965173824" sldId="284"/>
            <ac:picMk id="6" creationId="{138816F9-B370-4AA0-B0A3-CCF630D6B4A9}"/>
          </ac:picMkLst>
        </pc:picChg>
      </pc:sldChg>
      <pc:sldChg chg="add del">
        <pc:chgData name="Kenneth Graf" userId="d1890dd4-deb6-4a9b-a156-5113ac77bda8" providerId="ADAL" clId="{45708B9D-967A-414B-A456-8F68430DB45D}" dt="2020-01-16T20:57:30.842" v="705" actId="47"/>
        <pc:sldMkLst>
          <pc:docMk/>
          <pc:sldMk cId="2396984296" sldId="285"/>
        </pc:sldMkLst>
      </pc:sldChg>
      <pc:sldChg chg="modSp add">
        <pc:chgData name="Kenneth Graf" userId="d1890dd4-deb6-4a9b-a156-5113ac77bda8" providerId="ADAL" clId="{45708B9D-967A-414B-A456-8F68430DB45D}" dt="2020-01-16T22:09:03.001" v="1457" actId="113"/>
        <pc:sldMkLst>
          <pc:docMk/>
          <pc:sldMk cId="4223928516" sldId="286"/>
        </pc:sldMkLst>
        <pc:spChg chg="mod">
          <ac:chgData name="Kenneth Graf" userId="d1890dd4-deb6-4a9b-a156-5113ac77bda8" providerId="ADAL" clId="{45708B9D-967A-414B-A456-8F68430DB45D}" dt="2020-01-16T22:03:29.649" v="1199" actId="20577"/>
          <ac:spMkLst>
            <pc:docMk/>
            <pc:sldMk cId="4223928516" sldId="286"/>
            <ac:spMk id="2" creationId="{99E778C3-E5DF-4116-9EAF-80391F70116D}"/>
          </ac:spMkLst>
        </pc:spChg>
        <pc:spChg chg="mod">
          <ac:chgData name="Kenneth Graf" userId="d1890dd4-deb6-4a9b-a156-5113ac77bda8" providerId="ADAL" clId="{45708B9D-967A-414B-A456-8F68430DB45D}" dt="2020-01-16T22:09:03.001" v="1457" actId="113"/>
          <ac:spMkLst>
            <pc:docMk/>
            <pc:sldMk cId="4223928516" sldId="286"/>
            <ac:spMk id="3" creationId="{3D4CB3F7-CF3C-4222-8738-E54BD63E27C1}"/>
          </ac:spMkLst>
        </pc:spChg>
      </pc:sldChg>
      <pc:sldChg chg="modSp add">
        <pc:chgData name="Kenneth Graf" userId="d1890dd4-deb6-4a9b-a156-5113ac77bda8" providerId="ADAL" clId="{45708B9D-967A-414B-A456-8F68430DB45D}" dt="2020-01-16T22:06:22.158" v="1447" actId="20577"/>
        <pc:sldMkLst>
          <pc:docMk/>
          <pc:sldMk cId="3104327572" sldId="287"/>
        </pc:sldMkLst>
        <pc:spChg chg="mod">
          <ac:chgData name="Kenneth Graf" userId="d1890dd4-deb6-4a9b-a156-5113ac77bda8" providerId="ADAL" clId="{45708B9D-967A-414B-A456-8F68430DB45D}" dt="2020-01-16T22:06:22.158" v="1447" actId="20577"/>
          <ac:spMkLst>
            <pc:docMk/>
            <pc:sldMk cId="3104327572" sldId="287"/>
            <ac:spMk id="3" creationId="{FA073B6E-E3B5-4EAC-850E-4A6EC4A2ACD9}"/>
          </ac:spMkLst>
        </pc:spChg>
      </pc:sldChg>
      <pc:sldChg chg="add del">
        <pc:chgData name="Kenneth Graf" userId="d1890dd4-deb6-4a9b-a156-5113ac77bda8" providerId="ADAL" clId="{45708B9D-967A-414B-A456-8F68430DB45D}" dt="2020-01-16T20:33:16.898" v="693" actId="47"/>
        <pc:sldMkLst>
          <pc:docMk/>
          <pc:sldMk cId="156975568" sldId="288"/>
        </pc:sldMkLst>
      </pc:sldChg>
      <pc:sldChg chg="modSp add">
        <pc:chgData name="Kenneth Graf" userId="d1890dd4-deb6-4a9b-a156-5113ac77bda8" providerId="ADAL" clId="{45708B9D-967A-414B-A456-8F68430DB45D}" dt="2020-01-16T21:01:53.338" v="747" actId="20577"/>
        <pc:sldMkLst>
          <pc:docMk/>
          <pc:sldMk cId="1881848326" sldId="289"/>
        </pc:sldMkLst>
        <pc:spChg chg="mod">
          <ac:chgData name="Kenneth Graf" userId="d1890dd4-deb6-4a9b-a156-5113ac77bda8" providerId="ADAL" clId="{45708B9D-967A-414B-A456-8F68430DB45D}" dt="2020-01-16T21:01:53.338" v="747" actId="20577"/>
          <ac:spMkLst>
            <pc:docMk/>
            <pc:sldMk cId="1881848326" sldId="289"/>
            <ac:spMk id="3" creationId="{68CD1499-AF0E-47A2-B924-56D0D6E9BBDB}"/>
          </ac:spMkLst>
        </pc:spChg>
      </pc:sldChg>
      <pc:sldChg chg="add del">
        <pc:chgData name="Kenneth Graf" userId="d1890dd4-deb6-4a9b-a156-5113ac77bda8" providerId="ADAL" clId="{45708B9D-967A-414B-A456-8F68430DB45D}" dt="2020-01-16T20:33:13.442" v="692" actId="47"/>
        <pc:sldMkLst>
          <pc:docMk/>
          <pc:sldMk cId="310386992" sldId="290"/>
        </pc:sldMkLst>
      </pc:sldChg>
      <pc:sldChg chg="add">
        <pc:chgData name="Kenneth Graf" userId="d1890dd4-deb6-4a9b-a156-5113ac77bda8" providerId="ADAL" clId="{45708B9D-967A-414B-A456-8F68430DB45D}" dt="2020-01-16T19:53:38.268" v="6"/>
        <pc:sldMkLst>
          <pc:docMk/>
          <pc:sldMk cId="3575202704" sldId="291"/>
        </pc:sldMkLst>
      </pc:sldChg>
      <pc:sldChg chg="add">
        <pc:chgData name="Kenneth Graf" userId="d1890dd4-deb6-4a9b-a156-5113ac77bda8" providerId="ADAL" clId="{45708B9D-967A-414B-A456-8F68430DB45D}" dt="2020-01-16T19:53:38.268" v="6"/>
        <pc:sldMkLst>
          <pc:docMk/>
          <pc:sldMk cId="1411846358" sldId="292"/>
        </pc:sldMkLst>
      </pc:sldChg>
      <pc:sldChg chg="addSp delSp modSp add del">
        <pc:chgData name="Kenneth Graf" userId="d1890dd4-deb6-4a9b-a156-5113ac77bda8" providerId="ADAL" clId="{45708B9D-967A-414B-A456-8F68430DB45D}" dt="2020-01-16T21:22:13.156" v="829" actId="47"/>
        <pc:sldMkLst>
          <pc:docMk/>
          <pc:sldMk cId="637552878" sldId="293"/>
        </pc:sldMkLst>
        <pc:picChg chg="add mod">
          <ac:chgData name="Kenneth Graf" userId="d1890dd4-deb6-4a9b-a156-5113ac77bda8" providerId="ADAL" clId="{45708B9D-967A-414B-A456-8F68430DB45D}" dt="2020-01-16T20:33:38.100" v="697" actId="14100"/>
          <ac:picMkLst>
            <pc:docMk/>
            <pc:sldMk cId="637552878" sldId="293"/>
            <ac:picMk id="2" creationId="{D3ED0190-B7B3-4B2B-BC34-DB3190B9776E}"/>
          </ac:picMkLst>
        </pc:picChg>
        <pc:picChg chg="add del">
          <ac:chgData name="Kenneth Graf" userId="d1890dd4-deb6-4a9b-a156-5113ac77bda8" providerId="ADAL" clId="{45708B9D-967A-414B-A456-8F68430DB45D}" dt="2020-01-16T20:34:47.576" v="699" actId="478"/>
          <ac:picMkLst>
            <pc:docMk/>
            <pc:sldMk cId="637552878" sldId="293"/>
            <ac:picMk id="3" creationId="{BC192937-F70B-42CD-90B1-6CA2B6B34D69}"/>
          </ac:picMkLst>
        </pc:picChg>
      </pc:sldChg>
      <pc:sldChg chg="addSp add modNotesTx">
        <pc:chgData name="Kenneth Graf" userId="d1890dd4-deb6-4a9b-a156-5113ac77bda8" providerId="ADAL" clId="{45708B9D-967A-414B-A456-8F68430DB45D}" dt="2020-01-16T22:21:50.082" v="1460" actId="20577"/>
        <pc:sldMkLst>
          <pc:docMk/>
          <pc:sldMk cId="988123487" sldId="293"/>
        </pc:sldMkLst>
        <pc:picChg chg="add">
          <ac:chgData name="Kenneth Graf" userId="d1890dd4-deb6-4a9b-a156-5113ac77bda8" providerId="ADAL" clId="{45708B9D-967A-414B-A456-8F68430DB45D}" dt="2020-01-16T22:21:36.210" v="1459"/>
          <ac:picMkLst>
            <pc:docMk/>
            <pc:sldMk cId="988123487" sldId="293"/>
            <ac:picMk id="2" creationId="{690B2A92-8F26-4487-AD7D-003A6E52BA15}"/>
          </ac:picMkLst>
        </pc:picChg>
      </pc:sldChg>
      <pc:sldChg chg="addSp modSp add del">
        <pc:chgData name="Kenneth Graf" userId="d1890dd4-deb6-4a9b-a156-5113ac77bda8" providerId="ADAL" clId="{45708B9D-967A-414B-A456-8F68430DB45D}" dt="2020-01-16T21:22:14.525" v="830" actId="47"/>
        <pc:sldMkLst>
          <pc:docMk/>
          <pc:sldMk cId="1384738711" sldId="294"/>
        </pc:sldMkLst>
        <pc:picChg chg="add mod">
          <ac:chgData name="Kenneth Graf" userId="d1890dd4-deb6-4a9b-a156-5113ac77bda8" providerId="ADAL" clId="{45708B9D-967A-414B-A456-8F68430DB45D}" dt="2020-01-16T20:57:27.464" v="704" actId="14100"/>
          <ac:picMkLst>
            <pc:docMk/>
            <pc:sldMk cId="1384738711" sldId="294"/>
            <ac:picMk id="2" creationId="{99AD8810-62F2-4AC6-B2B2-47AF9FE74069}"/>
          </ac:picMkLst>
        </pc:picChg>
      </pc:sldChg>
    </pc:docChg>
  </pc:docChgLst>
  <pc:docChgLst>
    <pc:chgData name="Kenneth" userId="d1890dd4-deb6-4a9b-a156-5113ac77bda8" providerId="ADAL" clId="{45708B9D-967A-414B-A456-8F68430DB45D}"/>
    <pc:docChg chg="delSld">
      <pc:chgData name="Kenneth" userId="d1890dd4-deb6-4a9b-a156-5113ac77bda8" providerId="ADAL" clId="{45708B9D-967A-414B-A456-8F68430DB45D}" dt="2020-03-09T16:45:02.790" v="3" actId="47"/>
      <pc:docMkLst>
        <pc:docMk/>
      </pc:docMkLst>
      <pc:sldChg chg="del">
        <pc:chgData name="Kenneth" userId="d1890dd4-deb6-4a9b-a156-5113ac77bda8" providerId="ADAL" clId="{45708B9D-967A-414B-A456-8F68430DB45D}" dt="2020-03-09T16:45:02.790" v="3" actId="47"/>
        <pc:sldMkLst>
          <pc:docMk/>
          <pc:sldMk cId="2398174363" sldId="280"/>
        </pc:sldMkLst>
      </pc:sldChg>
      <pc:sldChg chg="del">
        <pc:chgData name="Kenneth" userId="d1890dd4-deb6-4a9b-a156-5113ac77bda8" providerId="ADAL" clId="{45708B9D-967A-414B-A456-8F68430DB45D}" dt="2020-03-09T16:44:59.174" v="0" actId="47"/>
        <pc:sldMkLst>
          <pc:docMk/>
          <pc:sldMk cId="1881848326" sldId="289"/>
        </pc:sldMkLst>
      </pc:sldChg>
      <pc:sldChg chg="del">
        <pc:chgData name="Kenneth" userId="d1890dd4-deb6-4a9b-a156-5113ac77bda8" providerId="ADAL" clId="{45708B9D-967A-414B-A456-8F68430DB45D}" dt="2020-03-09T16:45:00.949" v="1" actId="47"/>
        <pc:sldMkLst>
          <pc:docMk/>
          <pc:sldMk cId="3575202704" sldId="291"/>
        </pc:sldMkLst>
      </pc:sldChg>
      <pc:sldChg chg="del">
        <pc:chgData name="Kenneth" userId="d1890dd4-deb6-4a9b-a156-5113ac77bda8" providerId="ADAL" clId="{45708B9D-967A-414B-A456-8F68430DB45D}" dt="2020-03-09T16:45:01.957" v="2" actId="47"/>
        <pc:sldMkLst>
          <pc:docMk/>
          <pc:sldMk cId="1411846358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ligencepartner.com/en/definitive-cheat-sheet-for-google-cloud-product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https://www.intelligencepartner.com/en/definitive-cheat-sheet-for-google-cloud-products/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https://gsuite.google.com/features/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1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" TargetMode="External"/><Relationship Id="rId2" Type="http://schemas.openxmlformats.org/officeDocument/2006/relationships/hyperlink" Target="https://cloud.withgoogle.com/next/sf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Chapter 11</a:t>
            </a:r>
            <a:endParaRPr lang="en-US" b="1" dirty="0"/>
          </a:p>
          <a:p>
            <a:r>
              <a:rPr lang="en-US" sz="2400" b="1" dirty="0"/>
              <a:t>Google Cloud Platform (GCP)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1713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424-9BA2-4345-BA31-F0395A26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62C1-6D26-4115-8035-6E21562F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Engine (Preview)  2008</a:t>
            </a:r>
          </a:p>
          <a:p>
            <a:r>
              <a:rPr lang="en-US" dirty="0"/>
              <a:t>Google Cloud Storage 2010</a:t>
            </a:r>
          </a:p>
          <a:p>
            <a:r>
              <a:rPr lang="en-US" dirty="0"/>
              <a:t>Google Cloud Engine 2013</a:t>
            </a:r>
          </a:p>
          <a:p>
            <a:r>
              <a:rPr lang="en-US" dirty="0"/>
              <a:t>Kubernetes Engine (GKE) 2014, open sourced 2015</a:t>
            </a:r>
          </a:p>
          <a:p>
            <a:r>
              <a:rPr lang="en-US" dirty="0"/>
              <a:t>Google Cloud </a:t>
            </a:r>
          </a:p>
          <a:p>
            <a:pPr lvl="1"/>
            <a:r>
              <a:rPr lang="en-US" dirty="0"/>
              <a:t>Maps, Firebase, Apigee, and G Suite</a:t>
            </a:r>
          </a:p>
          <a:p>
            <a:r>
              <a:rPr lang="en-US" dirty="0"/>
              <a:t>2019 revenue $8B</a:t>
            </a:r>
          </a:p>
          <a:p>
            <a:r>
              <a:rPr lang="en-US" dirty="0"/>
              <a:t>Availability Zone = Datacenter</a:t>
            </a:r>
          </a:p>
        </p:txBody>
      </p:sp>
    </p:spTree>
    <p:extLst>
      <p:ext uri="{BB962C8B-B14F-4D97-AF65-F5344CB8AC3E}">
        <p14:creationId xmlns:p14="http://schemas.microsoft.com/office/powerpoint/2010/main" val="143202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78C3-E5DF-4116-9EAF-80391F70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excellence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B3F7-CF3C-4222-8738-E54BD63E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(Kubernetes)</a:t>
            </a:r>
          </a:p>
          <a:p>
            <a:r>
              <a:rPr lang="en-US" dirty="0"/>
              <a:t>Serverless Apps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Cloud AI</a:t>
            </a:r>
          </a:p>
          <a:p>
            <a:pPr lvl="1"/>
            <a:r>
              <a:rPr lang="en-US" dirty="0"/>
              <a:t>Image and Video Analysis</a:t>
            </a:r>
          </a:p>
          <a:p>
            <a:pPr lvl="1"/>
            <a:r>
              <a:rPr lang="en-US" dirty="0"/>
              <a:t>Speech and text-related AI services</a:t>
            </a:r>
          </a:p>
          <a:p>
            <a:pPr lvl="1"/>
            <a:r>
              <a:rPr lang="en-US" dirty="0"/>
              <a:t>Chatbots</a:t>
            </a:r>
          </a:p>
          <a:p>
            <a:pPr lvl="1"/>
            <a:r>
              <a:rPr lang="en-US" dirty="0"/>
              <a:t>Custom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2392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AB4A-24B5-4CB2-B116-F5A70B94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3B6E-E3B5-4EAC-850E-4A6EC4A2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Tradeshow Next: </a:t>
            </a:r>
            <a:r>
              <a:rPr lang="en-US" dirty="0">
                <a:hlinkClick r:id="rId2"/>
              </a:rPr>
              <a:t>https://cloud.withgoogle.com/next/sf/</a:t>
            </a:r>
            <a:r>
              <a:rPr lang="en-US" dirty="0"/>
              <a:t> </a:t>
            </a:r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https://cloud.google.com/blog/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32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8816F9-B370-4AA0-B0A3-CCF630D6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6212"/>
            <a:ext cx="9753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B2A92-8F26-4487-AD7D-003A6E52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6"/>
            <a:ext cx="12192000" cy="68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23487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ACC6DB-3FCA-4F96-B65C-4CD5FB353F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375</TotalTime>
  <Words>136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IT666</vt:lpstr>
      <vt:lpstr>IT780 : Introduction to Cloud Computing</vt:lpstr>
      <vt:lpstr>Azure Background</vt:lpstr>
      <vt:lpstr>Areas of excellence </vt:lpstr>
      <vt:lpstr>News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11</cp:revision>
  <cp:lastPrinted>2015-03-25T21:04:44Z</cp:lastPrinted>
  <dcterms:created xsi:type="dcterms:W3CDTF">2020-01-07T21:40:39Z</dcterms:created>
  <dcterms:modified xsi:type="dcterms:W3CDTF">2020-03-09T16:45:06Z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