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2359" autoAdjust="0"/>
  </p:normalViewPr>
  <p:slideViewPr>
    <p:cSldViewPr>
      <p:cViewPr varScale="1">
        <p:scale>
          <a:sx n="67" d="100"/>
          <a:sy n="67" d="100"/>
        </p:scale>
        <p:origin x="84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raf" userId="d1890dd4-deb6-4a9b-a156-5113ac77bda8" providerId="ADAL" clId="{4294AA65-6B12-43D2-AAE0-512932BDFA4E}"/>
    <pc:docChg chg="undo custSel addSld modSld sldOrd">
      <pc:chgData name="Kenneth Graf" userId="d1890dd4-deb6-4a9b-a156-5113ac77bda8" providerId="ADAL" clId="{4294AA65-6B12-43D2-AAE0-512932BDFA4E}" dt="2020-01-18T21:39:53.987" v="1364" actId="20577"/>
      <pc:docMkLst>
        <pc:docMk/>
      </pc:docMkLst>
      <pc:sldChg chg="modSp add">
        <pc:chgData name="Kenneth Graf" userId="d1890dd4-deb6-4a9b-a156-5113ac77bda8" providerId="ADAL" clId="{4294AA65-6B12-43D2-AAE0-512932BDFA4E}" dt="2020-01-18T21:01:11.169" v="157" actId="6549"/>
        <pc:sldMkLst>
          <pc:docMk/>
          <pc:sldMk cId="1597737343" sldId="280"/>
        </pc:sldMkLst>
        <pc:spChg chg="mod">
          <ac:chgData name="Kenneth Graf" userId="d1890dd4-deb6-4a9b-a156-5113ac77bda8" providerId="ADAL" clId="{4294AA65-6B12-43D2-AAE0-512932BDFA4E}" dt="2020-01-18T21:00:09.791" v="38" actId="20577"/>
          <ac:spMkLst>
            <pc:docMk/>
            <pc:sldMk cId="1597737343" sldId="280"/>
            <ac:spMk id="2" creationId="{D543B1B6-CB87-40E0-AD36-FC1D7688E359}"/>
          </ac:spMkLst>
        </pc:spChg>
        <pc:spChg chg="mod">
          <ac:chgData name="Kenneth Graf" userId="d1890dd4-deb6-4a9b-a156-5113ac77bda8" providerId="ADAL" clId="{4294AA65-6B12-43D2-AAE0-512932BDFA4E}" dt="2020-01-18T21:01:11.169" v="157" actId="6549"/>
          <ac:spMkLst>
            <pc:docMk/>
            <pc:sldMk cId="1597737343" sldId="280"/>
            <ac:spMk id="3" creationId="{E3D820B2-D78A-45CD-9941-2288000757AC}"/>
          </ac:spMkLst>
        </pc:spChg>
      </pc:sldChg>
      <pc:sldChg chg="modSp add">
        <pc:chgData name="Kenneth Graf" userId="d1890dd4-deb6-4a9b-a156-5113ac77bda8" providerId="ADAL" clId="{4294AA65-6B12-43D2-AAE0-512932BDFA4E}" dt="2020-01-18T21:39:53.987" v="1364" actId="20577"/>
        <pc:sldMkLst>
          <pc:docMk/>
          <pc:sldMk cId="2031595526" sldId="281"/>
        </pc:sldMkLst>
        <pc:spChg chg="mod">
          <ac:chgData name="Kenneth Graf" userId="d1890dd4-deb6-4a9b-a156-5113ac77bda8" providerId="ADAL" clId="{4294AA65-6B12-43D2-AAE0-512932BDFA4E}" dt="2020-01-18T21:01:42.757" v="185" actId="20577"/>
          <ac:spMkLst>
            <pc:docMk/>
            <pc:sldMk cId="2031595526" sldId="281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39:53.987" v="1364" actId="20577"/>
          <ac:spMkLst>
            <pc:docMk/>
            <pc:sldMk cId="2031595526" sldId="281"/>
            <ac:spMk id="3" creationId="{431E0755-AA08-4DDD-873D-9CB826A82514}"/>
          </ac:spMkLst>
        </pc:spChg>
      </pc:sldChg>
      <pc:sldChg chg="modSp add">
        <pc:chgData name="Kenneth Graf" userId="d1890dd4-deb6-4a9b-a156-5113ac77bda8" providerId="ADAL" clId="{4294AA65-6B12-43D2-AAE0-512932BDFA4E}" dt="2020-01-18T21:16:13.005" v="821" actId="20577"/>
        <pc:sldMkLst>
          <pc:docMk/>
          <pc:sldMk cId="1128539710" sldId="282"/>
        </pc:sldMkLst>
        <pc:spChg chg="mod">
          <ac:chgData name="Kenneth Graf" userId="d1890dd4-deb6-4a9b-a156-5113ac77bda8" providerId="ADAL" clId="{4294AA65-6B12-43D2-AAE0-512932BDFA4E}" dt="2020-01-18T21:16:13.005" v="821" actId="20577"/>
          <ac:spMkLst>
            <pc:docMk/>
            <pc:sldMk cId="1128539710" sldId="282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06:52.124" v="338"/>
          <ac:spMkLst>
            <pc:docMk/>
            <pc:sldMk cId="1128539710" sldId="282"/>
            <ac:spMk id="3" creationId="{431E0755-AA08-4DDD-873D-9CB826A82514}"/>
          </ac:spMkLst>
        </pc:spChg>
      </pc:sldChg>
      <pc:sldChg chg="modSp add ord">
        <pc:chgData name="Kenneth Graf" userId="d1890dd4-deb6-4a9b-a156-5113ac77bda8" providerId="ADAL" clId="{4294AA65-6B12-43D2-AAE0-512932BDFA4E}" dt="2020-01-18T21:16:07.870" v="819" actId="20577"/>
        <pc:sldMkLst>
          <pc:docMk/>
          <pc:sldMk cId="1465241594" sldId="283"/>
        </pc:sldMkLst>
        <pc:spChg chg="mod">
          <ac:chgData name="Kenneth Graf" userId="d1890dd4-deb6-4a9b-a156-5113ac77bda8" providerId="ADAL" clId="{4294AA65-6B12-43D2-AAE0-512932BDFA4E}" dt="2020-01-18T21:16:07.870" v="819" actId="20577"/>
          <ac:spMkLst>
            <pc:docMk/>
            <pc:sldMk cId="1465241594" sldId="283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15:54.671" v="817" actId="20577"/>
          <ac:spMkLst>
            <pc:docMk/>
            <pc:sldMk cId="1465241594" sldId="283"/>
            <ac:spMk id="3" creationId="{431E0755-AA08-4DDD-873D-9CB826A82514}"/>
          </ac:spMkLst>
        </pc:spChg>
      </pc:sldChg>
      <pc:sldChg chg="modSp add ord">
        <pc:chgData name="Kenneth Graf" userId="d1890dd4-deb6-4a9b-a156-5113ac77bda8" providerId="ADAL" clId="{4294AA65-6B12-43D2-AAE0-512932BDFA4E}" dt="2020-01-18T21:17:51.075" v="853" actId="20577"/>
        <pc:sldMkLst>
          <pc:docMk/>
          <pc:sldMk cId="857747575" sldId="284"/>
        </pc:sldMkLst>
        <pc:spChg chg="mod">
          <ac:chgData name="Kenneth Graf" userId="d1890dd4-deb6-4a9b-a156-5113ac77bda8" providerId="ADAL" clId="{4294AA65-6B12-43D2-AAE0-512932BDFA4E}" dt="2020-01-18T21:17:07.422" v="830" actId="20577"/>
          <ac:spMkLst>
            <pc:docMk/>
            <pc:sldMk cId="857747575" sldId="284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17:51.075" v="853" actId="20577"/>
          <ac:spMkLst>
            <pc:docMk/>
            <pc:sldMk cId="857747575" sldId="284"/>
            <ac:spMk id="3" creationId="{431E0755-AA08-4DDD-873D-9CB826A82514}"/>
          </ac:spMkLst>
        </pc:spChg>
      </pc:sldChg>
      <pc:sldChg chg="modSp add">
        <pc:chgData name="Kenneth Graf" userId="d1890dd4-deb6-4a9b-a156-5113ac77bda8" providerId="ADAL" clId="{4294AA65-6B12-43D2-AAE0-512932BDFA4E}" dt="2020-01-18T21:21:38.573" v="986" actId="20577"/>
        <pc:sldMkLst>
          <pc:docMk/>
          <pc:sldMk cId="3841790330" sldId="285"/>
        </pc:sldMkLst>
        <pc:spChg chg="mod">
          <ac:chgData name="Kenneth Graf" userId="d1890dd4-deb6-4a9b-a156-5113ac77bda8" providerId="ADAL" clId="{4294AA65-6B12-43D2-AAE0-512932BDFA4E}" dt="2020-01-18T21:18:44.189" v="864" actId="20577"/>
          <ac:spMkLst>
            <pc:docMk/>
            <pc:sldMk cId="3841790330" sldId="285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21:38.573" v="986" actId="20577"/>
          <ac:spMkLst>
            <pc:docMk/>
            <pc:sldMk cId="3841790330" sldId="285"/>
            <ac:spMk id="3" creationId="{431E0755-AA08-4DDD-873D-9CB826A82514}"/>
          </ac:spMkLst>
        </pc:spChg>
      </pc:sldChg>
      <pc:sldChg chg="addSp modSp add">
        <pc:chgData name="Kenneth Graf" userId="d1890dd4-deb6-4a9b-a156-5113ac77bda8" providerId="ADAL" clId="{4294AA65-6B12-43D2-AAE0-512932BDFA4E}" dt="2020-01-18T21:37:00.610" v="1251" actId="1076"/>
        <pc:sldMkLst>
          <pc:docMk/>
          <pc:sldMk cId="419680371" sldId="286"/>
        </pc:sldMkLst>
        <pc:spChg chg="mod">
          <ac:chgData name="Kenneth Graf" userId="d1890dd4-deb6-4a9b-a156-5113ac77bda8" providerId="ADAL" clId="{4294AA65-6B12-43D2-AAE0-512932BDFA4E}" dt="2020-01-18T21:23:50.671" v="1017" actId="313"/>
          <ac:spMkLst>
            <pc:docMk/>
            <pc:sldMk cId="419680371" sldId="286"/>
            <ac:spMk id="2" creationId="{BFF59AA5-BD54-43E1-9251-E44A17F3B430}"/>
          </ac:spMkLst>
        </pc:spChg>
        <pc:spChg chg="mod">
          <ac:chgData name="Kenneth Graf" userId="d1890dd4-deb6-4a9b-a156-5113ac77bda8" providerId="ADAL" clId="{4294AA65-6B12-43D2-AAE0-512932BDFA4E}" dt="2020-01-18T21:26:33.563" v="1202" actId="6549"/>
          <ac:spMkLst>
            <pc:docMk/>
            <pc:sldMk cId="419680371" sldId="286"/>
            <ac:spMk id="3" creationId="{431E0755-AA08-4DDD-873D-9CB826A82514}"/>
          </ac:spMkLst>
        </pc:spChg>
        <pc:picChg chg="add mod">
          <ac:chgData name="Kenneth Graf" userId="d1890dd4-deb6-4a9b-a156-5113ac77bda8" providerId="ADAL" clId="{4294AA65-6B12-43D2-AAE0-512932BDFA4E}" dt="2020-01-18T21:31:23.228" v="1248" actId="1076"/>
          <ac:picMkLst>
            <pc:docMk/>
            <pc:sldMk cId="419680371" sldId="286"/>
            <ac:picMk id="5" creationId="{71D45CA0-6551-441D-BBAA-9F7AA3A93128}"/>
          </ac:picMkLst>
        </pc:picChg>
        <pc:picChg chg="add mod">
          <ac:chgData name="Kenneth Graf" userId="d1890dd4-deb6-4a9b-a156-5113ac77bda8" providerId="ADAL" clId="{4294AA65-6B12-43D2-AAE0-512932BDFA4E}" dt="2020-01-18T21:37:00.610" v="1251" actId="1076"/>
          <ac:picMkLst>
            <pc:docMk/>
            <pc:sldMk cId="419680371" sldId="286"/>
            <ac:picMk id="7" creationId="{0D7178C6-CCA6-413F-A52C-1D4929F178A7}"/>
          </ac:picMkLst>
        </pc:picChg>
      </pc:sldChg>
      <pc:sldChg chg="modSp add">
        <pc:chgData name="Kenneth Graf" userId="d1890dd4-deb6-4a9b-a156-5113ac77bda8" providerId="ADAL" clId="{4294AA65-6B12-43D2-AAE0-512932BDFA4E}" dt="2020-01-18T21:28:41.190" v="1245" actId="20577"/>
        <pc:sldMkLst>
          <pc:docMk/>
          <pc:sldMk cId="2303028411" sldId="287"/>
        </pc:sldMkLst>
        <pc:spChg chg="mod">
          <ac:chgData name="Kenneth Graf" userId="d1890dd4-deb6-4a9b-a156-5113ac77bda8" providerId="ADAL" clId="{4294AA65-6B12-43D2-AAE0-512932BDFA4E}" dt="2020-01-18T21:28:04.012" v="1234" actId="20577"/>
          <ac:spMkLst>
            <pc:docMk/>
            <pc:sldMk cId="2303028411" sldId="287"/>
            <ac:spMk id="2" creationId="{666CD60E-C301-4F2B-9356-60088F32F534}"/>
          </ac:spMkLst>
        </pc:spChg>
        <pc:spChg chg="mod">
          <ac:chgData name="Kenneth Graf" userId="d1890dd4-deb6-4a9b-a156-5113ac77bda8" providerId="ADAL" clId="{4294AA65-6B12-43D2-AAE0-512932BDFA4E}" dt="2020-01-18T21:28:41.190" v="1245" actId="20577"/>
          <ac:spMkLst>
            <pc:docMk/>
            <pc:sldMk cId="2303028411" sldId="287"/>
            <ac:spMk id="3" creationId="{32DDA2E6-52CA-4E87-8DF7-FE4817A476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8534400" cy="243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295401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12" name="Picture 2" descr="University of New Hampshire">
            <a:extLst>
              <a:ext uri="{FF2B5EF4-FFF2-40B4-BE49-F238E27FC236}">
                <a16:creationId xmlns:a16="http://schemas.microsoft.com/office/drawing/2014/main" id="{52E3954D-70A0-416F-A7AB-55B49D629F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14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security/protect-sensitive-data-in-the-cloud-with-automated-reasoning-zelko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case-studies/" TargetMode="External"/><Relationship Id="rId2" Type="http://schemas.openxmlformats.org/officeDocument/2006/relationships/hyperlink" Target="https://aws.amazon.com/solutions/case-studies/enterpri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custom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Chapter 12</a:t>
            </a:r>
          </a:p>
          <a:p>
            <a:r>
              <a:rPr lang="en-US" sz="2400" b="1" dirty="0"/>
              <a:t>What’s Next? Future/Trends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IT780 : 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239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1B6-CB87-40E0-AD36-FC1D7688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trend #1 - Open source frameworks and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20B2-D78A-45CD-9941-22880007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open source in 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Cloud Native Computing Foundation (CNCF) </a:t>
            </a:r>
          </a:p>
          <a:p>
            <a:pPr lvl="1"/>
            <a:r>
              <a:rPr lang="en-US" dirty="0">
                <a:hlinkClick r:id="rId2"/>
              </a:rPr>
              <a:t>https://www.cncf.io/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3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#2 – Increased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business logic</a:t>
            </a:r>
          </a:p>
          <a:p>
            <a:pPr lvl="1"/>
            <a:r>
              <a:rPr lang="en-US" dirty="0"/>
              <a:t>Does it really matter which database you use?</a:t>
            </a:r>
          </a:p>
          <a:p>
            <a:pPr lvl="1"/>
            <a:r>
              <a:rPr lang="en-US" dirty="0"/>
              <a:t>CPU?</a:t>
            </a:r>
          </a:p>
          <a:p>
            <a:pPr lvl="1"/>
            <a:r>
              <a:rPr lang="en-US"/>
              <a:t>Network technology?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#3 – AI/ML drives </a:t>
            </a:r>
            <a:r>
              <a:rPr lang="en-US" dirty="0" err="1"/>
              <a:t>NoOps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 services and systems will be smarter</a:t>
            </a:r>
          </a:p>
          <a:p>
            <a:r>
              <a:rPr lang="en-US" dirty="0"/>
              <a:t>Typical requirements around infrastructure and application operations will diminish</a:t>
            </a:r>
          </a:p>
          <a:p>
            <a:pPr lvl="1"/>
            <a:r>
              <a:rPr lang="en-US" dirty="0"/>
              <a:t>“old ways” will not be requirements</a:t>
            </a:r>
          </a:p>
          <a:p>
            <a:r>
              <a:rPr lang="en-US" dirty="0"/>
              <a:t>Resulting in newer principles of </a:t>
            </a:r>
            <a:r>
              <a:rPr lang="en-US" dirty="0" err="1"/>
              <a:t>NoOps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Automated reasoning for security</a:t>
            </a:r>
          </a:p>
          <a:p>
            <a:r>
              <a:rPr lang="en-US" dirty="0">
                <a:hlinkClick r:id="rId2"/>
              </a:rPr>
              <a:t>https://aws.amazon.com/blogs/security/protect-sensitive-data-in-the-cloud-with-automated-reasoning-zelkova/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#4 – Development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still use Desktop IDEs? (Visual Studio, Eclipse,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Loss of code control</a:t>
            </a:r>
          </a:p>
          <a:p>
            <a:pPr lvl="1"/>
            <a:r>
              <a:rPr lang="en-US" dirty="0"/>
              <a:t>Not always connected</a:t>
            </a:r>
          </a:p>
          <a:p>
            <a:pPr lvl="1"/>
            <a:r>
              <a:rPr lang="en-US" dirty="0"/>
              <a:t>Comfort</a:t>
            </a:r>
          </a:p>
          <a:p>
            <a:r>
              <a:rPr lang="en-US" dirty="0"/>
              <a:t>Giving away to browser based tools</a:t>
            </a:r>
          </a:p>
          <a:p>
            <a:pPr lvl="1"/>
            <a:r>
              <a:rPr lang="en-US" dirty="0"/>
              <a:t>Allow global interaction</a:t>
            </a:r>
          </a:p>
          <a:p>
            <a:pPr lvl="1"/>
            <a:r>
              <a:rPr lang="en-US" dirty="0"/>
              <a:t>Consistent testing</a:t>
            </a:r>
          </a:p>
          <a:p>
            <a:pPr lvl="1"/>
            <a:r>
              <a:rPr lang="en-US" dirty="0"/>
              <a:t>Fastest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4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#5 – AR/VR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  <a:p>
            <a:r>
              <a:rPr lang="en-US" dirty="0"/>
              <a:t>Voice-to-text</a:t>
            </a:r>
          </a:p>
          <a:p>
            <a:r>
              <a:rPr lang="en-US" dirty="0"/>
              <a:t>Text-to-voice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Optical Content Recognition (OCR)</a:t>
            </a:r>
          </a:p>
        </p:txBody>
      </p:sp>
    </p:spTree>
    <p:extLst>
      <p:ext uri="{BB962C8B-B14F-4D97-AF65-F5344CB8AC3E}">
        <p14:creationId xmlns:p14="http://schemas.microsoft.com/office/powerpoint/2010/main" val="8577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#6 –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billion devices worldwide</a:t>
            </a:r>
          </a:p>
          <a:p>
            <a:r>
              <a:rPr lang="en-US" dirty="0"/>
              <a:t>Edge Computing</a:t>
            </a:r>
          </a:p>
          <a:p>
            <a:pPr lvl="1"/>
            <a:r>
              <a:rPr lang="en-US" dirty="0"/>
              <a:t>Supports limited function not always connected devices</a:t>
            </a:r>
          </a:p>
        </p:txBody>
      </p:sp>
    </p:spTree>
    <p:extLst>
      <p:ext uri="{BB962C8B-B14F-4D97-AF65-F5344CB8AC3E}">
        <p14:creationId xmlns:p14="http://schemas.microsoft.com/office/powerpoint/2010/main" val="384179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AA5-BD54-43E1-9251-E44A17F3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 #7 – Data is the new “oil”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0755-AA08-4DDD-873D-9CB826A82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Your phone beaconing its GPS location</a:t>
            </a:r>
          </a:p>
          <a:p>
            <a:r>
              <a:rPr lang="en-US" dirty="0"/>
              <a:t>Example: Google storing browser requests</a:t>
            </a:r>
          </a:p>
          <a:p>
            <a:r>
              <a:rPr lang="en-US" dirty="0"/>
              <a:t>Example: CIA tracking objects in satellite photos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45CA0-6551-441D-BBAA-9F7AA3A9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23" y="3200400"/>
            <a:ext cx="5414277" cy="311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178C6-CCA6-413F-A52C-1D4929F1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200400"/>
            <a:ext cx="2819761" cy="31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D60E-C301-4F2B-9356-60088F32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enterprise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A2E6-52CA-4E87-8DF7-FE4817A4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AWS: </a:t>
            </a:r>
          </a:p>
          <a:p>
            <a:pPr lvl="1"/>
            <a:r>
              <a:rPr lang="en-US" dirty="0">
                <a:hlinkClick r:id="rId2"/>
              </a:rPr>
              <a:t>https://aws.amazon.com/solutions/case-studies/enterprise/</a:t>
            </a:r>
            <a:r>
              <a:rPr lang="en-US" dirty="0"/>
              <a:t> </a:t>
            </a:r>
          </a:p>
          <a:p>
            <a:r>
              <a:rPr lang="en-US" dirty="0"/>
              <a:t>Azure: </a:t>
            </a:r>
          </a:p>
          <a:p>
            <a:pPr lvl="1"/>
            <a:r>
              <a:rPr lang="en-US" dirty="0">
                <a:hlinkClick r:id="rId3"/>
              </a:rPr>
              <a:t>https://azure.microsoft.com/en-us/case-studies/</a:t>
            </a:r>
            <a:r>
              <a:rPr lang="en-US" dirty="0"/>
              <a:t> </a:t>
            </a:r>
          </a:p>
          <a:p>
            <a:r>
              <a:rPr lang="en-US" dirty="0"/>
              <a:t>Google Cloud:</a:t>
            </a:r>
          </a:p>
          <a:p>
            <a:pPr lvl="1"/>
            <a:r>
              <a:rPr lang="en-US" dirty="0">
                <a:hlinkClick r:id="rId4"/>
              </a:rPr>
              <a:t>https://cloud.google.com/customers/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028411"/>
      </p:ext>
    </p:extLst>
  </p:cSld>
  <p:clrMapOvr>
    <a:masterClrMapping/>
  </p:clrMapOvr>
</p:sld>
</file>

<file path=ppt/theme/theme1.xml><?xml version="1.0" encoding="utf-8"?>
<a:theme xmlns:a="http://schemas.openxmlformats.org/drawingml/2006/main" name="IT66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2-Trends.pptx" id="{CF9E64A6-1B50-4E9B-9456-2163C9E6FE1E}" vid="{8CC29345-76B5-417D-AEB8-0591BE99F6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UNH-lecture-template</Template>
  <TotalTime>45</TotalTime>
  <Words>297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IT666</vt:lpstr>
      <vt:lpstr>IT780 : Introduction to Cloud Computing</vt:lpstr>
      <vt:lpstr>Future trend #1 - Open source frameworks and platforms</vt:lpstr>
      <vt:lpstr>Future trend #2 – Increased Abstraction</vt:lpstr>
      <vt:lpstr>Future trend #3 – AI/ML drives NoOps</vt:lpstr>
      <vt:lpstr>Future trend #4 – Development in the Cloud</vt:lpstr>
      <vt:lpstr>Future trend #5 – AR/VR</vt:lpstr>
      <vt:lpstr>Future trend #6 – IoT</vt:lpstr>
      <vt:lpstr>Future trend #7 – Data is the new “oil”</vt:lpstr>
      <vt:lpstr>Cloud enterprise 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5</cp:revision>
  <cp:lastPrinted>2015-03-25T21:04:44Z</cp:lastPrinted>
  <dcterms:created xsi:type="dcterms:W3CDTF">2020-01-07T21:41:30Z</dcterms:created>
  <dcterms:modified xsi:type="dcterms:W3CDTF">2020-01-18T21:40:14Z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