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8"/>
  </p:notesMasterIdLst>
  <p:sldIdLst>
    <p:sldId id="279" r:id="rId5"/>
    <p:sldId id="282" r:id="rId6"/>
    <p:sldId id="280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C9FAECB2-FD27-4BAD-8145-65DBCDF62A9F}"/>
    <pc:docChg chg="addSld modSld">
      <pc:chgData name="Kenneth Graf" userId="d1890dd4-deb6-4a9b-a156-5113ac77bda8" providerId="ADAL" clId="{C9FAECB2-FD27-4BAD-8145-65DBCDF62A9F}" dt="2020-01-18T20:32:48.240" v="0"/>
      <pc:docMkLst>
        <pc:docMk/>
      </pc:docMkLst>
      <pc:sldChg chg="add">
        <pc:chgData name="Kenneth Graf" userId="d1890dd4-deb6-4a9b-a156-5113ac77bda8" providerId="ADAL" clId="{C9FAECB2-FD27-4BAD-8145-65DBCDF62A9F}" dt="2020-01-18T20:32:48.240" v="0"/>
        <pc:sldMkLst>
          <pc:docMk/>
          <pc:sldMk cId="4022595099" sldId="282"/>
        </pc:sldMkLst>
      </pc:sldChg>
    </pc:docChg>
  </pc:docChgLst>
  <pc:docChgLst>
    <pc:chgData name="Kenneth Graf" userId="d1890dd4-deb6-4a9b-a156-5113ac77bda8" providerId="ADAL" clId="{DA202E81-6988-4016-91B8-A529C336E7F5}"/>
    <pc:docChg chg="modSld">
      <pc:chgData name="Kenneth Graf" userId="d1890dd4-deb6-4a9b-a156-5113ac77bda8" providerId="ADAL" clId="{DA202E81-6988-4016-91B8-A529C336E7F5}" dt="2020-01-18T20:31:12.607" v="0" actId="6549"/>
      <pc:docMkLst>
        <pc:docMk/>
      </pc:docMkLst>
      <pc:sldChg chg="modSp">
        <pc:chgData name="Kenneth Graf" userId="d1890dd4-deb6-4a9b-a156-5113ac77bda8" providerId="ADAL" clId="{DA202E81-6988-4016-91B8-A529C336E7F5}" dt="2020-01-18T20:31:12.607" v="0" actId="6549"/>
        <pc:sldMkLst>
          <pc:docMk/>
          <pc:sldMk cId="2170625656" sldId="280"/>
        </pc:sldMkLst>
        <pc:spChg chg="mod">
          <ac:chgData name="Kenneth Graf" userId="d1890dd4-deb6-4a9b-a156-5113ac77bda8" providerId="ADAL" clId="{DA202E81-6988-4016-91B8-A529C336E7F5}" dt="2020-01-18T20:31:12.607" v="0" actId="6549"/>
          <ac:spMkLst>
            <pc:docMk/>
            <pc:sldMk cId="2170625656" sldId="280"/>
            <ac:spMk id="3" creationId="{82C95276-D12B-4618-B528-1FE11E10F4E3}"/>
          </ac:spMkLst>
        </pc:spChg>
      </pc:sldChg>
    </pc:docChg>
  </pc:docChgLst>
  <pc:docChgLst>
    <pc:chgData name="Kenneth" userId="d1890dd4-deb6-4a9b-a156-5113ac77bda8" providerId="ADAL" clId="{C9FAECB2-FD27-4BAD-8145-65DBCDF62A9F}"/>
    <pc:docChg chg="modSld">
      <pc:chgData name="Kenneth" userId="d1890dd4-deb6-4a9b-a156-5113ac77bda8" providerId="ADAL" clId="{C9FAECB2-FD27-4BAD-8145-65DBCDF62A9F}" dt="2020-03-29T22:22:24.956" v="58" actId="20577"/>
      <pc:docMkLst>
        <pc:docMk/>
      </pc:docMkLst>
      <pc:sldChg chg="modSp">
        <pc:chgData name="Kenneth" userId="d1890dd4-deb6-4a9b-a156-5113ac77bda8" providerId="ADAL" clId="{C9FAECB2-FD27-4BAD-8145-65DBCDF62A9F}" dt="2020-03-29T22:22:24.956" v="58" actId="20577"/>
        <pc:sldMkLst>
          <pc:docMk/>
          <pc:sldMk cId="2170625656" sldId="280"/>
        </pc:sldMkLst>
        <pc:spChg chg="mod">
          <ac:chgData name="Kenneth" userId="d1890dd4-deb6-4a9b-a156-5113ac77bda8" providerId="ADAL" clId="{C9FAECB2-FD27-4BAD-8145-65DBCDF62A9F}" dt="2020-03-29T22:22:24.956" v="58" actId="20577"/>
          <ac:spMkLst>
            <pc:docMk/>
            <pc:sldMk cId="2170625656" sldId="280"/>
            <ac:spMk id="2" creationId="{FCF4353A-F665-4680-BE74-7069C2A33B5B}"/>
          </ac:spMkLst>
        </pc:spChg>
        <pc:spChg chg="mod">
          <ac:chgData name="Kenneth" userId="d1890dd4-deb6-4a9b-a156-5113ac77bda8" providerId="ADAL" clId="{C9FAECB2-FD27-4BAD-8145-65DBCDF62A9F}" dt="2020-03-29T22:22:03.259" v="5"/>
          <ac:spMkLst>
            <pc:docMk/>
            <pc:sldMk cId="2170625656" sldId="280"/>
            <ac:spMk id="3" creationId="{82C95276-D12B-4618-B528-1FE11E10F4E3}"/>
          </ac:spMkLst>
        </pc:spChg>
      </pc:sldChg>
      <pc:sldChg chg="modSp">
        <pc:chgData name="Kenneth" userId="d1890dd4-deb6-4a9b-a156-5113ac77bda8" providerId="ADAL" clId="{C9FAECB2-FD27-4BAD-8145-65DBCDF62A9F}" dt="2020-03-29T19:53:18.629" v="1" actId="14100"/>
        <pc:sldMkLst>
          <pc:docMk/>
          <pc:sldMk cId="4022595099" sldId="282"/>
        </pc:sldMkLst>
        <pc:picChg chg="mod">
          <ac:chgData name="Kenneth" userId="d1890dd4-deb6-4a9b-a156-5113ac77bda8" providerId="ADAL" clId="{C9FAECB2-FD27-4BAD-8145-65DBCDF62A9F}" dt="2020-03-29T19:53:18.629" v="1" actId="14100"/>
          <ac:picMkLst>
            <pc:docMk/>
            <pc:sldMk cId="4022595099" sldId="282"/>
            <ac:picMk id="4" creationId="{01116F85-2515-44FF-991A-D594F71C87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3/29/2020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labs" TargetMode="External"/><Relationship Id="rId2" Type="http://schemas.openxmlformats.org/officeDocument/2006/relationships/hyperlink" Target="https://training.play-with-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Docker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52393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343E-B684-4D7A-88A3-5B6DB7CF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116F85-2515-44FF-991A-D594F71C8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45" y="1524000"/>
            <a:ext cx="1148054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353A-F665-4680-BE74-7069C2A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hands-on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5276-D12B-4618-B528-1FE11E10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https://training.play-with-docker.com/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https://github.com/docker/labs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25656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E88C5-E4FE-4B94-92A5-53C74CE70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167</TotalTime>
  <Words>27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IT666</vt:lpstr>
      <vt:lpstr>IT780 : Introduction to Cloud Computing</vt:lpstr>
      <vt:lpstr>PowerPoint Presentation</vt:lpstr>
      <vt:lpstr>Docker hands-on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7</cp:revision>
  <cp:lastPrinted>2015-03-25T21:04:44Z</cp:lastPrinted>
  <dcterms:created xsi:type="dcterms:W3CDTF">2020-01-07T21:41:30Z</dcterms:created>
  <dcterms:modified xsi:type="dcterms:W3CDTF">2020-03-29T22:22:32Z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