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0"/>
  </p:notesMasterIdLst>
  <p:sldIdLst>
    <p:sldId id="279" r:id="rId5"/>
    <p:sldId id="282" r:id="rId6"/>
    <p:sldId id="283" r:id="rId7"/>
    <p:sldId id="280" r:id="rId8"/>
    <p:sldId id="281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2359" autoAdjust="0"/>
  </p:normalViewPr>
  <p:slideViewPr>
    <p:cSldViewPr>
      <p:cViewPr varScale="1">
        <p:scale>
          <a:sx n="67" d="100"/>
          <a:sy n="67" d="100"/>
        </p:scale>
        <p:origin x="84" y="54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111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 Graf" userId="d1890dd4-deb6-4a9b-a156-5113ac77bda8" providerId="ADAL" clId="{4294AA65-6B12-43D2-AAE0-512932BDFA4E}"/>
    <pc:docChg chg="modSld">
      <pc:chgData name="Kenneth Graf" userId="d1890dd4-deb6-4a9b-a156-5113ac77bda8" providerId="ADAL" clId="{4294AA65-6B12-43D2-AAE0-512932BDFA4E}" dt="2020-01-16T22:19:52.009" v="17" actId="20577"/>
      <pc:docMkLst>
        <pc:docMk/>
      </pc:docMkLst>
      <pc:sldChg chg="modSp">
        <pc:chgData name="Kenneth Graf" userId="d1890dd4-deb6-4a9b-a156-5113ac77bda8" providerId="ADAL" clId="{4294AA65-6B12-43D2-AAE0-512932BDFA4E}" dt="2020-01-16T22:19:52.009" v="17" actId="20577"/>
        <pc:sldMkLst>
          <pc:docMk/>
          <pc:sldMk cId="2170625656" sldId="280"/>
        </pc:sldMkLst>
        <pc:spChg chg="mod">
          <ac:chgData name="Kenneth Graf" userId="d1890dd4-deb6-4a9b-a156-5113ac77bda8" providerId="ADAL" clId="{4294AA65-6B12-43D2-AAE0-512932BDFA4E}" dt="2020-01-16T22:19:52.009" v="17" actId="20577"/>
          <ac:spMkLst>
            <pc:docMk/>
            <pc:sldMk cId="2170625656" sldId="280"/>
            <ac:spMk id="3" creationId="{82C95276-D12B-4618-B528-1FE11E10F4E3}"/>
          </ac:spMkLst>
        </pc:spChg>
      </pc:sldChg>
    </pc:docChg>
  </pc:docChgLst>
  <pc:docChgLst>
    <pc:chgData name="Kenneth" userId="d1890dd4-deb6-4a9b-a156-5113ac77bda8" providerId="ADAL" clId="{E318FA87-191D-4BCC-BE24-3AAB3A1FB0D1}"/>
    <pc:docChg chg="custSel addSld modSld sldOrd">
      <pc:chgData name="Kenneth" userId="d1890dd4-deb6-4a9b-a156-5113ac77bda8" providerId="ADAL" clId="{E318FA87-191D-4BCC-BE24-3AAB3A1FB0D1}" dt="2020-04-15T15:06:04.030" v="316" actId="5793"/>
      <pc:docMkLst>
        <pc:docMk/>
      </pc:docMkLst>
      <pc:sldChg chg="modSp">
        <pc:chgData name="Kenneth" userId="d1890dd4-deb6-4a9b-a156-5113ac77bda8" providerId="ADAL" clId="{E318FA87-191D-4BCC-BE24-3AAB3A1FB0D1}" dt="2020-03-30T15:49:00.761" v="63" actId="20577"/>
        <pc:sldMkLst>
          <pc:docMk/>
          <pc:sldMk cId="2170625656" sldId="280"/>
        </pc:sldMkLst>
        <pc:spChg chg="mod">
          <ac:chgData name="Kenneth" userId="d1890dd4-deb6-4a9b-a156-5113ac77bda8" providerId="ADAL" clId="{E318FA87-191D-4BCC-BE24-3AAB3A1FB0D1}" dt="2020-03-30T15:48:44.459" v="51" actId="20577"/>
          <ac:spMkLst>
            <pc:docMk/>
            <pc:sldMk cId="2170625656" sldId="280"/>
            <ac:spMk id="2" creationId="{FCF4353A-F665-4680-BE74-7069C2A33B5B}"/>
          </ac:spMkLst>
        </pc:spChg>
        <pc:spChg chg="mod">
          <ac:chgData name="Kenneth" userId="d1890dd4-deb6-4a9b-a156-5113ac77bda8" providerId="ADAL" clId="{E318FA87-191D-4BCC-BE24-3AAB3A1FB0D1}" dt="2020-03-30T15:49:00.761" v="63" actId="20577"/>
          <ac:spMkLst>
            <pc:docMk/>
            <pc:sldMk cId="2170625656" sldId="280"/>
            <ac:spMk id="3" creationId="{82C95276-D12B-4618-B528-1FE11E10F4E3}"/>
          </ac:spMkLst>
        </pc:spChg>
      </pc:sldChg>
      <pc:sldChg chg="modSp add">
        <pc:chgData name="Kenneth" userId="d1890dd4-deb6-4a9b-a156-5113ac77bda8" providerId="ADAL" clId="{E318FA87-191D-4BCC-BE24-3AAB3A1FB0D1}" dt="2020-04-15T15:06:04.030" v="316" actId="5793"/>
        <pc:sldMkLst>
          <pc:docMk/>
          <pc:sldMk cId="1732293864" sldId="281"/>
        </pc:sldMkLst>
        <pc:spChg chg="mod">
          <ac:chgData name="Kenneth" userId="d1890dd4-deb6-4a9b-a156-5113ac77bda8" providerId="ADAL" clId="{E318FA87-191D-4BCC-BE24-3AAB3A1FB0D1}" dt="2020-03-30T15:49:30.137" v="91" actId="20577"/>
          <ac:spMkLst>
            <pc:docMk/>
            <pc:sldMk cId="1732293864" sldId="281"/>
            <ac:spMk id="2" creationId="{5127E2BE-AABA-4D35-8D2D-B41CE9BB07C5}"/>
          </ac:spMkLst>
        </pc:spChg>
        <pc:spChg chg="mod">
          <ac:chgData name="Kenneth" userId="d1890dd4-deb6-4a9b-a156-5113ac77bda8" providerId="ADAL" clId="{E318FA87-191D-4BCC-BE24-3AAB3A1FB0D1}" dt="2020-04-15T15:06:04.030" v="316" actId="5793"/>
          <ac:spMkLst>
            <pc:docMk/>
            <pc:sldMk cId="1732293864" sldId="281"/>
            <ac:spMk id="3" creationId="{946527E5-35B5-4AFE-B969-135CDD22C26B}"/>
          </ac:spMkLst>
        </pc:spChg>
      </pc:sldChg>
      <pc:sldChg chg="addSp delSp modSp add ord">
        <pc:chgData name="Kenneth" userId="d1890dd4-deb6-4a9b-a156-5113ac77bda8" providerId="ADAL" clId="{E318FA87-191D-4BCC-BE24-3AAB3A1FB0D1}" dt="2020-04-06T14:47:05.122" v="125"/>
        <pc:sldMkLst>
          <pc:docMk/>
          <pc:sldMk cId="1580264471" sldId="282"/>
        </pc:sldMkLst>
        <pc:spChg chg="del">
          <ac:chgData name="Kenneth" userId="d1890dd4-deb6-4a9b-a156-5113ac77bda8" providerId="ADAL" clId="{E318FA87-191D-4BCC-BE24-3AAB3A1FB0D1}" dt="2020-04-06T14:46:46.085" v="120"/>
          <ac:spMkLst>
            <pc:docMk/>
            <pc:sldMk cId="1580264471" sldId="282"/>
            <ac:spMk id="3" creationId="{7C099D70-2BCF-4798-81B0-B6FF734AB43C}"/>
          </ac:spMkLst>
        </pc:spChg>
        <pc:picChg chg="add mod">
          <ac:chgData name="Kenneth" userId="d1890dd4-deb6-4a9b-a156-5113ac77bda8" providerId="ADAL" clId="{E318FA87-191D-4BCC-BE24-3AAB3A1FB0D1}" dt="2020-04-06T14:46:59.004" v="123" actId="1076"/>
          <ac:picMkLst>
            <pc:docMk/>
            <pc:sldMk cId="1580264471" sldId="282"/>
            <ac:picMk id="1026" creationId="{497AF7E5-BA16-40E8-88B7-FDE88D14ACBB}"/>
          </ac:picMkLst>
        </pc:picChg>
      </pc:sldChg>
      <pc:sldChg chg="addSp delSp modSp add ord">
        <pc:chgData name="Kenneth" userId="d1890dd4-deb6-4a9b-a156-5113ac77bda8" providerId="ADAL" clId="{E318FA87-191D-4BCC-BE24-3AAB3A1FB0D1}" dt="2020-04-06T15:07:46.837" v="209" actId="20577"/>
        <pc:sldMkLst>
          <pc:docMk/>
          <pc:sldMk cId="1331199988" sldId="283"/>
        </pc:sldMkLst>
        <pc:spChg chg="mod">
          <ac:chgData name="Kenneth" userId="d1890dd4-deb6-4a9b-a156-5113ac77bda8" providerId="ADAL" clId="{E318FA87-191D-4BCC-BE24-3AAB3A1FB0D1}" dt="2020-04-06T15:07:46.837" v="209" actId="20577"/>
          <ac:spMkLst>
            <pc:docMk/>
            <pc:sldMk cId="1331199988" sldId="283"/>
            <ac:spMk id="2" creationId="{0A1CD1BF-EF91-40D2-BCD2-59EC73AB06D2}"/>
          </ac:spMkLst>
        </pc:spChg>
        <pc:spChg chg="del">
          <ac:chgData name="Kenneth" userId="d1890dd4-deb6-4a9b-a156-5113ac77bda8" providerId="ADAL" clId="{E318FA87-191D-4BCC-BE24-3AAB3A1FB0D1}" dt="2020-04-06T14:48:57.779" v="127"/>
          <ac:spMkLst>
            <pc:docMk/>
            <pc:sldMk cId="1331199988" sldId="283"/>
            <ac:spMk id="3" creationId="{7C111CFC-C213-43BA-AC5D-D617BDCBA6D8}"/>
          </ac:spMkLst>
        </pc:spChg>
        <pc:picChg chg="add mod">
          <ac:chgData name="Kenneth" userId="d1890dd4-deb6-4a9b-a156-5113ac77bda8" providerId="ADAL" clId="{E318FA87-191D-4BCC-BE24-3AAB3A1FB0D1}" dt="2020-04-06T14:56:48.360" v="132" actId="1076"/>
          <ac:picMkLst>
            <pc:docMk/>
            <pc:sldMk cId="1331199988" sldId="283"/>
            <ac:picMk id="4" creationId="{53A02283-CA0F-4F1C-9DDE-8C9C2BA9045D}"/>
          </ac:picMkLst>
        </pc:picChg>
        <pc:picChg chg="add mod">
          <ac:chgData name="Kenneth" userId="d1890dd4-deb6-4a9b-a156-5113ac77bda8" providerId="ADAL" clId="{E318FA87-191D-4BCC-BE24-3AAB3A1FB0D1}" dt="2020-04-06T15:03:23.960" v="190" actId="1076"/>
          <ac:picMkLst>
            <pc:docMk/>
            <pc:sldMk cId="1331199988" sldId="283"/>
            <ac:picMk id="6" creationId="{285523CC-A9D1-4C18-B6AC-6376F138BBF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8F3AA64-1AA2-40FC-9C4D-FF0C9CC41531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BE13BA3-2BF5-478F-8F09-F40177E242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00400"/>
            <a:ext cx="8534400" cy="243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295401"/>
            <a:ext cx="10972800" cy="1470025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IT666 : Computer Security</a:t>
            </a:r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914400" y="6348476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7112000" y="6348475"/>
            <a:ext cx="416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Instructor : ken.graf@unh.edu</a:t>
            </a:r>
          </a:p>
        </p:txBody>
      </p:sp>
      <p:pic>
        <p:nvPicPr>
          <p:cNvPr id="12" name="Picture 2" descr="University of New Hampshire">
            <a:extLst>
              <a:ext uri="{FF2B5EF4-FFF2-40B4-BE49-F238E27FC236}">
                <a16:creationId xmlns:a16="http://schemas.microsoft.com/office/drawing/2014/main" id="{52E3954D-70A0-416F-A7AB-55B49D629F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29146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51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5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7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3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1"/>
            <a:ext cx="109728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7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cloud.google.com/cloudshell/open?git_repo=https://github.com/GoogleCloudPlatform/kubernetes-engine-samples&amp;page=editor&amp;working_dir=try-gke&amp;open_in_markdown_viewer=README.md" TargetMode="External"/><Relationship Id="rId2" Type="http://schemas.openxmlformats.org/officeDocument/2006/relationships/hyperlink" Target="https://cloud.google.com/kubernetes-engine/kubernetes-comic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sh.cloud.google.com/cloudshell/editor?page=editor&amp;open_in_markdown_viewer=README.md&amp;pli=1" TargetMode="External"/><Relationship Id="rId2" Type="http://schemas.openxmlformats.org/officeDocument/2006/relationships/hyperlink" Target="https://cloud.google.com/kubernetes-engine/docs/tutorials/guestboo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Kubernetes</a:t>
            </a:r>
          </a:p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IT780 : Introduction to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252393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76333-AC03-4BE9-B3F1-D5E933D2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Microservices-Docker-K8S">
            <a:extLst>
              <a:ext uri="{FF2B5EF4-FFF2-40B4-BE49-F238E27FC236}">
                <a16:creationId xmlns:a16="http://schemas.microsoft.com/office/drawing/2014/main" id="{497AF7E5-BA16-40E8-88B7-FDE88D14AC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" y="274638"/>
            <a:ext cx="11338278" cy="637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264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CD1BF-EF91-40D2-BCD2-59EC73AB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of the guide in the </a:t>
            </a:r>
            <a:r>
              <a:rPr lang="en-US"/>
              <a:t>classroom’s MyCourses </a:t>
            </a:r>
            <a:r>
              <a:rPr lang="en-US" dirty="0"/>
              <a:t>files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A02283-CA0F-4F1C-9DDE-8C9C2BA90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5045" y="1169988"/>
            <a:ext cx="6277355" cy="49041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5523CC-A9D1-4C18-B6AC-6376F138B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8059"/>
            <a:ext cx="4087310" cy="316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9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353A-F665-4680-BE74-7069C2A3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cluster: Link at end of comic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95276-D12B-4618-B528-1FE11E10F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https://cloud.google.com/kubernetes-engine/kubernetes-comic/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First cluster walkthrough: </a:t>
            </a:r>
            <a:r>
              <a:rPr lang="en-US" dirty="0">
                <a:hlinkClick r:id="rId3"/>
              </a:rPr>
              <a:t>https://console.cloud.google.com/cloudshell/open?git_repo=https://github.com/GoogleCloudPlatform/kubernetes-engine-samples&amp;page=editor&amp;working_dir=try-gke&amp;open_in_markdown_viewer=README.md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62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E2BE-AABA-4D35-8D2D-B41CE9BB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lab: Guestbook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527E5-35B5-4AFE-B969-135CDD22C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https://cloud.google.com/kubernetes-engine/docs/tutorials/guestbook</a:t>
            </a:r>
            <a:endParaRPr lang="en-US" dirty="0"/>
          </a:p>
          <a:p>
            <a:endParaRPr lang="en-US" dirty="0"/>
          </a:p>
          <a:p>
            <a:r>
              <a:rPr lang="en-US" dirty="0"/>
              <a:t>Cloud Shell Editor: </a:t>
            </a:r>
            <a:r>
              <a:rPr lang="en-US" dirty="0">
                <a:hlinkClick r:id="rId3"/>
              </a:rPr>
              <a:t>https://ssh.cloud.google.com/cloudshell/editor?page=editor</a:t>
            </a:r>
          </a:p>
          <a:p>
            <a:endParaRPr lang="en-US" dirty="0"/>
          </a:p>
          <a:p>
            <a:r>
              <a:rPr lang="en-US" dirty="0"/>
              <a:t>Get current examples: “git clone https://github.com/</a:t>
            </a:r>
            <a:r>
              <a:rPr lang="en-US" dirty="0" err="1"/>
              <a:t>kubernetes</a:t>
            </a:r>
            <a:r>
              <a:rPr lang="en-US" dirty="0"/>
              <a:t>/</a:t>
            </a:r>
            <a:r>
              <a:rPr lang="en-US" dirty="0" err="1"/>
              <a:t>examples.git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deploy and run the guestbook application on GKE:</a:t>
            </a:r>
          </a:p>
          <a:p>
            <a:pPr lvl="1"/>
            <a:r>
              <a:rPr lang="en-US" dirty="0"/>
              <a:t>Set up a Redis master</a:t>
            </a:r>
          </a:p>
          <a:p>
            <a:pPr lvl="1"/>
            <a:r>
              <a:rPr lang="en-US" dirty="0"/>
              <a:t>Set up Redis workers</a:t>
            </a:r>
          </a:p>
          <a:p>
            <a:pPr lvl="1"/>
            <a:r>
              <a:rPr lang="en-US" dirty="0"/>
              <a:t>Set up the guestbook web frontend</a:t>
            </a:r>
          </a:p>
          <a:p>
            <a:pPr lvl="1"/>
            <a:r>
              <a:rPr lang="en-US" dirty="0"/>
              <a:t>Visit the guestbook website</a:t>
            </a:r>
          </a:p>
          <a:p>
            <a:pPr lvl="1"/>
            <a:r>
              <a:rPr lang="en-US" dirty="0"/>
              <a:t>Scale up the guestbook web frontend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293864"/>
      </p:ext>
    </p:extLst>
  </p:cSld>
  <p:clrMapOvr>
    <a:masterClrMapping/>
  </p:clrMapOvr>
</p:sld>
</file>

<file path=ppt/theme/theme1.xml><?xml version="1.0" encoding="utf-8"?>
<a:theme xmlns:a="http://schemas.openxmlformats.org/drawingml/2006/main" name="IT66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2-Trends.pptx" id="{CF9E64A6-1B50-4E9B-9456-2163C9E6FE1E}" vid="{8CC29345-76B5-417D-AEB8-0591BE99F6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48B0CB13E69F42B54D3DE424488AFE" ma:contentTypeVersion="13" ma:contentTypeDescription="Create a new document." ma:contentTypeScope="" ma:versionID="c580b450af3975084ea9d9a74b1aa1c3">
  <xsd:schema xmlns:xsd="http://www.w3.org/2001/XMLSchema" xmlns:xs="http://www.w3.org/2001/XMLSchema" xmlns:p="http://schemas.microsoft.com/office/2006/metadata/properties" xmlns:ns3="6e27e843-6876-4ec5-817f-dbc394bc1606" xmlns:ns4="1ea98ed5-bdea-415e-9a90-b2f6afa71452" targetNamespace="http://schemas.microsoft.com/office/2006/metadata/properties" ma:root="true" ma:fieldsID="ee979d553edbfea5e3efbc24595909db" ns3:_="" ns4:_="">
    <xsd:import namespace="6e27e843-6876-4ec5-817f-dbc394bc1606"/>
    <xsd:import namespace="1ea98ed5-bdea-415e-9a90-b2f6afa7145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27e843-6876-4ec5-817f-dbc394bc16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a98ed5-bdea-415e-9a90-b2f6afa7145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9EDA2D-2D25-4C9B-B388-2626A106A5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B4A837-8F3B-4881-BE2E-1CD30F9388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F4E88C5-E4FE-4B94-92A5-53C74CE700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27e843-6876-4ec5-817f-dbc394bc1606"/>
    <ds:schemaRef ds:uri="1ea98ed5-bdea-415e-9a90-b2f6afa714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UNH-lecture-template</Template>
  <TotalTime>137</TotalTime>
  <Words>184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IT666</vt:lpstr>
      <vt:lpstr>IT780 : Introduction to Cloud Computing</vt:lpstr>
      <vt:lpstr>PowerPoint Presentation</vt:lpstr>
      <vt:lpstr>Copy of the guide in the classroom’s MyCourses files</vt:lpstr>
      <vt:lpstr>First cluster: Link at end of comic</vt:lpstr>
      <vt:lpstr>Class lab: Guestbook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IT780 : Introduction to Cloud Computing</dc:title>
  <dc:creator>Ken Graf</dc:creator>
  <cp:lastModifiedBy>Ken Graf</cp:lastModifiedBy>
  <cp:revision>6</cp:revision>
  <cp:lastPrinted>2015-03-25T21:04:44Z</cp:lastPrinted>
  <dcterms:created xsi:type="dcterms:W3CDTF">2020-01-07T21:41:30Z</dcterms:created>
  <dcterms:modified xsi:type="dcterms:W3CDTF">2020-04-15T15:06:20Z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0x010100BD48B0CB13E69F42B54D3DE424488AFE</vt:lpwstr>
  </property>
</Properties>
</file>