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7"/>
  </p:notesMasterIdLst>
  <p:sldIdLst>
    <p:sldId id="279" r:id="rId5"/>
    <p:sldId id="280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2359" autoAdjust="0"/>
  </p:normalViewPr>
  <p:slideViewPr>
    <p:cSldViewPr>
      <p:cViewPr varScale="1">
        <p:scale>
          <a:sx n="67" d="100"/>
          <a:sy n="67" d="100"/>
        </p:scale>
        <p:origin x="84" y="5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1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Graf" userId="d1890dd4-deb6-4a9b-a156-5113ac77bda8" providerId="ADAL" clId="{1B69ED12-D9FA-45B3-8E34-1D35A06541A9}"/>
    <pc:docChg chg="modSld">
      <pc:chgData name="Kenneth Graf" userId="d1890dd4-deb6-4a9b-a156-5113ac77bda8" providerId="ADAL" clId="{1B69ED12-D9FA-45B3-8E34-1D35A06541A9}" dt="2020-02-17T01:52:30.945" v="27" actId="20577"/>
      <pc:docMkLst>
        <pc:docMk/>
      </pc:docMkLst>
      <pc:sldChg chg="modSp">
        <pc:chgData name="Kenneth Graf" userId="d1890dd4-deb6-4a9b-a156-5113ac77bda8" providerId="ADAL" clId="{1B69ED12-D9FA-45B3-8E34-1D35A06541A9}" dt="2020-02-17T01:52:30.945" v="27" actId="20577"/>
        <pc:sldMkLst>
          <pc:docMk/>
          <pc:sldMk cId="1076064033" sldId="280"/>
        </pc:sldMkLst>
        <pc:spChg chg="mod">
          <ac:chgData name="Kenneth Graf" userId="d1890dd4-deb6-4a9b-a156-5113ac77bda8" providerId="ADAL" clId="{1B69ED12-D9FA-45B3-8E34-1D35A06541A9}" dt="2020-02-17T01:52:30.945" v="27" actId="20577"/>
          <ac:spMkLst>
            <pc:docMk/>
            <pc:sldMk cId="1076064033" sldId="280"/>
            <ac:spMk id="2" creationId="{DE56E3C3-FC22-4345-9C62-D3B3BC177C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400"/>
            <a:ext cx="8534400" cy="243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295401"/>
            <a:ext cx="109728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IT666 : Computer Security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14400" y="634847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112000" y="6348475"/>
            <a:ext cx="416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Instructor : ken.graf@unh.edu</a:t>
            </a:r>
          </a:p>
        </p:txBody>
      </p:sp>
      <p:pic>
        <p:nvPicPr>
          <p:cNvPr id="12" name="Picture 2" descr="University of New Hampshire">
            <a:extLst>
              <a:ext uri="{FF2B5EF4-FFF2-40B4-BE49-F238E27FC236}">
                <a16:creationId xmlns:a16="http://schemas.microsoft.com/office/drawing/2014/main" id="{52E3954D-70A0-416F-A7AB-55B49D629F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914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AWS Well-Architected Tool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IT780 : 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52393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E3C3-FC22-4345-9C62-D3B3BC17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Well-Architected </a:t>
            </a:r>
            <a:r>
              <a:rPr lang="en-US" dirty="0"/>
              <a:t>Tool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1E5055-07E8-4598-AE2E-2C7A448A5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7" y="1507083"/>
            <a:ext cx="11107265" cy="3843834"/>
          </a:xfrm>
        </p:spPr>
      </p:pic>
    </p:spTree>
    <p:extLst>
      <p:ext uri="{BB962C8B-B14F-4D97-AF65-F5344CB8AC3E}">
        <p14:creationId xmlns:p14="http://schemas.microsoft.com/office/powerpoint/2010/main" val="1076064033"/>
      </p:ext>
    </p:extLst>
  </p:cSld>
  <p:clrMapOvr>
    <a:masterClrMapping/>
  </p:clrMapOvr>
</p:sld>
</file>

<file path=ppt/theme/theme1.xml><?xml version="1.0" encoding="utf-8"?>
<a:theme xmlns:a="http://schemas.openxmlformats.org/drawingml/2006/main" name="IT66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2-Trends.pptx" id="{CF9E64A6-1B50-4E9B-9456-2163C9E6FE1E}" vid="{8CC29345-76B5-417D-AEB8-0591BE99F6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8B0CB13E69F42B54D3DE424488AFE" ma:contentTypeVersion="13" ma:contentTypeDescription="Create a new document." ma:contentTypeScope="" ma:versionID="c580b450af3975084ea9d9a74b1aa1c3">
  <xsd:schema xmlns:xsd="http://www.w3.org/2001/XMLSchema" xmlns:xs="http://www.w3.org/2001/XMLSchema" xmlns:p="http://schemas.microsoft.com/office/2006/metadata/properties" xmlns:ns3="6e27e843-6876-4ec5-817f-dbc394bc1606" xmlns:ns4="1ea98ed5-bdea-415e-9a90-b2f6afa71452" targetNamespace="http://schemas.microsoft.com/office/2006/metadata/properties" ma:root="true" ma:fieldsID="ee979d553edbfea5e3efbc24595909db" ns3:_="" ns4:_="">
    <xsd:import namespace="6e27e843-6876-4ec5-817f-dbc394bc1606"/>
    <xsd:import namespace="1ea98ed5-bdea-415e-9a90-b2f6afa71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7e843-6876-4ec5-817f-dbc394bc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98ed5-bdea-415e-9a90-b2f6afa71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4E88C5-E4FE-4B94-92A5-53C74CE700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7e843-6876-4ec5-817f-dbc394bc1606"/>
    <ds:schemaRef ds:uri="1ea98ed5-bdea-415e-9a90-b2f6afa71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9EDA2D-2D25-4C9B-B388-2626A106A5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B4A837-8F3B-4881-BE2E-1CD30F9388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UNH-lecture-template</Template>
  <TotalTime>100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IT666</vt:lpstr>
      <vt:lpstr>IT780 : Introduction to Cloud Computing</vt:lpstr>
      <vt:lpstr>AWS Well-Architected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IT780 : Introduction to Cloud Computing</dc:title>
  <dc:creator>Ken Graf</dc:creator>
  <cp:lastModifiedBy>Ken Graf</cp:lastModifiedBy>
  <cp:revision>3</cp:revision>
  <cp:lastPrinted>2015-03-25T21:04:44Z</cp:lastPrinted>
  <dcterms:created xsi:type="dcterms:W3CDTF">2020-01-07T21:41:30Z</dcterms:created>
  <dcterms:modified xsi:type="dcterms:W3CDTF">2020-02-17T03:27:33Z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0x010100BD48B0CB13E69F42B54D3DE424488AFE</vt:lpwstr>
  </property>
</Properties>
</file>