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9" r:id="rId2"/>
    <p:sldId id="260" r:id="rId3"/>
    <p:sldId id="256" r:id="rId4"/>
    <p:sldId id="263" r:id="rId5"/>
    <p:sldId id="257" r:id="rId6"/>
    <p:sldId id="258" r:id="rId7"/>
    <p:sldId id="261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4590" autoAdjust="0"/>
  </p:normalViewPr>
  <p:slideViewPr>
    <p:cSldViewPr>
      <p:cViewPr>
        <p:scale>
          <a:sx n="60" d="100"/>
          <a:sy n="60" d="100"/>
        </p:scale>
        <p:origin x="-1560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FF2B-DE69-46AC-B85F-994E983664FA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09E9-E7BD-4399-B866-60BE263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3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FF2B-DE69-46AC-B85F-994E983664FA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09E9-E7BD-4399-B866-60BE263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7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FF2B-DE69-46AC-B85F-994E983664FA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09E9-E7BD-4399-B866-60BE263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5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FF2B-DE69-46AC-B85F-994E983664FA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09E9-E7BD-4399-B866-60BE263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7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FF2B-DE69-46AC-B85F-994E983664FA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09E9-E7BD-4399-B866-60BE263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7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FF2B-DE69-46AC-B85F-994E983664FA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09E9-E7BD-4399-B866-60BE263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22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FF2B-DE69-46AC-B85F-994E983664FA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09E9-E7BD-4399-B866-60BE263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7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FF2B-DE69-46AC-B85F-994E983664FA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09E9-E7BD-4399-B866-60BE263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1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FF2B-DE69-46AC-B85F-994E983664FA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09E9-E7BD-4399-B866-60BE263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5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FF2B-DE69-46AC-B85F-994E983664FA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09E9-E7BD-4399-B866-60BE263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8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FF2B-DE69-46AC-B85F-994E983664FA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09E9-E7BD-4399-B866-60BE263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2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6FF2B-DE69-46AC-B85F-994E983664FA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C09E9-E7BD-4399-B866-60BE263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6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jpeg"/><Relationship Id="rId18" Type="http://schemas.openxmlformats.org/officeDocument/2006/relationships/image" Target="../media/image20.png"/><Relationship Id="rId3" Type="http://schemas.openxmlformats.org/officeDocument/2006/relationships/image" Target="../media/image5.jpeg"/><Relationship Id="rId21" Type="http://schemas.openxmlformats.org/officeDocument/2006/relationships/image" Target="../media/image23.jpg"/><Relationship Id="rId7" Type="http://schemas.openxmlformats.org/officeDocument/2006/relationships/image" Target="../media/image9.jpg"/><Relationship Id="rId12" Type="http://schemas.openxmlformats.org/officeDocument/2006/relationships/image" Target="../media/image14.jpeg"/><Relationship Id="rId17" Type="http://schemas.openxmlformats.org/officeDocument/2006/relationships/image" Target="../media/image19.jpe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g"/><Relationship Id="rId5" Type="http://schemas.openxmlformats.org/officeDocument/2006/relationships/image" Target="../media/image7.jpg"/><Relationship Id="rId15" Type="http://schemas.openxmlformats.org/officeDocument/2006/relationships/image" Target="../media/image17.png"/><Relationship Id="rId10" Type="http://schemas.openxmlformats.org/officeDocument/2006/relationships/image" Target="../media/image12.jpeg"/><Relationship Id="rId19" Type="http://schemas.openxmlformats.org/officeDocument/2006/relationships/image" Target="../media/image21.jpg"/><Relationship Id="rId4" Type="http://schemas.openxmlformats.org/officeDocument/2006/relationships/image" Target="../media/image6.jpg"/><Relationship Id="rId9" Type="http://schemas.openxmlformats.org/officeDocument/2006/relationships/image" Target="../media/image11.jpg"/><Relationship Id="rId14" Type="http://schemas.openxmlformats.org/officeDocument/2006/relationships/image" Target="../media/image1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0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0.png"/><Relationship Id="rId12" Type="http://schemas.openxmlformats.org/officeDocument/2006/relationships/image" Target="../media/image32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eg"/><Relationship Id="rId11" Type="http://schemas.openxmlformats.org/officeDocument/2006/relationships/image" Target="../media/image28.png"/><Relationship Id="rId5" Type="http://schemas.openxmlformats.org/officeDocument/2006/relationships/image" Target="../media/image18.png"/><Relationship Id="rId10" Type="http://schemas.openxmlformats.org/officeDocument/2006/relationships/image" Target="../media/image27.png"/><Relationship Id="rId4" Type="http://schemas.openxmlformats.org/officeDocument/2006/relationships/image" Target="../media/image17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0.png"/><Relationship Id="rId12" Type="http://schemas.openxmlformats.org/officeDocument/2006/relationships/image" Target="../media/image32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eg"/><Relationship Id="rId11" Type="http://schemas.openxmlformats.org/officeDocument/2006/relationships/image" Target="../media/image28.png"/><Relationship Id="rId5" Type="http://schemas.openxmlformats.org/officeDocument/2006/relationships/image" Target="../media/image18.png"/><Relationship Id="rId10" Type="http://schemas.openxmlformats.org/officeDocument/2006/relationships/image" Target="../media/image27.png"/><Relationship Id="rId4" Type="http://schemas.openxmlformats.org/officeDocument/2006/relationships/image" Target="../media/image17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" y="141890"/>
            <a:ext cx="9141971" cy="67161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55" y="1600200"/>
            <a:ext cx="2861248" cy="20648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" r="2830"/>
          <a:stretch/>
        </p:blipFill>
        <p:spPr>
          <a:xfrm>
            <a:off x="1545020" y="2632609"/>
            <a:ext cx="6989379" cy="93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7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571" y="457200"/>
            <a:ext cx="1929946" cy="6031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0" b="34135"/>
          <a:stretch/>
        </p:blipFill>
        <p:spPr>
          <a:xfrm>
            <a:off x="2660399" y="4763958"/>
            <a:ext cx="1560000" cy="5325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56" t="37531" r="28310" b="41358"/>
          <a:stretch/>
        </p:blipFill>
        <p:spPr>
          <a:xfrm>
            <a:off x="2675056" y="5922643"/>
            <a:ext cx="1508687" cy="7151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46" b="41044"/>
          <a:stretch/>
        </p:blipFill>
        <p:spPr>
          <a:xfrm>
            <a:off x="76200" y="3222827"/>
            <a:ext cx="2484786" cy="6214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10" b="24954"/>
          <a:stretch/>
        </p:blipFill>
        <p:spPr>
          <a:xfrm>
            <a:off x="4800600" y="3318876"/>
            <a:ext cx="1560000" cy="7197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86" b="27597"/>
          <a:stretch/>
        </p:blipFill>
        <p:spPr>
          <a:xfrm>
            <a:off x="7072600" y="3344766"/>
            <a:ext cx="1560000" cy="6679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13" b="34443"/>
          <a:stretch/>
        </p:blipFill>
        <p:spPr>
          <a:xfrm>
            <a:off x="4692011" y="5922644"/>
            <a:ext cx="2076360" cy="71517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72" b="20985"/>
          <a:stretch/>
        </p:blipFill>
        <p:spPr>
          <a:xfrm>
            <a:off x="4840800" y="4572000"/>
            <a:ext cx="1560000" cy="79627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82" b="28592"/>
          <a:stretch/>
        </p:blipFill>
        <p:spPr>
          <a:xfrm>
            <a:off x="2660399" y="3222827"/>
            <a:ext cx="1560000" cy="71800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1" t="30674" r="16857" b="34338"/>
          <a:stretch/>
        </p:blipFill>
        <p:spPr>
          <a:xfrm>
            <a:off x="6967267" y="5715000"/>
            <a:ext cx="1948133" cy="103932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57" b="22067"/>
          <a:stretch/>
        </p:blipFill>
        <p:spPr>
          <a:xfrm>
            <a:off x="7086600" y="4610305"/>
            <a:ext cx="1560000" cy="79989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31" b="18437"/>
          <a:stretch/>
        </p:blipFill>
        <p:spPr>
          <a:xfrm>
            <a:off x="5114934" y="1830168"/>
            <a:ext cx="1025390" cy="6760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1" t="43397" r="28563" b="42812"/>
          <a:stretch/>
        </p:blipFill>
        <p:spPr>
          <a:xfrm>
            <a:off x="45872" y="5922643"/>
            <a:ext cx="2396158" cy="71517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76" y="457200"/>
            <a:ext cx="2035205" cy="52634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78" y="557950"/>
            <a:ext cx="1527188" cy="52757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685" y="502221"/>
            <a:ext cx="2098629" cy="5058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42" y="1868718"/>
            <a:ext cx="1767702" cy="87448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52" b="37772"/>
          <a:stretch/>
        </p:blipFill>
        <p:spPr>
          <a:xfrm>
            <a:off x="2561499" y="2050135"/>
            <a:ext cx="1758674" cy="4445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48" b="30236"/>
          <a:stretch/>
        </p:blipFill>
        <p:spPr>
          <a:xfrm>
            <a:off x="6847524" y="1851056"/>
            <a:ext cx="2148688" cy="74377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6" t="28019" r="4795" b="26176"/>
          <a:stretch/>
        </p:blipFill>
        <p:spPr>
          <a:xfrm>
            <a:off x="488397" y="4692724"/>
            <a:ext cx="1560000" cy="85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8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42366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51" t="-24904" r="-8100" b="-18822"/>
          <a:stretch/>
        </p:blipFill>
        <p:spPr>
          <a:xfrm>
            <a:off x="7146316" y="2353104"/>
            <a:ext cx="1270108" cy="6061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06" t="-29122" r="-6927" b="-15902"/>
          <a:stretch/>
        </p:blipFill>
        <p:spPr>
          <a:xfrm>
            <a:off x="7234593" y="4648200"/>
            <a:ext cx="1576316" cy="5180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0" t="-17730" r="-7096" b="-23289"/>
          <a:stretch/>
        </p:blipFill>
        <p:spPr>
          <a:xfrm>
            <a:off x="3505200" y="2066377"/>
            <a:ext cx="1343168" cy="5734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" t="-1547" r="398" b="3984"/>
          <a:stretch/>
        </p:blipFill>
        <p:spPr>
          <a:xfrm>
            <a:off x="381000" y="2353104"/>
            <a:ext cx="1662893" cy="3932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64" t="-14168" r="-7698" b="-2677"/>
          <a:stretch/>
        </p:blipFill>
        <p:spPr>
          <a:xfrm>
            <a:off x="1575889" y="3810000"/>
            <a:ext cx="1320421" cy="6553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5969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037" y="2346660"/>
            <a:ext cx="5031914" cy="2148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036" y="219906"/>
            <a:ext cx="5027426" cy="2146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13" y="4495117"/>
            <a:ext cx="5028320" cy="1864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298" y="1537499"/>
            <a:ext cx="2631392" cy="977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008" y="4287118"/>
            <a:ext cx="2631392" cy="1046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15927" y="151534"/>
            <a:ext cx="5143024" cy="6222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29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6.93642E-7 L 0.00139 -0.0885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443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98844E-6 L 0.00382 0.105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529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10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102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42366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51" t="-24904" r="-8100" b="-18822"/>
          <a:stretch/>
        </p:blipFill>
        <p:spPr>
          <a:xfrm>
            <a:off x="7146316" y="2353104"/>
            <a:ext cx="1270108" cy="6061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06" t="-29122" r="-6927" b="-15902"/>
          <a:stretch/>
        </p:blipFill>
        <p:spPr>
          <a:xfrm>
            <a:off x="7234593" y="4648200"/>
            <a:ext cx="1576316" cy="5180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0" t="-17730" r="-7096" b="-23289"/>
          <a:stretch/>
        </p:blipFill>
        <p:spPr>
          <a:xfrm>
            <a:off x="3505200" y="2066377"/>
            <a:ext cx="1343168" cy="5734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" t="-1547" r="398" b="3984"/>
          <a:stretch/>
        </p:blipFill>
        <p:spPr>
          <a:xfrm>
            <a:off x="381000" y="2353104"/>
            <a:ext cx="1662893" cy="3932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64" t="-14168" r="-7698" b="-2677"/>
          <a:stretch/>
        </p:blipFill>
        <p:spPr>
          <a:xfrm>
            <a:off x="1575889" y="3810000"/>
            <a:ext cx="1320421" cy="6553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477" y="2066377"/>
            <a:ext cx="1561910" cy="599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280" y="2080430"/>
            <a:ext cx="1506497" cy="55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769" y="2065815"/>
            <a:ext cx="1549618" cy="574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477" y="2066377"/>
            <a:ext cx="1550723" cy="66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58" y="2054759"/>
            <a:ext cx="1549342" cy="661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Multiply 9"/>
          <p:cNvSpPr/>
          <p:nvPr/>
        </p:nvSpPr>
        <p:spPr>
          <a:xfrm>
            <a:off x="1575889" y="3276600"/>
            <a:ext cx="1447800" cy="1447800"/>
          </a:xfrm>
          <a:prstGeom prst="mathMultiply">
            <a:avLst/>
          </a:prstGeom>
          <a:solidFill>
            <a:schemeClr val="accent2">
              <a:lumMod val="75000"/>
              <a:alpha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ultiply 2"/>
          <p:cNvSpPr/>
          <p:nvPr/>
        </p:nvSpPr>
        <p:spPr>
          <a:xfrm>
            <a:off x="3505200" y="1629203"/>
            <a:ext cx="1447800" cy="1447800"/>
          </a:xfrm>
          <a:prstGeom prst="mathMultiply">
            <a:avLst/>
          </a:prstGeom>
          <a:solidFill>
            <a:schemeClr val="accent2">
              <a:lumMod val="75000"/>
              <a:alpha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5594" y="2526442"/>
            <a:ext cx="1592811" cy="192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179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0.15487 -0.09606 C 0.18768 -0.11828 0.23559 -0.12778 0.28386 -0.12361 C 0.34011 -0.11944 0.38403 -0.10208 0.41407 -0.075 L 0.55973 0.04537 " pathEditMode="relative" rAng="210191" ptsTypes="FffFF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16" y="-504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00023 L 0.04271 -0.04004 C 0.05174 -0.04907 0.06511 -0.05393 0.07917 -0.05393 C 0.09514 -0.05393 0.10781 -0.04907 0.11684 -0.04004 L 0.15972 0.00023 " pathEditMode="relative" rAng="0" ptsTypes="FffFF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86" y="-2708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1366 L -0.06198 -0.07153 C -0.07448 -0.08472 -0.09132 -0.08889 -0.1066 -0.08496 C -0.125 -0.0801 -0.13802 -0.06783 -0.14583 -0.04977 L -0.18264 0.0331 " pathEditMode="relative" rAng="-22261901" ptsTypes="FffFF">
                                      <p:cBhvr>
                                        <p:cTn id="2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22" y="-238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-0.05278 0.04815 C -0.06441 0.05857 -0.07413 0.07662 -0.07865 0.09746 C -0.08421 0.12176 -0.08369 0.1426 -0.07813 0.15973 L -0.05435 0.23912 " pathEditMode="relative" rAng="1013809" ptsTypes="FffFF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13" y="1090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19705 -0.03866 C 0.23906 -0.04861 0.29236 -0.03565 0.34167 -0.00555 C 0.39826 0.02894 0.43802 0.07199 0.46024 0.12176 L 0.56736 0.34653 " pathEditMode="relative" rAng="1476472" ptsTypes="FffFF"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9" y="8472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972 0.04537 L 0.20139 0.0745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17" y="145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736 0.34629 L 0.20017 0.24583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68" y="-502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264 0.0331 L 0.20139 0.1550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01" y="6088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3" grpId="0" animBg="1"/>
      <p:bldP spid="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95" y="3094104"/>
            <a:ext cx="304762" cy="7365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76" y="3094104"/>
            <a:ext cx="304762" cy="7365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33" y="3094104"/>
            <a:ext cx="304762" cy="7365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495" y="3094104"/>
            <a:ext cx="304762" cy="7365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76" y="3094104"/>
            <a:ext cx="304762" cy="7365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133" y="3094104"/>
            <a:ext cx="304762" cy="7365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4" y="3830612"/>
            <a:ext cx="304762" cy="7365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95" y="3830612"/>
            <a:ext cx="304762" cy="7365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52" y="3830612"/>
            <a:ext cx="304762" cy="7365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14" y="3830612"/>
            <a:ext cx="304762" cy="7365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95" y="3830612"/>
            <a:ext cx="304762" cy="7365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152" y="3830612"/>
            <a:ext cx="304762" cy="7365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4567120"/>
            <a:ext cx="304762" cy="7365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781" y="4567120"/>
            <a:ext cx="304762" cy="7365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38" y="4567120"/>
            <a:ext cx="304762" cy="73650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400" y="4567120"/>
            <a:ext cx="304762" cy="73650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81" y="4567120"/>
            <a:ext cx="304762" cy="73650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14" y="3094104"/>
            <a:ext cx="304762" cy="73650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795" y="3094104"/>
            <a:ext cx="304762" cy="73650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652" y="3094104"/>
            <a:ext cx="304762" cy="73650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414" y="3094104"/>
            <a:ext cx="304762" cy="7365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195" y="3094104"/>
            <a:ext cx="304762" cy="73650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052" y="3094104"/>
            <a:ext cx="304762" cy="73650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33" y="3830612"/>
            <a:ext cx="304762" cy="73650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814" y="3830612"/>
            <a:ext cx="304762" cy="73650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671" y="3830612"/>
            <a:ext cx="304762" cy="73650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433" y="3830612"/>
            <a:ext cx="304762" cy="73650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214" y="3830612"/>
            <a:ext cx="304762" cy="7365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071" y="3830612"/>
            <a:ext cx="304762" cy="73650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919" y="4567120"/>
            <a:ext cx="304762" cy="73650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700" y="4567120"/>
            <a:ext cx="304762" cy="73650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557" y="4567120"/>
            <a:ext cx="304762" cy="73650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319" y="4567120"/>
            <a:ext cx="304762" cy="73650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100" y="4567120"/>
            <a:ext cx="304762" cy="73650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957" y="4567120"/>
            <a:ext cx="304762" cy="73650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720" y="3114015"/>
            <a:ext cx="304762" cy="73650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501" y="3114015"/>
            <a:ext cx="304762" cy="73650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358" y="3114015"/>
            <a:ext cx="304762" cy="73650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120" y="3114015"/>
            <a:ext cx="304762" cy="73650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901" y="3114015"/>
            <a:ext cx="304762" cy="73650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758" y="3114015"/>
            <a:ext cx="304762" cy="73650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739" y="3850523"/>
            <a:ext cx="304762" cy="73650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520" y="3850523"/>
            <a:ext cx="304762" cy="73650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377" y="3850523"/>
            <a:ext cx="304762" cy="73650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139" y="3850523"/>
            <a:ext cx="304762" cy="736508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920" y="3850523"/>
            <a:ext cx="304762" cy="736508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777" y="3850523"/>
            <a:ext cx="304762" cy="736508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625" y="4587031"/>
            <a:ext cx="304762" cy="73650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406" y="4587031"/>
            <a:ext cx="304762" cy="736508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263" y="4587031"/>
            <a:ext cx="304762" cy="73650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025" y="4587031"/>
            <a:ext cx="304762" cy="736508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481" y="1484802"/>
            <a:ext cx="304762" cy="736508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558" y="1484802"/>
            <a:ext cx="304762" cy="73650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758" y="1484802"/>
            <a:ext cx="304762" cy="73650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520" y="1471154"/>
            <a:ext cx="304762" cy="736508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597" y="1471154"/>
            <a:ext cx="304762" cy="736508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063" y="1471154"/>
            <a:ext cx="304762" cy="736508"/>
          </a:xfrm>
          <a:prstGeom prst="rect">
            <a:avLst/>
          </a:prstGeom>
        </p:spPr>
      </p:pic>
      <p:sp>
        <p:nvSpPr>
          <p:cNvPr id="112" name="Down Arrow 111"/>
          <p:cNvSpPr/>
          <p:nvPr/>
        </p:nvSpPr>
        <p:spPr>
          <a:xfrm>
            <a:off x="4379765" y="2436561"/>
            <a:ext cx="457143" cy="535239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Down Arrow 112"/>
          <p:cNvSpPr/>
          <p:nvPr/>
        </p:nvSpPr>
        <p:spPr>
          <a:xfrm rot="18342356" flipH="1">
            <a:off x="5952588" y="2367048"/>
            <a:ext cx="457276" cy="58750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82" y="6127069"/>
            <a:ext cx="208677" cy="504303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522259" y="6240720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NeueLT Pro 53 Ex" pitchFamily="34" charset="0"/>
              </a:rPr>
              <a:t>~ 100,000</a:t>
            </a:r>
            <a:endParaRPr lang="en-US" sz="1600" dirty="0">
              <a:latin typeface="HelveticaNeueLT Pro 53 Ex" pitchFamily="34" charset="0"/>
            </a:endParaRPr>
          </a:p>
        </p:txBody>
      </p:sp>
      <p:sp>
        <p:nvSpPr>
          <p:cNvPr id="117" name="Down Arrow 116"/>
          <p:cNvSpPr/>
          <p:nvPr/>
        </p:nvSpPr>
        <p:spPr>
          <a:xfrm rot="3257644">
            <a:off x="2657936" y="2367048"/>
            <a:ext cx="457276" cy="58750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44" y="914400"/>
            <a:ext cx="2831746" cy="723810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45" y="5272734"/>
            <a:ext cx="1889604" cy="536404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213" y="5303628"/>
            <a:ext cx="1292245" cy="536404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704" y="5323539"/>
            <a:ext cx="1359296" cy="5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4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40" y="2627442"/>
            <a:ext cx="8228920" cy="160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8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037" y="2346660"/>
            <a:ext cx="5031914" cy="2148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036" y="219906"/>
            <a:ext cx="5027426" cy="2146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13" y="4495117"/>
            <a:ext cx="5028320" cy="1864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298" y="1537499"/>
            <a:ext cx="2631392" cy="977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008" y="4287118"/>
            <a:ext cx="2631392" cy="1046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15927" y="151534"/>
            <a:ext cx="5143024" cy="6222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955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6.93642E-7 L 0.00139 -0.0885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443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98844E-6 L 0.00382 0.105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529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10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102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42366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51" t="-24904" r="-8100" b="-18822"/>
          <a:stretch/>
        </p:blipFill>
        <p:spPr>
          <a:xfrm>
            <a:off x="7146316" y="2353104"/>
            <a:ext cx="1270108" cy="6061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06" t="-29122" r="-6927" b="-15902"/>
          <a:stretch/>
        </p:blipFill>
        <p:spPr>
          <a:xfrm>
            <a:off x="7234593" y="4648200"/>
            <a:ext cx="1576316" cy="5180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0" t="-17730" r="-7096" b="-23289"/>
          <a:stretch/>
        </p:blipFill>
        <p:spPr>
          <a:xfrm>
            <a:off x="3505200" y="2066377"/>
            <a:ext cx="1343168" cy="5734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" t="-1547" r="398" b="3984"/>
          <a:stretch/>
        </p:blipFill>
        <p:spPr>
          <a:xfrm>
            <a:off x="381000" y="2353104"/>
            <a:ext cx="1662893" cy="3932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64" t="-14168" r="-7698" b="-2677"/>
          <a:stretch/>
        </p:blipFill>
        <p:spPr>
          <a:xfrm>
            <a:off x="1575889" y="3810000"/>
            <a:ext cx="1320421" cy="6553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279" y="2066377"/>
            <a:ext cx="1506497" cy="599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280" y="2080430"/>
            <a:ext cx="1506497" cy="55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769" y="2065815"/>
            <a:ext cx="1549618" cy="574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477" y="2066377"/>
            <a:ext cx="1550723" cy="66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58" y="2054759"/>
            <a:ext cx="1549342" cy="661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Multiply 9"/>
          <p:cNvSpPr/>
          <p:nvPr/>
        </p:nvSpPr>
        <p:spPr>
          <a:xfrm>
            <a:off x="1575889" y="3276600"/>
            <a:ext cx="1447800" cy="1447800"/>
          </a:xfrm>
          <a:prstGeom prst="mathMultiply">
            <a:avLst/>
          </a:prstGeom>
          <a:solidFill>
            <a:schemeClr val="accent2">
              <a:lumMod val="75000"/>
              <a:alpha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ultiply 2"/>
          <p:cNvSpPr/>
          <p:nvPr/>
        </p:nvSpPr>
        <p:spPr>
          <a:xfrm>
            <a:off x="3505200" y="1629203"/>
            <a:ext cx="1447800" cy="1447800"/>
          </a:xfrm>
          <a:prstGeom prst="mathMultiply">
            <a:avLst/>
          </a:prstGeom>
          <a:solidFill>
            <a:schemeClr val="accent2">
              <a:lumMod val="75000"/>
              <a:alpha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5594" y="2526442"/>
            <a:ext cx="1592811" cy="192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77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0.15487 -0.09606 C 0.18768 -0.11828 0.23559 -0.12778 0.28386 -0.12361 C 0.34011 -0.11944 0.38403 -0.10208 0.41407 -0.075 L 0.55973 0.04537 " pathEditMode="relative" rAng="210191" ptsTypes="FffFF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16" y="-504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00023 L 0.04271 -0.04004 C 0.05174 -0.04907 0.06511 -0.05393 0.07917 -0.05393 C 0.09514 -0.05393 0.10781 -0.04907 0.11684 -0.04004 L 0.15972 0.00023 " pathEditMode="relative" rAng="0" ptsTypes="FffFF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86" y="-2708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1366 L -0.06198 -0.07153 C -0.07448 -0.08472 -0.09132 -0.08889 -0.1066 -0.08496 C -0.125 -0.0801 -0.13802 -0.06783 -0.14583 -0.04977 L -0.18264 0.0331 " pathEditMode="relative" rAng="-22261901" ptsTypes="FffFF">
                                      <p:cBhvr>
                                        <p:cTn id="2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22" y="-238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-0.05278 0.04815 C -0.06441 0.05857 -0.07413 0.07662 -0.07865 0.09746 C -0.08421 0.12176 -0.08369 0.1426 -0.07813 0.15973 L -0.05435 0.23912 " pathEditMode="relative" rAng="1013809" ptsTypes="FffFF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13" y="1090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19705 -0.03866 C 0.23906 -0.04861 0.29236 -0.03565 0.34167 -0.00555 C 0.39826 0.02894 0.43802 0.07199 0.46024 0.12176 L 0.56736 0.34653 " pathEditMode="relative" rAng="1476472" ptsTypes="FffFF"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9" y="8472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972 0.04537 L 0.20139 0.0745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17" y="145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736 0.34629 L 0.20017 0.24583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68" y="-502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264 0.0331 L 0.20139 0.1550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01" y="6088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3" grpId="0" animBg="1"/>
      <p:bldP spid="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1899</TotalTime>
  <Words>2</Words>
  <Application>Microsoft Office PowerPoint</Application>
  <PresentationFormat>On-screen Show (4:3)</PresentationFormat>
  <Paragraphs>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44</cp:revision>
  <dcterms:created xsi:type="dcterms:W3CDTF">2012-05-07T22:23:20Z</dcterms:created>
  <dcterms:modified xsi:type="dcterms:W3CDTF">2012-05-09T14:55:07Z</dcterms:modified>
</cp:coreProperties>
</file>