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79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71" autoAdjust="0"/>
  </p:normalViewPr>
  <p:slideViewPr>
    <p:cSldViewPr>
      <p:cViewPr varScale="1">
        <p:scale>
          <a:sx n="68" d="100"/>
          <a:sy n="68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Logo comb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3810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6A856-2DDF-4977-8659-7F7247AD8C63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D24D-633F-4053-944B-F58FF0B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730260" y="1504062"/>
            <a:ext cx="914400" cy="16834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447800" y="2278966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Encrypt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2819400"/>
            <a:ext cx="762000" cy="381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 smtClean="0"/>
              <a:t>AES Key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28600" y="2257864"/>
            <a:ext cx="762000" cy="76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Live free or die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2057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011010101010101011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3505200" y="2286000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Shred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1981200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E10111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0600" y="2369234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S10101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2750234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X11101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1600200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A01101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04472" y="3588434"/>
            <a:ext cx="942536" cy="29776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5791200" y="2286000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Distribute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7696200" y="1371600"/>
            <a:ext cx="1371600" cy="510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Internet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Providers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7200" y="2438400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A01101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131234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E10111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77200" y="3817034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S10101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77200" y="4502834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X11101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3"/>
            <a:endCxn id="20" idx="1"/>
          </p:cNvCxnSpPr>
          <p:nvPr/>
        </p:nvCxnSpPr>
        <p:spPr>
          <a:xfrm flipV="1">
            <a:off x="6934200" y="2587283"/>
            <a:ext cx="1143000" cy="416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1" idx="1"/>
          </p:cNvCxnSpPr>
          <p:nvPr/>
        </p:nvCxnSpPr>
        <p:spPr>
          <a:xfrm>
            <a:off x="6934200" y="2628900"/>
            <a:ext cx="1143000" cy="6512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2" idx="1"/>
          </p:cNvCxnSpPr>
          <p:nvPr/>
        </p:nvCxnSpPr>
        <p:spPr>
          <a:xfrm>
            <a:off x="6934200" y="2628900"/>
            <a:ext cx="1143000" cy="13370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6934200" y="2628900"/>
            <a:ext cx="1143000" cy="20228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6" idx="1"/>
          </p:cNvCxnSpPr>
          <p:nvPr/>
        </p:nvCxnSpPr>
        <p:spPr>
          <a:xfrm>
            <a:off x="3982622" y="2971800"/>
            <a:ext cx="721850" cy="7655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3"/>
            <a:endCxn id="18" idx="2"/>
          </p:cNvCxnSpPr>
          <p:nvPr/>
        </p:nvCxnSpPr>
        <p:spPr>
          <a:xfrm flipV="1">
            <a:off x="5647008" y="2971800"/>
            <a:ext cx="621614" cy="76551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 rot="10800000">
            <a:off x="5715000" y="4724400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Collect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29600" y="2164861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9600" y="3530988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21" idx="1"/>
            <a:endCxn id="52" idx="1"/>
          </p:cNvCxnSpPr>
          <p:nvPr/>
        </p:nvCxnSpPr>
        <p:spPr>
          <a:xfrm flipH="1">
            <a:off x="6858000" y="3280117"/>
            <a:ext cx="1219200" cy="178718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4" idx="1"/>
            <a:endCxn id="52" idx="1"/>
          </p:cNvCxnSpPr>
          <p:nvPr/>
        </p:nvCxnSpPr>
        <p:spPr>
          <a:xfrm flipH="1">
            <a:off x="6858000" y="4651717"/>
            <a:ext cx="1219200" cy="41558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3"/>
            <a:endCxn id="52" idx="2"/>
          </p:cNvCxnSpPr>
          <p:nvPr/>
        </p:nvCxnSpPr>
        <p:spPr>
          <a:xfrm>
            <a:off x="5647008" y="3737317"/>
            <a:ext cx="733570" cy="98708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724400" y="4114800"/>
            <a:ext cx="914400" cy="168343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794740" y="4591938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E10111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794740" y="5360972"/>
            <a:ext cx="762000" cy="29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X11101</a:t>
            </a:r>
            <a:endParaRPr lang="en-US" dirty="0"/>
          </a:p>
        </p:txBody>
      </p:sp>
      <p:sp>
        <p:nvSpPr>
          <p:cNvPr id="74" name="Pentagon 73"/>
          <p:cNvSpPr/>
          <p:nvPr/>
        </p:nvSpPr>
        <p:spPr>
          <a:xfrm rot="10800000">
            <a:off x="3505200" y="4724400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Assemble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7000" y="5257800"/>
            <a:ext cx="762000" cy="381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 smtClean="0"/>
              <a:t>AES Key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2667000" y="4495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011010101010101011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6" idx="1"/>
            <a:endCxn id="74" idx="2"/>
          </p:cNvCxnSpPr>
          <p:nvPr/>
        </p:nvCxnSpPr>
        <p:spPr>
          <a:xfrm flipH="1">
            <a:off x="4170778" y="3737317"/>
            <a:ext cx="533694" cy="98708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entagon 84"/>
          <p:cNvSpPr/>
          <p:nvPr/>
        </p:nvSpPr>
        <p:spPr>
          <a:xfrm rot="10800000">
            <a:off x="1447799" y="4724400"/>
            <a:ext cx="1143000" cy="685800"/>
          </a:xfrm>
          <a:prstGeom prst="homePlate">
            <a:avLst>
              <a:gd name="adj" fmla="val 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Decrypt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6" name="Straight Arrow Connector 85"/>
          <p:cNvCxnSpPr>
            <a:stCxn id="85" idx="3"/>
            <a:endCxn id="93" idx="3"/>
          </p:cNvCxnSpPr>
          <p:nvPr/>
        </p:nvCxnSpPr>
        <p:spPr>
          <a:xfrm flipH="1" flipV="1">
            <a:off x="990600" y="5057336"/>
            <a:ext cx="457199" cy="996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3"/>
            <a:endCxn id="5" idx="1"/>
          </p:cNvCxnSpPr>
          <p:nvPr/>
        </p:nvCxnSpPr>
        <p:spPr>
          <a:xfrm flipV="1">
            <a:off x="990600" y="2621866"/>
            <a:ext cx="457200" cy="1699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28600" y="4676336"/>
            <a:ext cx="762000" cy="762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Live free or die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5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Lecture_White</Template>
  <TotalTime>5565</TotalTime>
  <Words>36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Lecture_White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IT666 Introduction</dc:title>
  <dc:creator>ken</dc:creator>
  <cp:lastModifiedBy>ken</cp:lastModifiedBy>
  <cp:revision>42</cp:revision>
  <cp:lastPrinted>2011-01-26T01:24:42Z</cp:lastPrinted>
  <dcterms:created xsi:type="dcterms:W3CDTF">2011-01-21T18:16:19Z</dcterms:created>
  <dcterms:modified xsi:type="dcterms:W3CDTF">2012-02-18T04:11:14Z</dcterms:modified>
</cp:coreProperties>
</file>