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3"/>
  </p:notesMasterIdLst>
  <p:sldIdLst>
    <p:sldId id="301" r:id="rId5"/>
    <p:sldId id="302" r:id="rId6"/>
    <p:sldId id="274" r:id="rId7"/>
    <p:sldId id="303" r:id="rId8"/>
    <p:sldId id="355" r:id="rId9"/>
    <p:sldId id="356" r:id="rId10"/>
    <p:sldId id="273" r:id="rId11"/>
    <p:sldId id="276" r:id="rId12"/>
    <p:sldId id="281" r:id="rId13"/>
    <p:sldId id="282" r:id="rId14"/>
    <p:sldId id="349" r:id="rId15"/>
    <p:sldId id="475" r:id="rId16"/>
    <p:sldId id="476" r:id="rId17"/>
    <p:sldId id="350" r:id="rId18"/>
    <p:sldId id="354" r:id="rId19"/>
    <p:sldId id="351" r:id="rId20"/>
    <p:sldId id="352" r:id="rId21"/>
    <p:sldId id="357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3D071-BD16-441F-9378-1ED733F33585}" v="10" dt="2024-08-26T19:07:46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8131" autoAdjust="0"/>
  </p:normalViewPr>
  <p:slideViewPr>
    <p:cSldViewPr>
      <p:cViewPr varScale="1">
        <p:scale>
          <a:sx n="40" d="100"/>
          <a:sy n="40" d="100"/>
        </p:scale>
        <p:origin x="1488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Graf" userId="149e958a33bc8fb0" providerId="LiveId" clId="{6225FCE9-3E13-4698-9469-DA9F57CC0566}"/>
    <pc:docChg chg="custSel addSld delSld modSld sldOrd">
      <pc:chgData name="Ken Graf" userId="149e958a33bc8fb0" providerId="LiveId" clId="{6225FCE9-3E13-4698-9469-DA9F57CC0566}" dt="2024-08-20T19:37:36.661" v="176"/>
      <pc:docMkLst>
        <pc:docMk/>
      </pc:docMkLst>
      <pc:sldChg chg="modSp mod">
        <pc:chgData name="Ken Graf" userId="149e958a33bc8fb0" providerId="LiveId" clId="{6225FCE9-3E13-4698-9469-DA9F57CC0566}" dt="2024-08-20T19:28:44.507" v="140" actId="20577"/>
        <pc:sldMkLst>
          <pc:docMk/>
          <pc:sldMk cId="991975671" sldId="273"/>
        </pc:sldMkLst>
        <pc:spChg chg="mod">
          <ac:chgData name="Ken Graf" userId="149e958a33bc8fb0" providerId="LiveId" clId="{6225FCE9-3E13-4698-9469-DA9F57CC0566}" dt="2024-08-20T19:28:44.507" v="140" actId="20577"/>
          <ac:spMkLst>
            <pc:docMk/>
            <pc:sldMk cId="991975671" sldId="273"/>
            <ac:spMk id="3" creationId="{00000000-0000-0000-0000-000000000000}"/>
          </ac:spMkLst>
        </pc:spChg>
      </pc:sldChg>
      <pc:sldChg chg="modSp mod">
        <pc:chgData name="Ken Graf" userId="149e958a33bc8fb0" providerId="LiveId" clId="{6225FCE9-3E13-4698-9469-DA9F57CC0566}" dt="2024-08-13T01:16:18.760" v="29" actId="20577"/>
        <pc:sldMkLst>
          <pc:docMk/>
          <pc:sldMk cId="543655678" sldId="303"/>
        </pc:sldMkLst>
        <pc:spChg chg="mod">
          <ac:chgData name="Ken Graf" userId="149e958a33bc8fb0" providerId="LiveId" clId="{6225FCE9-3E13-4698-9469-DA9F57CC0566}" dt="2024-08-13T01:16:18.760" v="29" actId="20577"/>
          <ac:spMkLst>
            <pc:docMk/>
            <pc:sldMk cId="543655678" sldId="303"/>
            <ac:spMk id="3" creationId="{A8A25947-C742-40F4-AD87-DBF8D601F8E2}"/>
          </ac:spMkLst>
        </pc:spChg>
      </pc:sldChg>
      <pc:sldChg chg="ord">
        <pc:chgData name="Ken Graf" userId="149e958a33bc8fb0" providerId="LiveId" clId="{6225FCE9-3E13-4698-9469-DA9F57CC0566}" dt="2024-08-20T19:37:36.661" v="176"/>
        <pc:sldMkLst>
          <pc:docMk/>
          <pc:sldMk cId="2153711645" sldId="354"/>
        </pc:sldMkLst>
      </pc:sldChg>
      <pc:sldChg chg="modSp mod">
        <pc:chgData name="Ken Graf" userId="149e958a33bc8fb0" providerId="LiveId" clId="{6225FCE9-3E13-4698-9469-DA9F57CC0566}" dt="2024-08-13T01:17:45.160" v="47" actId="6549"/>
        <pc:sldMkLst>
          <pc:docMk/>
          <pc:sldMk cId="4093058266" sldId="355"/>
        </pc:sldMkLst>
        <pc:spChg chg="mod">
          <ac:chgData name="Ken Graf" userId="149e958a33bc8fb0" providerId="LiveId" clId="{6225FCE9-3E13-4698-9469-DA9F57CC0566}" dt="2024-08-13T01:17:45.160" v="47" actId="6549"/>
          <ac:spMkLst>
            <pc:docMk/>
            <pc:sldMk cId="4093058266" sldId="355"/>
            <ac:spMk id="3" creationId="{032EF0E7-9FC9-4384-1CEA-18C44AD6EE7D}"/>
          </ac:spMkLst>
        </pc:spChg>
      </pc:sldChg>
      <pc:sldChg chg="modSp mod">
        <pc:chgData name="Ken Graf" userId="149e958a33bc8fb0" providerId="LiveId" clId="{6225FCE9-3E13-4698-9469-DA9F57CC0566}" dt="2024-08-20T19:27:44.564" v="97" actId="6549"/>
        <pc:sldMkLst>
          <pc:docMk/>
          <pc:sldMk cId="3666430294" sldId="356"/>
        </pc:sldMkLst>
        <pc:spChg chg="mod">
          <ac:chgData name="Ken Graf" userId="149e958a33bc8fb0" providerId="LiveId" clId="{6225FCE9-3E13-4698-9469-DA9F57CC0566}" dt="2024-08-20T19:27:44.564" v="97" actId="6549"/>
          <ac:spMkLst>
            <pc:docMk/>
            <pc:sldMk cId="3666430294" sldId="356"/>
            <ac:spMk id="3" creationId="{BAC80B2F-B599-4B34-AA6E-2381F2A42A40}"/>
          </ac:spMkLst>
        </pc:spChg>
      </pc:sldChg>
      <pc:sldChg chg="modSp add del mod">
        <pc:chgData name="Ken Graf" userId="149e958a33bc8fb0" providerId="LiveId" clId="{6225FCE9-3E13-4698-9469-DA9F57CC0566}" dt="2024-08-20T19:33:08.260" v="161" actId="47"/>
        <pc:sldMkLst>
          <pc:docMk/>
          <pc:sldMk cId="2738242456" sldId="358"/>
        </pc:sldMkLst>
        <pc:spChg chg="mod">
          <ac:chgData name="Ken Graf" userId="149e958a33bc8fb0" providerId="LiveId" clId="{6225FCE9-3E13-4698-9469-DA9F57CC0566}" dt="2024-08-20T19:30:37.475" v="160" actId="20577"/>
          <ac:spMkLst>
            <pc:docMk/>
            <pc:sldMk cId="2738242456" sldId="358"/>
            <ac:spMk id="4" creationId="{1926C6EF-8FD8-B544-0BF4-9D39FEEFFEDE}"/>
          </ac:spMkLst>
        </pc:spChg>
      </pc:sldChg>
      <pc:sldChg chg="modSp add mod">
        <pc:chgData name="Ken Graf" userId="149e958a33bc8fb0" providerId="LiveId" clId="{6225FCE9-3E13-4698-9469-DA9F57CC0566}" dt="2024-08-20T19:35:17.594" v="174" actId="20577"/>
        <pc:sldMkLst>
          <pc:docMk/>
          <pc:sldMk cId="1937826281" sldId="475"/>
        </pc:sldMkLst>
        <pc:spChg chg="mod">
          <ac:chgData name="Ken Graf" userId="149e958a33bc8fb0" providerId="LiveId" clId="{6225FCE9-3E13-4698-9469-DA9F57CC0566}" dt="2024-08-20T19:35:17.594" v="174" actId="20577"/>
          <ac:spMkLst>
            <pc:docMk/>
            <pc:sldMk cId="1937826281" sldId="475"/>
            <ac:spMk id="2" creationId="{BB057347-0256-EAFF-3FB7-AE9D1F744D18}"/>
          </ac:spMkLst>
        </pc:spChg>
        <pc:spChg chg="mod">
          <ac:chgData name="Ken Graf" userId="149e958a33bc8fb0" providerId="LiveId" clId="{6225FCE9-3E13-4698-9469-DA9F57CC0566}" dt="2024-08-20T19:35:02.536" v="163" actId="6549"/>
          <ac:spMkLst>
            <pc:docMk/>
            <pc:sldMk cId="1937826281" sldId="475"/>
            <ac:spMk id="3" creationId="{359E4563-C8CF-231D-66D2-7CA470C6ADB1}"/>
          </ac:spMkLst>
        </pc:spChg>
      </pc:sldChg>
      <pc:sldChg chg="add">
        <pc:chgData name="Ken Graf" userId="149e958a33bc8fb0" providerId="LiveId" clId="{6225FCE9-3E13-4698-9469-DA9F57CC0566}" dt="2024-08-20T19:34:44.010" v="162"/>
        <pc:sldMkLst>
          <pc:docMk/>
          <pc:sldMk cId="3154311026" sldId="476"/>
        </pc:sldMkLst>
      </pc:sldChg>
    </pc:docChg>
  </pc:docChgLst>
  <pc:docChgLst>
    <pc:chgData name="Ken Graf" userId="149e958a33bc8fb0" providerId="LiveId" clId="{CB145104-43D5-4DFA-9F71-9802F062BD02}"/>
    <pc:docChg chg="undo custSel addSld modSld sldOrd">
      <pc:chgData name="Ken Graf" userId="149e958a33bc8fb0" providerId="LiveId" clId="{CB145104-43D5-4DFA-9F71-9802F062BD02}" dt="2024-06-23T16:22:38.323" v="99"/>
      <pc:docMkLst>
        <pc:docMk/>
      </pc:docMkLst>
      <pc:sldChg chg="addSp modSp mod">
        <pc:chgData name="Ken Graf" userId="149e958a33bc8fb0" providerId="LiveId" clId="{CB145104-43D5-4DFA-9F71-9802F062BD02}" dt="2024-06-23T16:01:02.938" v="22" actId="14"/>
        <pc:sldMkLst>
          <pc:docMk/>
          <pc:sldMk cId="906599762" sldId="274"/>
        </pc:sldMkLst>
        <pc:spChg chg="mod">
          <ac:chgData name="Ken Graf" userId="149e958a33bc8fb0" providerId="LiveId" clId="{CB145104-43D5-4DFA-9F71-9802F062BD02}" dt="2024-06-23T16:01:02.938" v="22" actId="14"/>
          <ac:spMkLst>
            <pc:docMk/>
            <pc:sldMk cId="906599762" sldId="274"/>
            <ac:spMk id="3" creationId="{00000000-0000-0000-0000-000000000000}"/>
          </ac:spMkLst>
        </pc:spChg>
        <pc:picChg chg="add mod">
          <ac:chgData name="Ken Graf" userId="149e958a33bc8fb0" providerId="LiveId" clId="{CB145104-43D5-4DFA-9F71-9802F062BD02}" dt="2024-06-23T16:00:06.393" v="19" actId="1076"/>
          <ac:picMkLst>
            <pc:docMk/>
            <pc:sldMk cId="906599762" sldId="274"/>
            <ac:picMk id="4" creationId="{F62C028C-CB42-824E-BDFE-BECCEA5030FE}"/>
          </ac:picMkLst>
        </pc:picChg>
      </pc:sldChg>
      <pc:sldChg chg="addSp delSp modSp add mod modClrScheme chgLayout">
        <pc:chgData name="Ken Graf" userId="149e958a33bc8fb0" providerId="LiveId" clId="{CB145104-43D5-4DFA-9F71-9802F062BD02}" dt="2024-06-23T15:44:24.347" v="2" actId="1076"/>
        <pc:sldMkLst>
          <pc:docMk/>
          <pc:sldMk cId="39861739" sldId="281"/>
        </pc:sldMkLst>
        <pc:spChg chg="add mod ord">
          <ac:chgData name="Ken Graf" userId="149e958a33bc8fb0" providerId="LiveId" clId="{CB145104-43D5-4DFA-9F71-9802F062BD02}" dt="2024-06-23T15:44:05.430" v="1" actId="700"/>
          <ac:spMkLst>
            <pc:docMk/>
            <pc:sldMk cId="39861739" sldId="281"/>
            <ac:spMk id="2" creationId="{7BFE3F18-B844-EB32-55BC-CE5590795418}"/>
          </ac:spMkLst>
        </pc:spChg>
        <pc:spChg chg="del mod ord">
          <ac:chgData name="Ken Graf" userId="149e958a33bc8fb0" providerId="LiveId" clId="{CB145104-43D5-4DFA-9F71-9802F062BD02}" dt="2024-06-23T15:44:05.430" v="1" actId="700"/>
          <ac:spMkLst>
            <pc:docMk/>
            <pc:sldMk cId="39861739" sldId="281"/>
            <ac:spMk id="3" creationId="{84514BB1-210C-43C7-B89C-A82DB314AAEF}"/>
          </ac:spMkLst>
        </pc:spChg>
        <pc:picChg chg="mod ord">
          <ac:chgData name="Ken Graf" userId="149e958a33bc8fb0" providerId="LiveId" clId="{CB145104-43D5-4DFA-9F71-9802F062BD02}" dt="2024-06-23T15:44:24.347" v="2" actId="1076"/>
          <ac:picMkLst>
            <pc:docMk/>
            <pc:sldMk cId="39861739" sldId="281"/>
            <ac:picMk id="4" creationId="{00000000-0000-0000-0000-000000000000}"/>
          </ac:picMkLst>
        </pc:picChg>
      </pc:sldChg>
      <pc:sldChg chg="modSp add mod">
        <pc:chgData name="Ken Graf" userId="149e958a33bc8fb0" providerId="LiveId" clId="{CB145104-43D5-4DFA-9F71-9802F062BD02}" dt="2024-06-23T15:58:18.328" v="17" actId="20577"/>
        <pc:sldMkLst>
          <pc:docMk/>
          <pc:sldMk cId="3520620799" sldId="282"/>
        </pc:sldMkLst>
        <pc:spChg chg="mod">
          <ac:chgData name="Ken Graf" userId="149e958a33bc8fb0" providerId="LiveId" clId="{CB145104-43D5-4DFA-9F71-9802F062BD02}" dt="2024-06-23T15:58:18.328" v="17" actId="20577"/>
          <ac:spMkLst>
            <pc:docMk/>
            <pc:sldMk cId="3520620799" sldId="282"/>
            <ac:spMk id="8" creationId="{00000000-0000-0000-0000-000000000000}"/>
          </ac:spMkLst>
        </pc:spChg>
      </pc:sldChg>
      <pc:sldChg chg="ord">
        <pc:chgData name="Ken Graf" userId="149e958a33bc8fb0" providerId="LiveId" clId="{CB145104-43D5-4DFA-9F71-9802F062BD02}" dt="2024-06-23T16:09:42.466" v="26"/>
        <pc:sldMkLst>
          <pc:docMk/>
          <pc:sldMk cId="2298845195" sldId="349"/>
        </pc:sldMkLst>
      </pc:sldChg>
      <pc:sldChg chg="modSp mod">
        <pc:chgData name="Ken Graf" userId="149e958a33bc8fb0" providerId="LiveId" clId="{CB145104-43D5-4DFA-9F71-9802F062BD02}" dt="2024-06-23T16:10:11.129" v="32" actId="20577"/>
        <pc:sldMkLst>
          <pc:docMk/>
          <pc:sldMk cId="3900224205" sldId="350"/>
        </pc:sldMkLst>
        <pc:spChg chg="mod">
          <ac:chgData name="Ken Graf" userId="149e958a33bc8fb0" providerId="LiveId" clId="{CB145104-43D5-4DFA-9F71-9802F062BD02}" dt="2024-06-23T16:10:11.129" v="32" actId="20577"/>
          <ac:spMkLst>
            <pc:docMk/>
            <pc:sldMk cId="3900224205" sldId="350"/>
            <ac:spMk id="4" creationId="{1926C6EF-8FD8-B544-0BF4-9D39FEEFFEDE}"/>
          </ac:spMkLst>
        </pc:spChg>
      </pc:sldChg>
      <pc:sldChg chg="modSp mod">
        <pc:chgData name="Ken Graf" userId="149e958a33bc8fb0" providerId="LiveId" clId="{CB145104-43D5-4DFA-9F71-9802F062BD02}" dt="2024-06-23T16:11:12.407" v="68" actId="6549"/>
        <pc:sldMkLst>
          <pc:docMk/>
          <pc:sldMk cId="3263001171" sldId="352"/>
        </pc:sldMkLst>
        <pc:spChg chg="mod">
          <ac:chgData name="Ken Graf" userId="149e958a33bc8fb0" providerId="LiveId" clId="{CB145104-43D5-4DFA-9F71-9802F062BD02}" dt="2024-06-23T16:10:17.513" v="34" actId="20577"/>
          <ac:spMkLst>
            <pc:docMk/>
            <pc:sldMk cId="3263001171" sldId="352"/>
            <ac:spMk id="4" creationId="{1926C6EF-8FD8-B544-0BF4-9D39FEEFFEDE}"/>
          </ac:spMkLst>
        </pc:spChg>
        <pc:spChg chg="mod">
          <ac:chgData name="Ken Graf" userId="149e958a33bc8fb0" providerId="LiveId" clId="{CB145104-43D5-4DFA-9F71-9802F062BD02}" dt="2024-06-23T16:11:12.407" v="68" actId="6549"/>
          <ac:spMkLst>
            <pc:docMk/>
            <pc:sldMk cId="3263001171" sldId="352"/>
            <ac:spMk id="5" creationId="{AE2AA42F-84C6-C6AC-4FCD-7AC337305D88}"/>
          </ac:spMkLst>
        </pc:spChg>
      </pc:sldChg>
      <pc:sldChg chg="ord">
        <pc:chgData name="Ken Graf" userId="149e958a33bc8fb0" providerId="LiveId" clId="{CB145104-43D5-4DFA-9F71-9802F062BD02}" dt="2024-06-23T16:11:59.603" v="70"/>
        <pc:sldMkLst>
          <pc:docMk/>
          <pc:sldMk cId="2153711645" sldId="354"/>
        </pc:sldMkLst>
      </pc:sldChg>
      <pc:sldChg chg="addSp delSp modSp new mod modClrScheme modAnim chgLayout">
        <pc:chgData name="Ken Graf" userId="149e958a33bc8fb0" providerId="LiveId" clId="{CB145104-43D5-4DFA-9F71-9802F062BD02}" dt="2024-06-23T16:22:38.323" v="99"/>
        <pc:sldMkLst>
          <pc:docMk/>
          <pc:sldMk cId="150121649" sldId="357"/>
        </pc:sldMkLst>
        <pc:spChg chg="del mod ord">
          <ac:chgData name="Ken Graf" userId="149e958a33bc8fb0" providerId="LiveId" clId="{CB145104-43D5-4DFA-9F71-9802F062BD02}" dt="2024-06-23T16:12:12.739" v="72" actId="700"/>
          <ac:spMkLst>
            <pc:docMk/>
            <pc:sldMk cId="150121649" sldId="357"/>
            <ac:spMk id="2" creationId="{3AABBFA4-38A3-55C0-E154-ED5EB85D7875}"/>
          </ac:spMkLst>
        </pc:spChg>
        <pc:spChg chg="del">
          <ac:chgData name="Ken Graf" userId="149e958a33bc8fb0" providerId="LiveId" clId="{CB145104-43D5-4DFA-9F71-9802F062BD02}" dt="2024-06-23T16:12:12.739" v="72" actId="700"/>
          <ac:spMkLst>
            <pc:docMk/>
            <pc:sldMk cId="150121649" sldId="357"/>
            <ac:spMk id="3" creationId="{1C44E252-19A7-D9A1-D54C-CF91E1BBBACF}"/>
          </ac:spMkLst>
        </pc:spChg>
        <pc:spChg chg="add del mod ord">
          <ac:chgData name="Ken Graf" userId="149e958a33bc8fb0" providerId="LiveId" clId="{CB145104-43D5-4DFA-9F71-9802F062BD02}" dt="2024-06-23T16:21:41.146" v="97" actId="700"/>
          <ac:spMkLst>
            <pc:docMk/>
            <pc:sldMk cId="150121649" sldId="357"/>
            <ac:spMk id="4" creationId="{0944F36E-2361-813C-9718-1142AFAE05CF}"/>
          </ac:spMkLst>
        </pc:spChg>
        <pc:spChg chg="add mod ord">
          <ac:chgData name="Ken Graf" userId="149e958a33bc8fb0" providerId="LiveId" clId="{CB145104-43D5-4DFA-9F71-9802F062BD02}" dt="2024-06-23T16:21:41.146" v="97" actId="700"/>
          <ac:spMkLst>
            <pc:docMk/>
            <pc:sldMk cId="150121649" sldId="357"/>
            <ac:spMk id="13" creationId="{3AD1ED27-5346-AE8B-A21F-D2A26B7CF5D9}"/>
          </ac:spMkLst>
        </pc:spChg>
        <pc:picChg chg="add del mod">
          <ac:chgData name="Ken Graf" userId="149e958a33bc8fb0" providerId="LiveId" clId="{CB145104-43D5-4DFA-9F71-9802F062BD02}" dt="2024-06-23T16:15:00.624" v="76" actId="478"/>
          <ac:picMkLst>
            <pc:docMk/>
            <pc:sldMk cId="150121649" sldId="357"/>
            <ac:picMk id="6" creationId="{2CC91576-4D2B-FADD-BA0F-131FA609DD0F}"/>
          </ac:picMkLst>
        </pc:picChg>
        <pc:picChg chg="add mod">
          <ac:chgData name="Ken Graf" userId="149e958a33bc8fb0" providerId="LiveId" clId="{CB145104-43D5-4DFA-9F71-9802F062BD02}" dt="2024-06-23T16:17:36.497" v="85" actId="1076"/>
          <ac:picMkLst>
            <pc:docMk/>
            <pc:sldMk cId="150121649" sldId="357"/>
            <ac:picMk id="8" creationId="{A47FF4AF-11F5-3A8C-FA51-FC0A8A109738}"/>
          </ac:picMkLst>
        </pc:picChg>
        <pc:picChg chg="add mod">
          <ac:chgData name="Ken Graf" userId="149e958a33bc8fb0" providerId="LiveId" clId="{CB145104-43D5-4DFA-9F71-9802F062BD02}" dt="2024-06-23T16:20:26.182" v="96" actId="1076"/>
          <ac:picMkLst>
            <pc:docMk/>
            <pc:sldMk cId="150121649" sldId="357"/>
            <ac:picMk id="10" creationId="{D609AB9B-517B-CD1E-386E-45BD5CB7CE79}"/>
          </ac:picMkLst>
        </pc:picChg>
        <pc:picChg chg="add mod">
          <ac:chgData name="Ken Graf" userId="149e958a33bc8fb0" providerId="LiveId" clId="{CB145104-43D5-4DFA-9F71-9802F062BD02}" dt="2024-06-23T16:20:19.559" v="95" actId="1076"/>
          <ac:picMkLst>
            <pc:docMk/>
            <pc:sldMk cId="150121649" sldId="357"/>
            <ac:picMk id="12" creationId="{F62B12A3-AF76-7AB4-46B5-8B65FE3C3777}"/>
          </ac:picMkLst>
        </pc:picChg>
      </pc:sldChg>
    </pc:docChg>
  </pc:docChgLst>
  <pc:docChgLst>
    <pc:chgData name="Ken Graf" userId="149e958a33bc8fb0" providerId="LiveId" clId="{6EDFC447-60B9-4DC3-A040-14EC69285811}"/>
    <pc:docChg chg="custSel addSld delSld modSld">
      <pc:chgData name="Ken Graf" userId="149e958a33bc8fb0" providerId="LiveId" clId="{6EDFC447-60B9-4DC3-A040-14EC69285811}" dt="2024-06-23T13:49:14.272" v="619" actId="20577"/>
      <pc:docMkLst>
        <pc:docMk/>
      </pc:docMkLst>
      <pc:sldChg chg="modSp add mod">
        <pc:chgData name="Ken Graf" userId="149e958a33bc8fb0" providerId="LiveId" clId="{6EDFC447-60B9-4DC3-A040-14EC69285811}" dt="2024-06-23T12:47:54.146" v="498" actId="20577"/>
        <pc:sldMkLst>
          <pc:docMk/>
          <pc:sldMk cId="991975671" sldId="273"/>
        </pc:sldMkLst>
        <pc:spChg chg="mod">
          <ac:chgData name="Ken Graf" userId="149e958a33bc8fb0" providerId="LiveId" clId="{6EDFC447-60B9-4DC3-A040-14EC69285811}" dt="2024-06-23T12:47:54.146" v="498" actId="20577"/>
          <ac:spMkLst>
            <pc:docMk/>
            <pc:sldMk cId="991975671" sldId="273"/>
            <ac:spMk id="3" creationId="{00000000-0000-0000-0000-000000000000}"/>
          </ac:spMkLst>
        </pc:spChg>
      </pc:sldChg>
      <pc:sldChg chg="modSp add mod">
        <pc:chgData name="Ken Graf" userId="149e958a33bc8fb0" providerId="LiveId" clId="{6EDFC447-60B9-4DC3-A040-14EC69285811}" dt="2024-06-23T12:37:57.604" v="140" actId="6549"/>
        <pc:sldMkLst>
          <pc:docMk/>
          <pc:sldMk cId="906599762" sldId="274"/>
        </pc:sldMkLst>
        <pc:spChg chg="mod">
          <ac:chgData name="Ken Graf" userId="149e958a33bc8fb0" providerId="LiveId" clId="{6EDFC447-60B9-4DC3-A040-14EC69285811}" dt="2024-06-23T12:37:57.604" v="140" actId="6549"/>
          <ac:spMkLst>
            <pc:docMk/>
            <pc:sldMk cId="906599762" sldId="274"/>
            <ac:spMk id="3" creationId="{00000000-0000-0000-0000-000000000000}"/>
          </ac:spMkLst>
        </pc:spChg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4089162050" sldId="276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523935163" sldId="27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4022595099" sldId="282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396697457" sldId="283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195019831" sldId="284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067412998" sldId="285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92494135" sldId="28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214279126" sldId="290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3860055097" sldId="291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243654041" sldId="294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519258256" sldId="295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1677571404" sldId="29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773812313" sldId="300"/>
        </pc:sldMkLst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512974727" sldId="301"/>
        </pc:sldMkLst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2748300704" sldId="302"/>
        </pc:sldMkLst>
      </pc:sldChg>
      <pc:sldChg chg="modSp add mod">
        <pc:chgData name="Ken Graf" userId="149e958a33bc8fb0" providerId="LiveId" clId="{6EDFC447-60B9-4DC3-A040-14EC69285811}" dt="2024-06-23T12:40:55.253" v="219" actId="20577"/>
        <pc:sldMkLst>
          <pc:docMk/>
          <pc:sldMk cId="543655678" sldId="303"/>
        </pc:sldMkLst>
        <pc:spChg chg="mod">
          <ac:chgData name="Ken Graf" userId="149e958a33bc8fb0" providerId="LiveId" clId="{6EDFC447-60B9-4DC3-A040-14EC69285811}" dt="2024-06-23T12:40:55.253" v="219" actId="20577"/>
          <ac:spMkLst>
            <pc:docMk/>
            <pc:sldMk cId="543655678" sldId="303"/>
            <ac:spMk id="3" creationId="{A8A25947-C742-40F4-AD87-DBF8D601F8E2}"/>
          </ac:spMkLst>
        </pc:spChg>
      </pc:sldChg>
      <pc:sldChg chg="modSp add mod">
        <pc:chgData name="Ken Graf" userId="149e958a33bc8fb0" providerId="LiveId" clId="{6EDFC447-60B9-4DC3-A040-14EC69285811}" dt="2024-06-23T13:02:08.762" v="577" actId="20577"/>
        <pc:sldMkLst>
          <pc:docMk/>
          <pc:sldMk cId="2298845195" sldId="349"/>
        </pc:sldMkLst>
        <pc:spChg chg="mod">
          <ac:chgData name="Ken Graf" userId="149e958a33bc8fb0" providerId="LiveId" clId="{6EDFC447-60B9-4DC3-A040-14EC69285811}" dt="2024-06-23T13:02:08.762" v="577" actId="20577"/>
          <ac:spMkLst>
            <pc:docMk/>
            <pc:sldMk cId="2298845195" sldId="349"/>
            <ac:spMk id="3" creationId="{E3279175-2D68-3F96-DD66-11F6427430D5}"/>
          </ac:spMkLst>
        </pc:spChg>
      </pc:sldChg>
      <pc:sldChg chg="modSp add mod">
        <pc:chgData name="Ken Graf" userId="149e958a33bc8fb0" providerId="LiveId" clId="{6EDFC447-60B9-4DC3-A040-14EC69285811}" dt="2024-06-23T12:49:40.689" v="528" actId="20577"/>
        <pc:sldMkLst>
          <pc:docMk/>
          <pc:sldMk cId="3900224205" sldId="350"/>
        </pc:sldMkLst>
        <pc:spChg chg="mod">
          <ac:chgData name="Ken Graf" userId="149e958a33bc8fb0" providerId="LiveId" clId="{6EDFC447-60B9-4DC3-A040-14EC69285811}" dt="2024-06-23T12:49:21.932" v="501" actId="20577"/>
          <ac:spMkLst>
            <pc:docMk/>
            <pc:sldMk cId="3900224205" sldId="350"/>
            <ac:spMk id="4" creationId="{1926C6EF-8FD8-B544-0BF4-9D39FEEFFEDE}"/>
          </ac:spMkLst>
        </pc:spChg>
        <pc:spChg chg="mod">
          <ac:chgData name="Ken Graf" userId="149e958a33bc8fb0" providerId="LiveId" clId="{6EDFC447-60B9-4DC3-A040-14EC69285811}" dt="2024-06-23T12:49:40.689" v="528" actId="20577"/>
          <ac:spMkLst>
            <pc:docMk/>
            <pc:sldMk cId="3900224205" sldId="350"/>
            <ac:spMk id="5" creationId="{AE2AA42F-84C6-C6AC-4FCD-7AC337305D88}"/>
          </ac:spMkLst>
        </pc:spChg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980827632" sldId="351"/>
        </pc:sldMkLst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3263001171" sldId="352"/>
        </pc:sldMkLst>
      </pc:sldChg>
      <pc:sldChg chg="modSp add mod">
        <pc:chgData name="Ken Graf" userId="149e958a33bc8fb0" providerId="LiveId" clId="{6EDFC447-60B9-4DC3-A040-14EC69285811}" dt="2024-06-23T13:49:14.272" v="619" actId="20577"/>
        <pc:sldMkLst>
          <pc:docMk/>
          <pc:sldMk cId="2153711645" sldId="354"/>
        </pc:sldMkLst>
        <pc:spChg chg="mod">
          <ac:chgData name="Ken Graf" userId="149e958a33bc8fb0" providerId="LiveId" clId="{6EDFC447-60B9-4DC3-A040-14EC69285811}" dt="2024-06-23T13:49:14.272" v="619" actId="20577"/>
          <ac:spMkLst>
            <pc:docMk/>
            <pc:sldMk cId="2153711645" sldId="354"/>
            <ac:spMk id="3" creationId="{E3279175-2D68-3F96-DD66-11F6427430D5}"/>
          </ac:spMkLst>
        </pc:spChg>
      </pc:sldChg>
      <pc:sldChg chg="modSp add mod">
        <pc:chgData name="Ken Graf" userId="149e958a33bc8fb0" providerId="LiveId" clId="{6EDFC447-60B9-4DC3-A040-14EC69285811}" dt="2024-06-23T12:42:43.525" v="243" actId="20577"/>
        <pc:sldMkLst>
          <pc:docMk/>
          <pc:sldMk cId="4093058266" sldId="355"/>
        </pc:sldMkLst>
        <pc:spChg chg="mod">
          <ac:chgData name="Ken Graf" userId="149e958a33bc8fb0" providerId="LiveId" clId="{6EDFC447-60B9-4DC3-A040-14EC69285811}" dt="2024-06-23T12:42:43.525" v="243" actId="20577"/>
          <ac:spMkLst>
            <pc:docMk/>
            <pc:sldMk cId="4093058266" sldId="355"/>
            <ac:spMk id="3" creationId="{032EF0E7-9FC9-4384-1CEA-18C44AD6EE7D}"/>
          </ac:spMkLst>
        </pc:spChg>
      </pc:sldChg>
      <pc:sldChg chg="add">
        <pc:chgData name="Ken Graf" userId="149e958a33bc8fb0" providerId="LiveId" clId="{6EDFC447-60B9-4DC3-A040-14EC69285811}" dt="2024-06-23T12:33:26.542" v="0"/>
        <pc:sldMkLst>
          <pc:docMk/>
          <pc:sldMk cId="3666430294" sldId="356"/>
        </pc:sldMkLst>
      </pc:sldChg>
    </pc:docChg>
  </pc:docChgLst>
  <pc:docChgLst>
    <pc:chgData name="Ken Graf" userId="149e958a33bc8fb0" providerId="LiveId" clId="{C0C3D071-BD16-441F-9378-1ED733F33585}"/>
    <pc:docChg chg="modSld">
      <pc:chgData name="Ken Graf" userId="149e958a33bc8fb0" providerId="LiveId" clId="{C0C3D071-BD16-441F-9378-1ED733F33585}" dt="2024-08-26T19:07:46.730" v="36" actId="20577"/>
      <pc:docMkLst>
        <pc:docMk/>
      </pc:docMkLst>
      <pc:sldChg chg="modSp">
        <pc:chgData name="Ken Graf" userId="149e958a33bc8fb0" providerId="LiveId" clId="{C0C3D071-BD16-441F-9378-1ED733F33585}" dt="2024-08-26T19:07:46.730" v="36" actId="20577"/>
        <pc:sldMkLst>
          <pc:docMk/>
          <pc:sldMk cId="4089162050" sldId="276"/>
        </pc:sldMkLst>
        <pc:spChg chg="mod">
          <ac:chgData name="Ken Graf" userId="149e958a33bc8fb0" providerId="LiveId" clId="{C0C3D071-BD16-441F-9378-1ED733F33585}" dt="2024-08-26T19:07:46.730" v="36" actId="20577"/>
          <ac:spMkLst>
            <pc:docMk/>
            <pc:sldMk cId="4089162050" sldId="276"/>
            <ac:spMk id="3" creationId="{00000000-0000-0000-0000-000000000000}"/>
          </ac:spMkLst>
        </pc:spChg>
      </pc:sldChg>
      <pc:sldChg chg="modSp mod">
        <pc:chgData name="Ken Graf" userId="149e958a33bc8fb0" providerId="LiveId" clId="{C0C3D071-BD16-441F-9378-1ED733F33585}" dt="2024-08-26T19:03:28.344" v="4" actId="20577"/>
        <pc:sldMkLst>
          <pc:docMk/>
          <pc:sldMk cId="543655678" sldId="303"/>
        </pc:sldMkLst>
        <pc:spChg chg="mod">
          <ac:chgData name="Ken Graf" userId="149e958a33bc8fb0" providerId="LiveId" clId="{C0C3D071-BD16-441F-9378-1ED733F33585}" dt="2024-08-26T19:03:28.344" v="4" actId="20577"/>
          <ac:spMkLst>
            <pc:docMk/>
            <pc:sldMk cId="543655678" sldId="303"/>
            <ac:spMk id="3" creationId="{A8A25947-C742-40F4-AD87-DBF8D601F8E2}"/>
          </ac:spMkLst>
        </pc:spChg>
      </pc:sldChg>
      <pc:sldChg chg="modSp mod">
        <pc:chgData name="Ken Graf" userId="149e958a33bc8fb0" providerId="LiveId" clId="{C0C3D071-BD16-441F-9378-1ED733F33585}" dt="2024-08-26T19:04:15.823" v="9" actId="20577"/>
        <pc:sldMkLst>
          <pc:docMk/>
          <pc:sldMk cId="4093058266" sldId="355"/>
        </pc:sldMkLst>
        <pc:spChg chg="mod">
          <ac:chgData name="Ken Graf" userId="149e958a33bc8fb0" providerId="LiveId" clId="{C0C3D071-BD16-441F-9378-1ED733F33585}" dt="2024-08-26T19:04:15.823" v="9" actId="20577"/>
          <ac:spMkLst>
            <pc:docMk/>
            <pc:sldMk cId="4093058266" sldId="355"/>
            <ac:spMk id="3" creationId="{032EF0E7-9FC9-4384-1CEA-18C44AD6EE7D}"/>
          </ac:spMkLst>
        </pc:spChg>
      </pc:sldChg>
      <pc:sldChg chg="modSp mod">
        <pc:chgData name="Ken Graf" userId="149e958a33bc8fb0" providerId="LiveId" clId="{C0C3D071-BD16-441F-9378-1ED733F33585}" dt="2024-08-26T19:05:31.583" v="26" actId="20577"/>
        <pc:sldMkLst>
          <pc:docMk/>
          <pc:sldMk cId="3666430294" sldId="356"/>
        </pc:sldMkLst>
        <pc:spChg chg="mod">
          <ac:chgData name="Ken Graf" userId="149e958a33bc8fb0" providerId="LiveId" clId="{C0C3D071-BD16-441F-9378-1ED733F33585}" dt="2024-08-26T19:05:31.583" v="26" actId="20577"/>
          <ac:spMkLst>
            <pc:docMk/>
            <pc:sldMk cId="3666430294" sldId="356"/>
            <ac:spMk id="3" creationId="{BAC80B2F-B599-4B34-AA6E-2381F2A42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yhunt.com/2011/06/brief-sony-password-analysi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Gizmodo, gawker, kotaku, deadspin, valleywag, jezebel  all gawker run blog sites</a:t>
            </a:r>
          </a:p>
          <a:p>
            <a:endParaRPr lang="en-US" sz="1600"/>
          </a:p>
          <a:p>
            <a:r>
              <a:rPr lang="en-US" sz="1600"/>
              <a:t>Truncation to 8 chars</a:t>
            </a:r>
          </a:p>
          <a:p>
            <a:endParaRPr lang="en-US" sz="1600"/>
          </a:p>
          <a:p>
            <a:r>
              <a:rPr lang="en-US" sz="1600"/>
              <a:t>Leeted variations of password</a:t>
            </a:r>
          </a:p>
          <a:p>
            <a:endParaRPr lang="en-US" sz="1600"/>
          </a:p>
          <a:p>
            <a:r>
              <a:rPr lang="en-US" sz="1600"/>
              <a:t>Almost 500K password analyzed, 180K unique</a:t>
            </a:r>
          </a:p>
          <a:p>
            <a:endParaRPr lang="en-US" sz="1600"/>
          </a:p>
          <a:p>
            <a:r>
              <a:rPr lang="en-US" sz="1600"/>
              <a:t>SONY: </a:t>
            </a:r>
            <a:r>
              <a:rPr lang="en-US" sz="1600">
                <a:hlinkClick r:id="rId3"/>
              </a:rPr>
              <a:t>http://www.troyhunt.com/2011/06/brief-sony-password-analysis.html</a:t>
            </a:r>
            <a:endParaRPr lang="en-US" sz="1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IT666 Spring Semster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F1CF4-B1B7-45FC-A1B6-07E9ADECCD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905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71365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E1ADA-3B07-BE5D-156A-0C8C7911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30519"/>
            <a:ext cx="5305425" cy="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5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1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hackme.com/module/linux-fundamentals" TargetMode="External"/><Relationship Id="rId7" Type="http://schemas.openxmlformats.org/officeDocument/2006/relationships/hyperlink" Target="https://www.offsec.com/labs/individual/" TargetMode="External"/><Relationship Id="rId2" Type="http://schemas.openxmlformats.org/officeDocument/2006/relationships/hyperlink" Target="https://tryhackme.com/classroo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hackthebox.com/login" TargetMode="External"/><Relationship Id="rId5" Type="http://schemas.openxmlformats.org/officeDocument/2006/relationships/hyperlink" Target="https://academy.hackthebox.com/" TargetMode="External"/><Relationship Id="rId4" Type="http://schemas.openxmlformats.org/officeDocument/2006/relationships/hyperlink" Target="https://tryhackme.com/module/web-hacking-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inciples.com/" TargetMode="External"/><Relationship Id="rId7" Type="http://schemas.openxmlformats.org/officeDocument/2006/relationships/hyperlink" Target="https://owasp.org/www-project-juice-shop/" TargetMode="External"/><Relationship Id="rId2" Type="http://schemas.openxmlformats.org/officeDocument/2006/relationships/hyperlink" Target="https://overthewire.org/war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ulnhub.com/" TargetMode="External"/><Relationship Id="rId5" Type="http://schemas.openxmlformats.org/officeDocument/2006/relationships/hyperlink" Target="https://cyberdefenders.org/" TargetMode="External"/><Relationship Id="rId4" Type="http://schemas.openxmlformats.org/officeDocument/2006/relationships/hyperlink" Target="https://blueteamlabs.onlin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w6QJZmSTJ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rotsec.org/download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parrotsec.org/docs/virtualization/virtualbox-guest-addi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hacktricks.xyz/welcome/getting-started-in-hacking" TargetMode="External"/><Relationship Id="rId2" Type="http://schemas.openxmlformats.org/officeDocument/2006/relationships/hyperlink" Target="https://portal.offsec.com/labs/pl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hackthebox.eu/lo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Course Overview</a:t>
            </a:r>
          </a:p>
          <a:p>
            <a:r>
              <a:rPr lang="en-US" sz="2400"/>
              <a:t>Modules</a:t>
            </a:r>
            <a:endParaRPr lang="en-US" sz="2400">
              <a:cs typeface="Calibri"/>
            </a:endParaRPr>
          </a:p>
          <a:p>
            <a:r>
              <a:rPr lang="en-US" sz="2400"/>
              <a:t>Labs</a:t>
            </a:r>
            <a:endParaRPr lang="en-US" sz="240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IT666 : Cybersecurity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51297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100 Gawker passwords (+24K of 500K cracked / 1.3M total)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0" y="1066800"/>
            <a:ext cx="10972800" cy="544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/>
              <a:t>123456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12345678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qwerty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abc123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12345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monkey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111111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consumer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letmein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dragon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trustno1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baseball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gizmodo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whatever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superman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3505200" y="1066800"/>
            <a:ext cx="1752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/>
              <a:t>1234567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sunshine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iloveyou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fuckyou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starwars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shadow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princess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cheese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123123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computer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gawker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football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blahblah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nintendo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soccer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654321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4800600" y="1066800"/>
            <a:ext cx="1752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asdfasdf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master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michael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passw0rd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kotaku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pepper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jennifer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666666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welcome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buster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batman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1q2w3e4r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maggie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michelle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pokemon</a:t>
            </a:r>
            <a:endParaRPr lang="en-US" sz="2000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6172200" y="1066800"/>
            <a:ext cx="1752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killer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andrew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internet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biteme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orange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jordan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ginger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aaaaaa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tigger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charlie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chicken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nothing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fuckoff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deadspin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valleywa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qwerty12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7391400" y="1066800"/>
            <a:ext cx="1752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george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swordfis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summer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asdf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matthew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asdfgh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mustang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yankees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hannah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asdfghjk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1qaz2wsx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cookie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midnight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123qwe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scooter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purple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banana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8686800" y="1066800"/>
            <a:ext cx="1752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jezebel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daniel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hunter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secret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redsox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spiderma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phoenix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joshua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jessica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asshole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asdf1234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william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qwertyui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62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424D-C58C-E613-97C9-71EFC3DB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training :  Both Linux and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9175-2D68-3F96-DD66-11F64274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TryHackMe</a:t>
            </a:r>
            <a:r>
              <a:rPr lang="en-US" dirty="0">
                <a:hlinkClick r:id="rId2"/>
              </a:rPr>
              <a:t> Classrooms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Hacking fundamentals</a:t>
            </a:r>
            <a:endParaRPr lang="en-US" dirty="0"/>
          </a:p>
          <a:p>
            <a:r>
              <a:rPr lang="en-US" dirty="0"/>
              <a:t>HackTheBox.eu  (HTB)</a:t>
            </a:r>
          </a:p>
          <a:p>
            <a:pPr lvl="1"/>
            <a:r>
              <a:rPr lang="en-US" dirty="0">
                <a:hlinkClick r:id="rId5"/>
              </a:rPr>
              <a:t>Academy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Labs</a:t>
            </a:r>
            <a:r>
              <a:rPr lang="en-US" dirty="0"/>
              <a:t> </a:t>
            </a:r>
          </a:p>
          <a:p>
            <a:r>
              <a:rPr lang="en-US" dirty="0"/>
              <a:t>Offensive Security</a:t>
            </a:r>
          </a:p>
          <a:p>
            <a:pPr lvl="1"/>
            <a:r>
              <a:rPr lang="en-US" dirty="0">
                <a:hlinkClick r:id="rId7"/>
              </a:rPr>
              <a:t>Let Me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4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7347-0256-EAFF-3FB7-AE9D1F74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Security practice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4563-C8CF-231D-66D2-7CA470C6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OverTheWire</a:t>
            </a:r>
            <a:r>
              <a:rPr lang="en-US" dirty="0"/>
              <a:t> : Cloud based </a:t>
            </a:r>
            <a:r>
              <a:rPr lang="en-US" dirty="0" err="1"/>
              <a:t>linux</a:t>
            </a:r>
            <a:r>
              <a:rPr lang="en-US" dirty="0"/>
              <a:t> &amp; security concepts</a:t>
            </a:r>
          </a:p>
          <a:p>
            <a:r>
              <a:rPr lang="en-US" dirty="0">
                <a:hlinkClick r:id="rId3"/>
              </a:rPr>
              <a:t>Python Principles </a:t>
            </a:r>
            <a:r>
              <a:rPr lang="en-US" dirty="0"/>
              <a:t>: Cloud python training</a:t>
            </a:r>
          </a:p>
          <a:p>
            <a:r>
              <a:rPr lang="en-US" dirty="0">
                <a:hlinkClick r:id="rId4"/>
              </a:rPr>
              <a:t>Blue Team Labs </a:t>
            </a:r>
            <a:r>
              <a:rPr lang="en-US" dirty="0"/>
              <a:t>: Cloud hands-on defense labs</a:t>
            </a:r>
          </a:p>
          <a:p>
            <a:r>
              <a:rPr lang="en-US" dirty="0">
                <a:hlinkClick r:id="rId5"/>
              </a:rPr>
              <a:t>CyberDefenders</a:t>
            </a:r>
            <a:r>
              <a:rPr lang="en-US" dirty="0"/>
              <a:t> : Cloud hands-on defense labs</a:t>
            </a:r>
          </a:p>
          <a:p>
            <a:r>
              <a:rPr lang="en-US" dirty="0" err="1">
                <a:hlinkClick r:id="rId6"/>
              </a:rPr>
              <a:t>VulnHub</a:t>
            </a:r>
            <a:r>
              <a:rPr lang="en-US" dirty="0"/>
              <a:t> : Laptop downloadable VMs</a:t>
            </a:r>
          </a:p>
          <a:p>
            <a:r>
              <a:rPr lang="en-US" dirty="0">
                <a:hlinkClick r:id="rId7"/>
              </a:rPr>
              <a:t>OWASP Juice Shop </a:t>
            </a:r>
            <a:r>
              <a:rPr lang="en-US" dirty="0"/>
              <a:t>: Cloud based e-commerce site to hack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2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BB0-19F2-AA49-8655-5F77CDD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team&#10;&#10;Description automatically generated">
            <a:extLst>
              <a:ext uri="{FF2B5EF4-FFF2-40B4-BE49-F238E27FC236}">
                <a16:creationId xmlns:a16="http://schemas.microsoft.com/office/drawing/2014/main" id="{8E15C8DB-7382-6D89-E6FE-306B942C3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0"/>
            <a:ext cx="10293927" cy="6767830"/>
          </a:xfrm>
        </p:spPr>
      </p:pic>
    </p:spTree>
    <p:extLst>
      <p:ext uri="{BB962C8B-B14F-4D97-AF65-F5344CB8AC3E}">
        <p14:creationId xmlns:p14="http://schemas.microsoft.com/office/powerpoint/2010/main" val="31543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2AA42F-84C6-C6AC-4FCD-7AC337305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Parrot Security Edition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26C6EF-8FD8-B544-0BF4-9D39FEEF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- 1</a:t>
            </a:r>
          </a:p>
        </p:txBody>
      </p:sp>
    </p:spTree>
    <p:extLst>
      <p:ext uri="{BB962C8B-B14F-4D97-AF65-F5344CB8AC3E}">
        <p14:creationId xmlns:p14="http://schemas.microsoft.com/office/powerpoint/2010/main" val="390022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424D-C58C-E613-97C9-71EFC3DB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&amp;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9175-2D68-3F96-DD66-11F64274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  <a:p>
            <a:pPr lvl="1"/>
            <a:r>
              <a:rPr lang="en-US" dirty="0"/>
              <a:t>Join class server</a:t>
            </a:r>
            <a:r>
              <a:rPr lang="en-US"/>
              <a:t>: </a:t>
            </a:r>
            <a:r>
              <a:rPr lang="en-US">
                <a:hlinkClick r:id="rId2"/>
              </a:rPr>
              <a:t>https://discord.gg/w6QJZmSTJt</a:t>
            </a:r>
            <a:r>
              <a:rPr lang="en-US"/>
              <a:t> </a:t>
            </a:r>
            <a:endParaRPr lang="en-US" dirty="0"/>
          </a:p>
          <a:p>
            <a:pPr lvl="1"/>
            <a:r>
              <a:rPr lang="en-US" dirty="0"/>
              <a:t>Change your handle to how you want to be addressed in class</a:t>
            </a:r>
          </a:p>
          <a:p>
            <a:pPr lvl="1"/>
            <a:r>
              <a:rPr lang="en-US" dirty="0"/>
              <a:t>DM me a selfie</a:t>
            </a:r>
          </a:p>
          <a:p>
            <a:pPr lvl="1"/>
            <a:r>
              <a:rPr lang="en-US" dirty="0"/>
              <a:t>In general channel, share/upvote topics you would like to see in class</a:t>
            </a:r>
          </a:p>
        </p:txBody>
      </p:sp>
    </p:spTree>
    <p:extLst>
      <p:ext uri="{BB962C8B-B14F-4D97-AF65-F5344CB8AC3E}">
        <p14:creationId xmlns:p14="http://schemas.microsoft.com/office/powerpoint/2010/main" val="215371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AA1F-0A0A-3635-992B-8AD3B7B7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Parrot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B3CE-79E2-844F-D781-654FFDA4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VirtualBox </a:t>
            </a:r>
            <a:r>
              <a:rPr lang="en-US" dirty="0">
                <a:hlinkClick r:id="rId2"/>
              </a:rPr>
              <a:t>Download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Security Edition</a:t>
            </a:r>
            <a:endParaRPr lang="en-US" dirty="0"/>
          </a:p>
          <a:p>
            <a:pPr lvl="1"/>
            <a:r>
              <a:rPr lang="en-US" dirty="0"/>
              <a:t>“ova” is a 6 Gb download</a:t>
            </a:r>
          </a:p>
          <a:p>
            <a:r>
              <a:rPr lang="en-US" dirty="0"/>
              <a:t>VirtualBox steps</a:t>
            </a:r>
          </a:p>
          <a:p>
            <a:pPr lvl="1"/>
            <a:r>
              <a:rPr lang="en-US" dirty="0"/>
              <a:t>Import Appliance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hlinkClick r:id="rId4"/>
              </a:rPr>
              <a:t>Guest Additions</a:t>
            </a:r>
            <a:r>
              <a:rPr lang="en-US" dirty="0"/>
              <a:t> if “iso” download</a:t>
            </a:r>
          </a:p>
          <a:p>
            <a:pPr lvl="1"/>
            <a:r>
              <a:rPr lang="en-US" dirty="0"/>
              <a:t>Optional: </a:t>
            </a:r>
          </a:p>
          <a:p>
            <a:pPr lvl="2"/>
            <a:r>
              <a:rPr lang="en-US" dirty="0"/>
              <a:t>Configure a shared folder</a:t>
            </a:r>
          </a:p>
          <a:p>
            <a:pPr lvl="2"/>
            <a:r>
              <a:rPr lang="en-US" dirty="0"/>
              <a:t>Configure a second network to allow host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Parrot communications</a:t>
            </a:r>
          </a:p>
          <a:p>
            <a:r>
              <a:rPr lang="en-US" dirty="0"/>
              <a:t>Parrot OS commands</a:t>
            </a:r>
          </a:p>
          <a:p>
            <a:pPr marL="457200" lvl="1" indent="0">
              <a:buNone/>
            </a:pPr>
            <a:r>
              <a:rPr lang="en-US" b="1" i="1" dirty="0"/>
              <a:t>sudo –</a:t>
            </a:r>
            <a:r>
              <a:rPr lang="en-US" b="1" i="1" dirty="0" err="1"/>
              <a:t>i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/>
              <a:t>apt-get update &amp;&amp; apt-get upgrade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FAD4E2-D057-BFF9-1868-CF5AA9F7F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53" y="594519"/>
            <a:ext cx="4226147" cy="30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2AA42F-84C6-C6AC-4FCD-7AC337305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at end of next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26C6EF-8FD8-B544-0BF4-9D39FEEF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2 - PREVIEW</a:t>
            </a:r>
          </a:p>
        </p:txBody>
      </p:sp>
    </p:spTree>
    <p:extLst>
      <p:ext uri="{BB962C8B-B14F-4D97-AF65-F5344CB8AC3E}">
        <p14:creationId xmlns:p14="http://schemas.microsoft.com/office/powerpoint/2010/main" val="32630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AD1ED27-5346-AE8B-A21F-D2A26B7C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7FF4AF-11F5-3A8C-FA51-FC0A8A10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638"/>
            <a:ext cx="4008580" cy="374888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609AB9B-517B-CD1E-386E-45BD5CB7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10" y="1295400"/>
            <a:ext cx="4008580" cy="374888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2B12A3-AF76-7AB4-46B5-8B65FE3C3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09" y="2667000"/>
            <a:ext cx="4008580" cy="37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6269-F005-4761-AF17-C1D9B278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ACM &amp; IEEE Curriculum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4E5C3-E84D-4EF3-80EE-C75A15418044}"/>
              </a:ext>
            </a:extLst>
          </p:cNvPr>
          <p:cNvSpPr txBox="1"/>
          <p:nvPr/>
        </p:nvSpPr>
        <p:spPr>
          <a:xfrm>
            <a:off x="5010150" y="3095625"/>
            <a:ext cx="177165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>
                <a:solidFill>
                  <a:srgbClr val="00B050"/>
                </a:solidFill>
              </a:rPr>
              <a:t>CYBER SAFETY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B6062-A40A-40E2-90E8-87E1216C1D6F}"/>
              </a:ext>
            </a:extLst>
          </p:cNvPr>
          <p:cNvSpPr txBox="1"/>
          <p:nvPr/>
        </p:nvSpPr>
        <p:spPr>
          <a:xfrm>
            <a:off x="6724650" y="1928813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6BC6D-4681-4D9A-8DCC-410514F25AE7}"/>
              </a:ext>
            </a:extLst>
          </p:cNvPr>
          <p:cNvSpPr txBox="1"/>
          <p:nvPr/>
        </p:nvSpPr>
        <p:spPr>
          <a:xfrm>
            <a:off x="8096250" y="2762250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92192-B701-48E1-9149-8F7274F84661}"/>
              </a:ext>
            </a:extLst>
          </p:cNvPr>
          <p:cNvSpPr txBox="1"/>
          <p:nvPr/>
        </p:nvSpPr>
        <p:spPr>
          <a:xfrm>
            <a:off x="7943850" y="371951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Human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E0FA8-DCF9-4D4E-8E28-1CA1AA98FB2C}"/>
              </a:ext>
            </a:extLst>
          </p:cNvPr>
          <p:cNvSpPr txBox="1"/>
          <p:nvPr/>
        </p:nvSpPr>
        <p:spPr>
          <a:xfrm>
            <a:off x="6781800" y="4548188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Societal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8ED02-1A3C-461E-A3D6-81DB77584B51}"/>
              </a:ext>
            </a:extLst>
          </p:cNvPr>
          <p:cNvSpPr txBox="1"/>
          <p:nvPr/>
        </p:nvSpPr>
        <p:spPr>
          <a:xfrm>
            <a:off x="2371725" y="3724274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2A-447A-43E4-99A4-C8DE1006682C}"/>
              </a:ext>
            </a:extLst>
          </p:cNvPr>
          <p:cNvSpPr txBox="1"/>
          <p:nvPr/>
        </p:nvSpPr>
        <p:spPr>
          <a:xfrm>
            <a:off x="3790950" y="4581525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Organizational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C6814-24A1-422B-9A43-EB956AFACFCF}"/>
              </a:ext>
            </a:extLst>
          </p:cNvPr>
          <p:cNvSpPr txBox="1"/>
          <p:nvPr/>
        </p:nvSpPr>
        <p:spPr>
          <a:xfrm>
            <a:off x="4305300" y="1928813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B44A4-57AB-4A59-8CB1-1A948FFDEFEB}"/>
              </a:ext>
            </a:extLst>
          </p:cNvPr>
          <p:cNvSpPr txBox="1"/>
          <p:nvPr/>
        </p:nvSpPr>
        <p:spPr>
          <a:xfrm>
            <a:off x="2724150" y="2752725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3200" b="1"/>
              <a:t>Systems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D86E5-2E6E-42D8-A937-7528198847CB}"/>
              </a:ext>
            </a:extLst>
          </p:cNvPr>
          <p:cNvCxnSpPr>
            <a:cxnSpLocks/>
          </p:cNvCxnSpPr>
          <p:nvPr/>
        </p:nvCxnSpPr>
        <p:spPr>
          <a:xfrm flipV="1">
            <a:off x="4657725" y="3609976"/>
            <a:ext cx="504825" cy="342899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A9123-D3FA-406D-A6C8-EFBCBDAB50A5}"/>
              </a:ext>
            </a:extLst>
          </p:cNvPr>
          <p:cNvCxnSpPr>
            <a:cxnSpLocks/>
          </p:cNvCxnSpPr>
          <p:nvPr/>
        </p:nvCxnSpPr>
        <p:spPr>
          <a:xfrm flipH="1" flipV="1">
            <a:off x="6724650" y="3674270"/>
            <a:ext cx="409575" cy="873918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257FB-48AC-4D1A-88FD-FB26D043A133}"/>
              </a:ext>
            </a:extLst>
          </p:cNvPr>
          <p:cNvCxnSpPr>
            <a:cxnSpLocks/>
          </p:cNvCxnSpPr>
          <p:nvPr/>
        </p:nvCxnSpPr>
        <p:spPr>
          <a:xfrm>
            <a:off x="5312569" y="2516982"/>
            <a:ext cx="207168" cy="569118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D3DD4E-33A5-43A9-A9F2-FF159E9A1C84}"/>
              </a:ext>
            </a:extLst>
          </p:cNvPr>
          <p:cNvCxnSpPr>
            <a:cxnSpLocks/>
          </p:cNvCxnSpPr>
          <p:nvPr/>
        </p:nvCxnSpPr>
        <p:spPr>
          <a:xfrm flipV="1">
            <a:off x="5238750" y="3609976"/>
            <a:ext cx="352425" cy="971549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4D004-1353-4219-B787-D478265783EE}"/>
              </a:ext>
            </a:extLst>
          </p:cNvPr>
          <p:cNvCxnSpPr>
            <a:cxnSpLocks/>
          </p:cNvCxnSpPr>
          <p:nvPr/>
        </p:nvCxnSpPr>
        <p:spPr>
          <a:xfrm>
            <a:off x="4352925" y="3081338"/>
            <a:ext cx="638176" cy="11906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95CBB1-F805-4C68-ADC6-3547005B6726}"/>
              </a:ext>
            </a:extLst>
          </p:cNvPr>
          <p:cNvCxnSpPr>
            <a:cxnSpLocks/>
          </p:cNvCxnSpPr>
          <p:nvPr/>
        </p:nvCxnSpPr>
        <p:spPr>
          <a:xfrm flipH="1">
            <a:off x="7639050" y="3161298"/>
            <a:ext cx="457200" cy="15954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8216CE-BE6C-41AC-B55A-D2BAC0145D3E}"/>
              </a:ext>
            </a:extLst>
          </p:cNvPr>
          <p:cNvCxnSpPr>
            <a:cxnSpLocks/>
          </p:cNvCxnSpPr>
          <p:nvPr/>
        </p:nvCxnSpPr>
        <p:spPr>
          <a:xfrm flipH="1">
            <a:off x="6781800" y="2486024"/>
            <a:ext cx="552450" cy="6096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89551D-A903-46AA-B05A-E319619DACAE}"/>
              </a:ext>
            </a:extLst>
          </p:cNvPr>
          <p:cNvCxnSpPr>
            <a:cxnSpLocks/>
          </p:cNvCxnSpPr>
          <p:nvPr/>
        </p:nvCxnSpPr>
        <p:spPr>
          <a:xfrm flipH="1" flipV="1">
            <a:off x="7410450" y="3719512"/>
            <a:ext cx="533400" cy="233363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20757D-6664-4892-B41F-291D688E4B15}"/>
              </a:ext>
            </a:extLst>
          </p:cNvPr>
          <p:cNvSpPr txBox="1"/>
          <p:nvPr/>
        </p:nvSpPr>
        <p:spPr>
          <a:xfrm>
            <a:off x="5636794" y="1046497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Chromium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D21C6F-C921-4A47-B15A-408CD66F5C98}"/>
              </a:ext>
            </a:extLst>
          </p:cNvPr>
          <p:cNvSpPr txBox="1"/>
          <p:nvPr/>
        </p:nvSpPr>
        <p:spPr>
          <a:xfrm>
            <a:off x="3166312" y="1343275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Design &amp; Testing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B52E4C-B083-46F6-BF35-C39C45173E91}"/>
              </a:ext>
            </a:extLst>
          </p:cNvPr>
          <p:cNvSpPr txBox="1"/>
          <p:nvPr/>
        </p:nvSpPr>
        <p:spPr>
          <a:xfrm>
            <a:off x="7329235" y="1343275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VPN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7C7D62-0469-4D62-9CFD-5B37B566D8E5}"/>
              </a:ext>
            </a:extLst>
          </p:cNvPr>
          <p:cNvSpPr txBox="1"/>
          <p:nvPr/>
        </p:nvSpPr>
        <p:spPr>
          <a:xfrm>
            <a:off x="5941594" y="1567864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SDN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B82CD1-7BD0-4063-B253-CF702B61CCAA}"/>
              </a:ext>
            </a:extLst>
          </p:cNvPr>
          <p:cNvSpPr txBox="1"/>
          <p:nvPr/>
        </p:nvSpPr>
        <p:spPr>
          <a:xfrm>
            <a:off x="8275715" y="1563850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 err="1">
                <a:solidFill>
                  <a:srgbClr val="FF0000"/>
                </a:solidFill>
              </a:rPr>
              <a:t>WiFi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5998E8-B0F6-4DE3-82D2-3478CA7240FB}"/>
              </a:ext>
            </a:extLst>
          </p:cNvPr>
          <p:cNvSpPr txBox="1"/>
          <p:nvPr/>
        </p:nvSpPr>
        <p:spPr>
          <a:xfrm>
            <a:off x="9430750" y="2073188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Forensics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B0B5A4-A12F-40A2-86FD-304E18EB0826}"/>
              </a:ext>
            </a:extLst>
          </p:cNvPr>
          <p:cNvSpPr txBox="1"/>
          <p:nvPr/>
        </p:nvSpPr>
        <p:spPr>
          <a:xfrm>
            <a:off x="9248050" y="1606189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HTTPS/TLS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9F633E-CCA1-45DC-BBFC-9ED773E8943A}"/>
              </a:ext>
            </a:extLst>
          </p:cNvPr>
          <p:cNvSpPr txBox="1"/>
          <p:nvPr/>
        </p:nvSpPr>
        <p:spPr>
          <a:xfrm>
            <a:off x="9502938" y="2602579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Crypto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6AD743-861D-40BB-B49F-AAD3EA0C9AFD}"/>
              </a:ext>
            </a:extLst>
          </p:cNvPr>
          <p:cNvSpPr txBox="1"/>
          <p:nvPr/>
        </p:nvSpPr>
        <p:spPr>
          <a:xfrm>
            <a:off x="9863882" y="3035718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Blockchain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B4CFAE-D87E-4C4D-AF58-F15D883FB279}"/>
              </a:ext>
            </a:extLst>
          </p:cNvPr>
          <p:cNvSpPr txBox="1"/>
          <p:nvPr/>
        </p:nvSpPr>
        <p:spPr>
          <a:xfrm>
            <a:off x="10007815" y="363685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Social</a:t>
            </a:r>
          </a:p>
          <a:p>
            <a:r>
              <a:rPr lang="en-US" sz="2400" b="1">
                <a:solidFill>
                  <a:srgbClr val="FF0000"/>
                </a:solidFill>
              </a:rPr>
              <a:t>Engineering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5388E4-67C4-4766-AECC-6C4EDF7C53BC}"/>
              </a:ext>
            </a:extLst>
          </p:cNvPr>
          <p:cNvSpPr txBox="1"/>
          <p:nvPr/>
        </p:nvSpPr>
        <p:spPr>
          <a:xfrm>
            <a:off x="8868873" y="4527881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Privacy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B30242-8844-4446-9E31-54E962DA3EC0}"/>
              </a:ext>
            </a:extLst>
          </p:cNvPr>
          <p:cNvSpPr txBox="1"/>
          <p:nvPr/>
        </p:nvSpPr>
        <p:spPr>
          <a:xfrm>
            <a:off x="433388" y="4095057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Supply Chain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56BB56-413C-4E5D-895B-902B8D870EF6}"/>
              </a:ext>
            </a:extLst>
          </p:cNvPr>
          <p:cNvSpPr txBox="1"/>
          <p:nvPr/>
        </p:nvSpPr>
        <p:spPr>
          <a:xfrm>
            <a:off x="8183073" y="5163547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Crime/Law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EE72B-663F-4641-8540-D851D07EE5B8}"/>
              </a:ext>
            </a:extLst>
          </p:cNvPr>
          <p:cNvSpPr txBox="1"/>
          <p:nvPr/>
        </p:nvSpPr>
        <p:spPr>
          <a:xfrm>
            <a:off x="6476608" y="533347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Digital</a:t>
            </a:r>
          </a:p>
          <a:p>
            <a:r>
              <a:rPr lang="en-US" sz="2400" b="1">
                <a:solidFill>
                  <a:srgbClr val="FF0000"/>
                </a:solidFill>
              </a:rPr>
              <a:t>Contracts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AD747E-186F-48BB-9FD1-963B1D7A51CD}"/>
              </a:ext>
            </a:extLst>
          </p:cNvPr>
          <p:cNvSpPr txBox="1"/>
          <p:nvPr/>
        </p:nvSpPr>
        <p:spPr>
          <a:xfrm>
            <a:off x="5105008" y="5356756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GRC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07F3A-7A8E-45AB-88B9-7D084E3D5E8D}"/>
              </a:ext>
            </a:extLst>
          </p:cNvPr>
          <p:cNvSpPr txBox="1"/>
          <p:nvPr/>
        </p:nvSpPr>
        <p:spPr>
          <a:xfrm>
            <a:off x="3151991" y="5348818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Risk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D1B6C-D00B-4677-87AA-4471936CD9F7}"/>
              </a:ext>
            </a:extLst>
          </p:cNvPr>
          <p:cNvSpPr txBox="1"/>
          <p:nvPr/>
        </p:nvSpPr>
        <p:spPr>
          <a:xfrm>
            <a:off x="1508177" y="198596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62B32-DB8A-469F-9127-FB541D8AC305}"/>
              </a:ext>
            </a:extLst>
          </p:cNvPr>
          <p:cNvSpPr txBox="1"/>
          <p:nvPr/>
        </p:nvSpPr>
        <p:spPr>
          <a:xfrm>
            <a:off x="4043362" y="579861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765408-EC4E-493A-A259-BADE2D0D0443}"/>
              </a:ext>
            </a:extLst>
          </p:cNvPr>
          <p:cNvSpPr txBox="1"/>
          <p:nvPr/>
        </p:nvSpPr>
        <p:spPr>
          <a:xfrm>
            <a:off x="1489683" y="4830172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Procurement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961B36-5D1A-44CA-8CE4-C3EBF1C09DD6}"/>
              </a:ext>
            </a:extLst>
          </p:cNvPr>
          <p:cNvSpPr txBox="1"/>
          <p:nvPr/>
        </p:nvSpPr>
        <p:spPr>
          <a:xfrm>
            <a:off x="1208617" y="2669727"/>
            <a:ext cx="1371600" cy="6667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Docker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268EA09-2314-45CC-83C8-B804FD643D64}"/>
              </a:ext>
            </a:extLst>
          </p:cNvPr>
          <p:cNvSpPr/>
          <p:nvPr/>
        </p:nvSpPr>
        <p:spPr>
          <a:xfrm>
            <a:off x="880533" y="926919"/>
            <a:ext cx="10972800" cy="250208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CompTIA Security+ certification</a:t>
            </a:r>
          </a:p>
          <a:p>
            <a:pPr lvl="1"/>
            <a:r>
              <a:rPr lang="en-US" dirty="0"/>
              <a:t>Book provides terminology and questions</a:t>
            </a:r>
          </a:p>
          <a:p>
            <a:pPr lvl="1"/>
            <a:r>
              <a:rPr lang="en-US" dirty="0"/>
              <a:t>Generally, one chapter per lecture meeting</a:t>
            </a:r>
          </a:p>
          <a:p>
            <a:r>
              <a:rPr lang="en-US" dirty="0"/>
              <a:t>Typical class structure</a:t>
            </a:r>
          </a:p>
          <a:p>
            <a:pPr lvl="1"/>
            <a:r>
              <a:rPr lang="en-US" dirty="0"/>
              <a:t>Practical discussions from assigned chapter reading</a:t>
            </a:r>
          </a:p>
          <a:p>
            <a:pPr lvl="1"/>
            <a:r>
              <a:rPr lang="en-US" dirty="0"/>
              <a:t>Hands-on lab</a:t>
            </a:r>
          </a:p>
          <a:p>
            <a:r>
              <a:rPr lang="en-US" dirty="0"/>
              <a:t>Text</a:t>
            </a:r>
          </a:p>
          <a:p>
            <a:pPr marL="914400" lvl="2" indent="0">
              <a:buNone/>
            </a:pPr>
            <a:r>
              <a:rPr lang="en-US" dirty="0"/>
              <a:t>CompTIA Security+ Study Guide  SY0-701, Ninth Edition</a:t>
            </a:r>
          </a:p>
          <a:p>
            <a:pPr marL="914400" lvl="2" indent="0">
              <a:buNone/>
            </a:pPr>
            <a:r>
              <a:rPr lang="en-US" dirty="0"/>
              <a:t>Authors: Mike Chapple, David </a:t>
            </a:r>
            <a:r>
              <a:rPr lang="en-US" dirty="0" err="1"/>
              <a:t>Seidl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eBook ISBN: 9781394211432 is available on Safari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C028C-CB42-824E-BDFE-BECCEA50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4038600"/>
            <a:ext cx="1905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25F-A9AF-4202-800A-D8FEB500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5947-C742-40F4-AD87-DBF8D60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Parrot OS virtual machine (VirtualBox/Parallels)</a:t>
            </a:r>
          </a:p>
          <a:p>
            <a:pPr lvl="1"/>
            <a:r>
              <a:rPr lang="en-US" dirty="0"/>
              <a:t>OpenSSL</a:t>
            </a:r>
          </a:p>
          <a:p>
            <a:pPr lvl="1"/>
            <a:r>
              <a:rPr lang="en-US" dirty="0"/>
              <a:t>OpenVPN</a:t>
            </a:r>
          </a:p>
          <a:p>
            <a:pPr lvl="1"/>
            <a:r>
              <a:rPr lang="en-US" dirty="0"/>
              <a:t>Wireshark</a:t>
            </a:r>
          </a:p>
          <a:p>
            <a:pPr lvl="1"/>
            <a:r>
              <a:rPr lang="en-US" dirty="0"/>
              <a:t>OWASP ZAP</a:t>
            </a:r>
          </a:p>
          <a:p>
            <a:pPr lvl="1"/>
            <a:r>
              <a:rPr lang="en-US" dirty="0" err="1"/>
              <a:t>Burpsuite</a:t>
            </a:r>
            <a:endParaRPr lang="en-US" dirty="0"/>
          </a:p>
          <a:p>
            <a:r>
              <a:rPr lang="en-US" dirty="0"/>
              <a:t>Cloud Account (AWS for labs)</a:t>
            </a:r>
          </a:p>
          <a:p>
            <a:pPr lvl="1"/>
            <a:r>
              <a:rPr lang="en-US" dirty="0"/>
              <a:t>You will need a public location to host your hackable machine</a:t>
            </a:r>
          </a:p>
          <a:p>
            <a:r>
              <a:rPr lang="en-US" dirty="0"/>
              <a:t>Various online resources</a:t>
            </a:r>
          </a:p>
        </p:txBody>
      </p:sp>
    </p:spTree>
    <p:extLst>
      <p:ext uri="{BB962C8B-B14F-4D97-AF65-F5344CB8AC3E}">
        <p14:creationId xmlns:p14="http://schemas.microsoft.com/office/powerpoint/2010/main" val="5436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17DB-2992-BA5A-F32D-6CF19EDA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End-of-semester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F0E7-9FC9-4384-1CEA-18C44AD6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flawed machine</a:t>
            </a:r>
          </a:p>
          <a:p>
            <a:r>
              <a:rPr lang="en-US" dirty="0"/>
              <a:t>Must be remotely accessible to the entire class</a:t>
            </a:r>
          </a:p>
          <a:p>
            <a:r>
              <a:rPr lang="en-US" dirty="0"/>
              <a:t>Should take 5-10 minutes to hack</a:t>
            </a:r>
          </a:p>
          <a:p>
            <a:pPr lvl="1"/>
            <a:r>
              <a:rPr lang="en-US" dirty="0"/>
              <a:t>Provide hints, story, and/or theme</a:t>
            </a:r>
          </a:p>
          <a:p>
            <a:pPr lvl="1"/>
            <a:r>
              <a:rPr lang="en-US" dirty="0"/>
              <a:t>Unauthenticated access or an escalation of privilege</a:t>
            </a:r>
          </a:p>
          <a:p>
            <a:r>
              <a:rPr lang="en-US" dirty="0"/>
              <a:t>Idea sites</a:t>
            </a:r>
          </a:p>
          <a:p>
            <a:pPr lvl="1"/>
            <a:r>
              <a:rPr lang="en-US" dirty="0">
                <a:hlinkClick r:id="rId2"/>
              </a:rPr>
              <a:t>https://portal.offsec.com/labs/play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https://book.hacktricks.xyz/welcome/getting-started-in-hacking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5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DED4-DAD8-49A7-9118-A1E6E67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0B2F-B599-4B34-AA6E-2381F2A4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ALL work on-time</a:t>
            </a:r>
          </a:p>
          <a:p>
            <a:r>
              <a:rPr lang="en-US" dirty="0"/>
              <a:t>Do the readings prior to class/understand practice questions</a:t>
            </a:r>
          </a:p>
          <a:p>
            <a:r>
              <a:rPr lang="en-US" dirty="0"/>
              <a:t>Get an instance of Parrot OS running</a:t>
            </a:r>
          </a:p>
          <a:p>
            <a:pPr lvl="1"/>
            <a:r>
              <a:rPr lang="en-US" dirty="0"/>
              <a:t>Past students have preferred VirtualBox appliance</a:t>
            </a:r>
          </a:p>
          <a:p>
            <a:pPr lvl="1"/>
            <a:r>
              <a:rPr lang="en-US" dirty="0"/>
              <a:t>Dedicated, Live USB, and Cloud deployments are options</a:t>
            </a:r>
          </a:p>
          <a:p>
            <a:r>
              <a:rPr lang="en-US" dirty="0"/>
              <a:t>Create a Hack The Box “lab” (</a:t>
            </a:r>
            <a:r>
              <a:rPr lang="en-US" dirty="0">
                <a:hlinkClick r:id="rId2"/>
              </a:rPr>
              <a:t>HTB</a:t>
            </a:r>
            <a:r>
              <a:rPr lang="en-US" dirty="0"/>
              <a:t>) account</a:t>
            </a:r>
          </a:p>
          <a:p>
            <a:r>
              <a:rPr lang="en-US" dirty="0"/>
              <a:t>Create an AWS account</a:t>
            </a:r>
          </a:p>
          <a:p>
            <a:pPr lvl="1"/>
            <a:r>
              <a:rPr lang="en-US" dirty="0"/>
              <a:t>Needed for some labs</a:t>
            </a:r>
          </a:p>
          <a:p>
            <a:pPr lvl="1"/>
            <a:r>
              <a:rPr lang="en-US" dirty="0"/>
              <a:t>Your hackable machine can be hosted in free tier</a:t>
            </a:r>
          </a:p>
        </p:txBody>
      </p:sp>
    </p:spTree>
    <p:extLst>
      <p:ext uri="{BB962C8B-B14F-4D97-AF65-F5344CB8AC3E}">
        <p14:creationId xmlns:p14="http://schemas.microsoft.com/office/powerpoint/2010/main" val="36664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</a:t>
            </a:r>
            <a:r>
              <a:rPr lang="en-US" b="1">
                <a:solidFill>
                  <a:srgbClr val="FF0000"/>
                </a:solidFill>
              </a:rPr>
              <a:t>(NO CREDIT FOR LATE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Lab assignments are 50% of course grade</a:t>
            </a:r>
          </a:p>
          <a:p>
            <a:pPr lvl="1"/>
            <a:r>
              <a:rPr lang="en-US" dirty="0"/>
              <a:t>In class, one lab for each class</a:t>
            </a:r>
          </a:p>
          <a:p>
            <a:r>
              <a:rPr lang="en-US" dirty="0"/>
              <a:t>Lab walkthrough 10%</a:t>
            </a:r>
          </a:p>
          <a:p>
            <a:pPr lvl="1"/>
            <a:r>
              <a:rPr lang="en-US" dirty="0"/>
              <a:t>Present to the class the steps needed to complete the lab for that day</a:t>
            </a:r>
          </a:p>
          <a:p>
            <a:r>
              <a:rPr lang="en-US" dirty="0"/>
              <a:t>Hackable machine project 30%</a:t>
            </a:r>
          </a:p>
          <a:p>
            <a:pPr lvl="1"/>
            <a:r>
              <a:rPr lang="en-US" dirty="0"/>
              <a:t>White, Red, and Blue team roles</a:t>
            </a:r>
          </a:p>
          <a:p>
            <a:pPr lvl="1"/>
            <a:r>
              <a:rPr lang="en-US" dirty="0"/>
              <a:t>Walkthrough presentation to class, peer and instructor assessed</a:t>
            </a:r>
          </a:p>
          <a:p>
            <a:r>
              <a:rPr lang="en-US" dirty="0"/>
              <a:t>“Final” is based on Security+ exam questions 10%</a:t>
            </a:r>
          </a:p>
        </p:txBody>
      </p:sp>
    </p:spTree>
    <p:extLst>
      <p:ext uri="{BB962C8B-B14F-4D97-AF65-F5344CB8AC3E}">
        <p14:creationId xmlns:p14="http://schemas.microsoft.com/office/powerpoint/2010/main" val="9919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B031-B82D-4A90-8541-A7EDD7C4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of the questions answered by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301"/>
            <a:ext cx="10972800" cy="507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What does the UNH AUP (dis)allow you to do? </a:t>
            </a:r>
          </a:p>
          <a:p>
            <a:pPr lvl="0"/>
            <a:r>
              <a:rPr lang="en-US" dirty="0"/>
              <a:t>Can you hack AGATE.cs.unh.edu while taking this class? </a:t>
            </a:r>
          </a:p>
          <a:p>
            <a:r>
              <a:rPr lang="en-US" dirty="0"/>
              <a:t>Linux file permission of </a:t>
            </a:r>
            <a:r>
              <a:rPr lang="en-US"/>
              <a:t>007 prohibits/allows </a:t>
            </a:r>
            <a:r>
              <a:rPr lang="en-US" dirty="0"/>
              <a:t>what actions? </a:t>
            </a:r>
            <a:endParaRPr lang="en-US" dirty="0">
              <a:cs typeface="Calibri"/>
            </a:endParaRPr>
          </a:p>
          <a:p>
            <a:r>
              <a:rPr lang="en-US" dirty="0"/>
              <a:t>How do you defend against a DoS attack? </a:t>
            </a:r>
          </a:p>
          <a:p>
            <a:pPr lvl="0"/>
            <a:r>
              <a:rPr lang="en-US" dirty="0"/>
              <a:t>How can I attack serverless applications?</a:t>
            </a:r>
          </a:p>
          <a:p>
            <a:pPr lvl="0"/>
            <a:r>
              <a:rPr lang="en-US" dirty="0"/>
              <a:t>Is the cloud more secure? </a:t>
            </a:r>
          </a:p>
        </p:txBody>
      </p:sp>
    </p:spTree>
    <p:extLst>
      <p:ext uri="{BB962C8B-B14F-4D97-AF65-F5344CB8AC3E}">
        <p14:creationId xmlns:p14="http://schemas.microsoft.com/office/powerpoint/2010/main" val="40891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F18-B844-EB32-55BC-CE559079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46200" y="0"/>
            <a:ext cx="9499600" cy="68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739"/>
      </p:ext>
    </p:extLst>
  </p:cSld>
  <p:clrMapOvr>
    <a:masterClrMapping/>
  </p:clrMapOvr>
</p:sld>
</file>

<file path=ppt/theme/theme1.xml><?xml version="1.0" encoding="utf-8"?>
<a:theme xmlns:a="http://schemas.openxmlformats.org/drawingml/2006/main" name="UNH-lecture-2024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H-lecture-2024" id="{6A9451C2-871D-4D84-BA3E-5DC79F27DA8B}" vid="{73BF6C31-D982-466A-AB69-3F8636E537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UNH-lecture-2024</Template>
  <TotalTime>5279</TotalTime>
  <Words>774</Words>
  <Application>Microsoft Office PowerPoint</Application>
  <PresentationFormat>Widescreen</PresentationFormat>
  <Paragraphs>246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UNH-lecture-2024</vt:lpstr>
      <vt:lpstr>IT666 : Cybersecurity Practices</vt:lpstr>
      <vt:lpstr>ACM &amp; IEEE Curriculum Recommendations</vt:lpstr>
      <vt:lpstr>Course Structure </vt:lpstr>
      <vt:lpstr>Lab tools used</vt:lpstr>
      <vt:lpstr>End-of-semester project</vt:lpstr>
      <vt:lpstr>Keys to success</vt:lpstr>
      <vt:lpstr>Grading (NO CREDIT FOR LATE WORK)</vt:lpstr>
      <vt:lpstr>Some of the questions answered by this class</vt:lpstr>
      <vt:lpstr>PowerPoint Presentation</vt:lpstr>
      <vt:lpstr>Top 100 Gawker passwords (+24K of 500K cracked / 1.3M total)</vt:lpstr>
      <vt:lpstr>Free training :  Both Linux and Hacking</vt:lpstr>
      <vt:lpstr>Additional Security practice sites</vt:lpstr>
      <vt:lpstr>PowerPoint Presentation</vt:lpstr>
      <vt:lpstr>LAB - 1</vt:lpstr>
      <vt:lpstr>Introduction &amp; Setup</vt:lpstr>
      <vt:lpstr>Parrot OS</vt:lpstr>
      <vt:lpstr>LAB 2 - 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9</cp:revision>
  <cp:lastPrinted>2015-03-25T21:04:44Z</cp:lastPrinted>
  <dcterms:created xsi:type="dcterms:W3CDTF">2020-01-07T21:41:30Z</dcterms:created>
  <dcterms:modified xsi:type="dcterms:W3CDTF">2024-08-26T19:07:52Z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