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1"/>
  </p:notesMasterIdLst>
  <p:sldIdLst>
    <p:sldId id="301" r:id="rId5"/>
    <p:sldId id="355" r:id="rId6"/>
    <p:sldId id="356" r:id="rId7"/>
    <p:sldId id="357" r:id="rId8"/>
    <p:sldId id="338" r:id="rId9"/>
    <p:sldId id="302" r:id="rId10"/>
    <p:sldId id="358" r:id="rId11"/>
    <p:sldId id="359" r:id="rId12"/>
    <p:sldId id="360" r:id="rId13"/>
    <p:sldId id="361" r:id="rId14"/>
    <p:sldId id="319" r:id="rId15"/>
    <p:sldId id="362" r:id="rId16"/>
    <p:sldId id="363" r:id="rId17"/>
    <p:sldId id="365" r:id="rId18"/>
    <p:sldId id="364" r:id="rId19"/>
    <p:sldId id="35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450E4-26D9-46FD-9250-56FF3AEF6454}" v="13" dt="2024-08-27T19:01:16.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8131" autoAdjust="0"/>
  </p:normalViewPr>
  <p:slideViewPr>
    <p:cSldViewPr>
      <p:cViewPr varScale="1">
        <p:scale>
          <a:sx n="66" d="100"/>
          <a:sy n="66" d="100"/>
        </p:scale>
        <p:origin x="130" y="43"/>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6EDFC447-60B9-4DC3-A040-14EC69285811}"/>
    <pc:docChg chg="undo custSel addSld delSld modSld">
      <pc:chgData name="Ken Graf" userId="149e958a33bc8fb0" providerId="LiveId" clId="{6EDFC447-60B9-4DC3-A040-14EC69285811}" dt="2024-06-24T23:45:36.540" v="2106" actId="1603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5:32:44.770" v="730"/>
        <pc:sldMkLst>
          <pc:docMk/>
          <pc:sldMk cId="512974727" sldId="301"/>
        </pc:sldMkLst>
        <pc:spChg chg="mod">
          <ac:chgData name="Ken Graf" userId="149e958a33bc8fb0" providerId="LiveId" clId="{6EDFC447-60B9-4DC3-A040-14EC69285811}" dt="2024-06-23T15:32:44.770" v="730"/>
          <ac:spMkLst>
            <pc:docMk/>
            <pc:sldMk cId="512974727" sldId="301"/>
            <ac:spMk id="5" creationId="{00000000-0000-0000-0000-000000000000}"/>
          </ac:spMkLst>
        </pc:spChg>
      </pc:sldChg>
      <pc:sldChg chg="add">
        <pc:chgData name="Ken Graf" userId="149e958a33bc8fb0" providerId="LiveId" clId="{6EDFC447-60B9-4DC3-A040-14EC69285811}" dt="2024-06-24T20:57:39.531" v="1201"/>
        <pc:sldMkLst>
          <pc:docMk/>
          <pc:sldMk cId="433522" sldId="302"/>
        </pc:sldMkLst>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mod modClrScheme chgLayout">
        <pc:chgData name="Ken Graf" userId="149e958a33bc8fb0" providerId="LiveId" clId="{6EDFC447-60B9-4DC3-A040-14EC69285811}" dt="2024-06-24T23:29:48.915" v="1970" actId="1038"/>
        <pc:sldMkLst>
          <pc:docMk/>
          <pc:sldMk cId="3674007355" sldId="319"/>
        </pc:sldMkLst>
        <pc:spChg chg="mod ord">
          <ac:chgData name="Ken Graf" userId="149e958a33bc8fb0" providerId="LiveId" clId="{6EDFC447-60B9-4DC3-A040-14EC69285811}" dt="2024-06-24T23:29:40.344" v="1965" actId="700"/>
          <ac:spMkLst>
            <pc:docMk/>
            <pc:sldMk cId="3674007355" sldId="319"/>
            <ac:spMk id="2" creationId="{AA4CC54D-1FE5-42A9-A91D-23E3B8157B5A}"/>
          </ac:spMkLst>
        </pc:spChg>
        <pc:picChg chg="mod ord">
          <ac:chgData name="Ken Graf" userId="149e958a33bc8fb0" providerId="LiveId" clId="{6EDFC447-60B9-4DC3-A040-14EC69285811}" dt="2024-06-24T23:29:48.915" v="1970" actId="1038"/>
          <ac:picMkLst>
            <pc:docMk/>
            <pc:sldMk cId="3674007355" sldId="319"/>
            <ac:picMk id="5" creationId="{B77E84F7-F1B6-4A6D-8195-899645CCB527}"/>
          </ac:picMkLst>
        </pc:picChg>
      </pc:sldChg>
      <pc:sldChg chg="addSp delSp modSp add mod modClrScheme chgLayout">
        <pc:chgData name="Ken Graf" userId="149e958a33bc8fb0" providerId="LiveId" clId="{6EDFC447-60B9-4DC3-A040-14EC69285811}" dt="2024-06-24T20:59:22.034" v="1252" actId="6549"/>
        <pc:sldMkLst>
          <pc:docMk/>
          <pc:sldMk cId="392898226" sldId="338"/>
        </pc:sldMkLst>
        <pc:spChg chg="del mod ord">
          <ac:chgData name="Ken Graf" userId="149e958a33bc8fb0" providerId="LiveId" clId="{6EDFC447-60B9-4DC3-A040-14EC69285811}" dt="2024-06-24T20:54:25.037" v="1200" actId="700"/>
          <ac:spMkLst>
            <pc:docMk/>
            <pc:sldMk cId="392898226" sldId="338"/>
            <ac:spMk id="2" creationId="{69473E36-AC76-49EF-89DB-AD5CCE757BCD}"/>
          </ac:spMkLst>
        </pc:spChg>
        <pc:spChg chg="add del mod ord">
          <ac:chgData name="Ken Graf" userId="149e958a33bc8fb0" providerId="LiveId" clId="{6EDFC447-60B9-4DC3-A040-14EC69285811}" dt="2024-06-24T20:58:36.512" v="1204" actId="700"/>
          <ac:spMkLst>
            <pc:docMk/>
            <pc:sldMk cId="392898226" sldId="338"/>
            <ac:spMk id="3" creationId="{31627F3B-3A8D-5283-7153-EDA375D35B8C}"/>
          </ac:spMkLst>
        </pc:spChg>
        <pc:spChg chg="add mod ord">
          <ac:chgData name="Ken Graf" userId="149e958a33bc8fb0" providerId="LiveId" clId="{6EDFC447-60B9-4DC3-A040-14EC69285811}" dt="2024-06-24T20:59:22.034" v="1252" actId="6549"/>
          <ac:spMkLst>
            <pc:docMk/>
            <pc:sldMk cId="392898226" sldId="338"/>
            <ac:spMk id="4" creationId="{C9CF5792-C8BC-12D6-DB60-610360E090E3}"/>
          </ac:spMkLst>
        </pc:spChg>
        <pc:spChg chg="add mod ord">
          <ac:chgData name="Ken Graf" userId="149e958a33bc8fb0" providerId="LiveId" clId="{6EDFC447-60B9-4DC3-A040-14EC69285811}" dt="2024-06-24T20:58:36.512" v="1204" actId="700"/>
          <ac:spMkLst>
            <pc:docMk/>
            <pc:sldMk cId="392898226" sldId="338"/>
            <ac:spMk id="5" creationId="{4BE0662F-8E9D-35DC-5786-BB9C9EBFCA56}"/>
          </ac:spMkLst>
        </pc:spChg>
        <pc:picChg chg="mod">
          <ac:chgData name="Ken Graf" userId="149e958a33bc8fb0" providerId="LiveId" clId="{6EDFC447-60B9-4DC3-A040-14EC69285811}" dt="2024-06-24T20:58:30.141" v="1203" actId="1076"/>
          <ac:picMkLst>
            <pc:docMk/>
            <pc:sldMk cId="392898226" sldId="338"/>
            <ac:picMk id="6" creationId="{4FCE2E13-92C2-45EB-928B-E026CC0F0777}"/>
          </ac:picMkLst>
        </pc:pic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4T23:45:36.540" v="2106" actId="16037"/>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4T23:45:36.540" v="2106" actId="16037"/>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addSp modSp new mod modAnim">
        <pc:chgData name="Ken Graf" userId="149e958a33bc8fb0" providerId="LiveId" clId="{6EDFC447-60B9-4DC3-A040-14EC69285811}" dt="2024-06-24T20:41:05.144" v="949" actId="20577"/>
        <pc:sldMkLst>
          <pc:docMk/>
          <pc:sldMk cId="1781343503" sldId="355"/>
        </pc:sldMkLst>
        <pc:spChg chg="mod">
          <ac:chgData name="Ken Graf" userId="149e958a33bc8fb0" providerId="LiveId" clId="{6EDFC447-60B9-4DC3-A040-14EC69285811}" dt="2024-06-24T20:41:05.144" v="949" actId="20577"/>
          <ac:spMkLst>
            <pc:docMk/>
            <pc:sldMk cId="1781343503" sldId="355"/>
            <ac:spMk id="2" creationId="{ECEB93D0-D587-A0D7-5138-E190F6BBE952}"/>
          </ac:spMkLst>
        </pc:spChg>
        <pc:spChg chg="add mod">
          <ac:chgData name="Ken Graf" userId="149e958a33bc8fb0" providerId="LiveId" clId="{6EDFC447-60B9-4DC3-A040-14EC69285811}" dt="2024-06-24T20:35:16.182" v="886" actId="14100"/>
          <ac:spMkLst>
            <pc:docMk/>
            <pc:sldMk cId="1781343503" sldId="355"/>
            <ac:spMk id="4" creationId="{EE0E5F03-44F6-B034-C812-2CC7FCEDD54F}"/>
          </ac:spMkLst>
        </pc:spChg>
        <pc:spChg chg="add mod">
          <ac:chgData name="Ken Graf" userId="149e958a33bc8fb0" providerId="LiveId" clId="{6EDFC447-60B9-4DC3-A040-14EC69285811}" dt="2024-06-24T20:35:18.560" v="888" actId="1035"/>
          <ac:spMkLst>
            <pc:docMk/>
            <pc:sldMk cId="1781343503" sldId="355"/>
            <ac:spMk id="5" creationId="{D55BF6C6-AA3A-F960-6DCC-7C00D97BA144}"/>
          </ac:spMkLst>
        </pc:spChg>
        <pc:spChg chg="add mod">
          <ac:chgData name="Ken Graf" userId="149e958a33bc8fb0" providerId="LiveId" clId="{6EDFC447-60B9-4DC3-A040-14EC69285811}" dt="2024-06-24T20:35:33.080" v="894" actId="1038"/>
          <ac:spMkLst>
            <pc:docMk/>
            <pc:sldMk cId="1781343503" sldId="355"/>
            <ac:spMk id="6" creationId="{D7252F8F-3D97-3A0D-3F53-E88A01F08F09}"/>
          </ac:spMkLst>
        </pc:spChg>
        <pc:spChg chg="add mod">
          <ac:chgData name="Ken Graf" userId="149e958a33bc8fb0" providerId="LiveId" clId="{6EDFC447-60B9-4DC3-A040-14EC69285811}" dt="2024-06-24T20:35:38.410" v="895" actId="1035"/>
          <ac:spMkLst>
            <pc:docMk/>
            <pc:sldMk cId="1781343503" sldId="355"/>
            <ac:spMk id="7" creationId="{FB9EBBD3-821E-0165-65C1-880A7528DE22}"/>
          </ac:spMkLst>
        </pc:spChg>
        <pc:spChg chg="add mod">
          <ac:chgData name="Ken Graf" userId="149e958a33bc8fb0" providerId="LiveId" clId="{6EDFC447-60B9-4DC3-A040-14EC69285811}" dt="2024-06-24T20:35:24.576" v="891" actId="1035"/>
          <ac:spMkLst>
            <pc:docMk/>
            <pc:sldMk cId="1781343503" sldId="355"/>
            <ac:spMk id="8" creationId="{12C79AD4-02DA-FB8F-B29B-5A7469EDF1C7}"/>
          </ac:spMkLst>
        </pc:spChg>
        <pc:spChg chg="add mod">
          <ac:chgData name="Ken Graf" userId="149e958a33bc8fb0" providerId="LiveId" clId="{6EDFC447-60B9-4DC3-A040-14EC69285811}" dt="2024-06-24T20:37:09.321" v="925" actId="20577"/>
          <ac:spMkLst>
            <pc:docMk/>
            <pc:sldMk cId="1781343503" sldId="355"/>
            <ac:spMk id="9" creationId="{4E33C0F8-8792-F18E-4F93-1DB4067E7415}"/>
          </ac:spMkLst>
        </pc:spChg>
        <pc:spChg chg="add mod">
          <ac:chgData name="Ken Graf" userId="149e958a33bc8fb0" providerId="LiveId" clId="{6EDFC447-60B9-4DC3-A040-14EC69285811}" dt="2024-06-24T20:37:46.920" v="930" actId="20577"/>
          <ac:spMkLst>
            <pc:docMk/>
            <pc:sldMk cId="1781343503" sldId="355"/>
            <ac:spMk id="10" creationId="{C3085ED5-4322-D622-B753-FD19250C9568}"/>
          </ac:spMkLst>
        </pc:spChg>
        <pc:spChg chg="add mod">
          <ac:chgData name="Ken Graf" userId="149e958a33bc8fb0" providerId="LiveId" clId="{6EDFC447-60B9-4DC3-A040-14EC69285811}" dt="2024-06-24T20:35:46.712" v="902" actId="20577"/>
          <ac:spMkLst>
            <pc:docMk/>
            <pc:sldMk cId="1781343503" sldId="355"/>
            <ac:spMk id="11" creationId="{D80C9BA0-14E6-21A8-4886-CBB0D167E889}"/>
          </ac:spMkLst>
        </pc:spChg>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delSp modSp add mod delAnim">
        <pc:chgData name="Ken Graf" userId="149e958a33bc8fb0" providerId="LiveId" clId="{6EDFC447-60B9-4DC3-A040-14EC69285811}" dt="2024-06-24T20:43:49.274" v="1002" actId="478"/>
        <pc:sldMkLst>
          <pc:docMk/>
          <pc:sldMk cId="3632560010" sldId="356"/>
        </pc:sldMkLst>
        <pc:spChg chg="mod">
          <ac:chgData name="Ken Graf" userId="149e958a33bc8fb0" providerId="LiveId" clId="{6EDFC447-60B9-4DC3-A040-14EC69285811}" dt="2024-06-24T20:40:49.697" v="938" actId="20577"/>
          <ac:spMkLst>
            <pc:docMk/>
            <pc:sldMk cId="3632560010" sldId="356"/>
            <ac:spMk id="2" creationId="{ECEB93D0-D587-A0D7-5138-E190F6BBE952}"/>
          </ac:spMkLst>
        </pc:spChg>
        <pc:spChg chg="mod">
          <ac:chgData name="Ken Graf" userId="149e958a33bc8fb0" providerId="LiveId" clId="{6EDFC447-60B9-4DC3-A040-14EC69285811}" dt="2024-06-24T20:42:25.754" v="999" actId="1038"/>
          <ac:spMkLst>
            <pc:docMk/>
            <pc:sldMk cId="3632560010" sldId="356"/>
            <ac:spMk id="6" creationId="{D7252F8F-3D97-3A0D-3F53-E88A01F08F09}"/>
          </ac:spMkLst>
        </pc:spChg>
        <pc:spChg chg="mod">
          <ac:chgData name="Ken Graf" userId="149e958a33bc8fb0" providerId="LiveId" clId="{6EDFC447-60B9-4DC3-A040-14EC69285811}" dt="2024-06-24T20:41:52.128" v="975" actId="1038"/>
          <ac:spMkLst>
            <pc:docMk/>
            <pc:sldMk cId="3632560010" sldId="356"/>
            <ac:spMk id="7" creationId="{FB9EBBD3-821E-0165-65C1-880A7528DE22}"/>
          </ac:spMkLst>
        </pc:spChg>
        <pc:spChg chg="mod">
          <ac:chgData name="Ken Graf" userId="149e958a33bc8fb0" providerId="LiveId" clId="{6EDFC447-60B9-4DC3-A040-14EC69285811}" dt="2024-06-24T20:42:09.144" v="989" actId="1037"/>
          <ac:spMkLst>
            <pc:docMk/>
            <pc:sldMk cId="3632560010" sldId="356"/>
            <ac:spMk id="8" creationId="{12C79AD4-02DA-FB8F-B29B-5A7469EDF1C7}"/>
          </ac:spMkLst>
        </pc:spChg>
        <pc:spChg chg="del">
          <ac:chgData name="Ken Graf" userId="149e958a33bc8fb0" providerId="LiveId" clId="{6EDFC447-60B9-4DC3-A040-14EC69285811}" dt="2024-06-24T20:43:49.274" v="1002" actId="478"/>
          <ac:spMkLst>
            <pc:docMk/>
            <pc:sldMk cId="3632560010" sldId="356"/>
            <ac:spMk id="9" creationId="{4E33C0F8-8792-F18E-4F93-1DB4067E7415}"/>
          </ac:spMkLst>
        </pc:spChg>
        <pc:spChg chg="del">
          <ac:chgData name="Ken Graf" userId="149e958a33bc8fb0" providerId="LiveId" clId="{6EDFC447-60B9-4DC3-A040-14EC69285811}" dt="2024-06-24T20:43:44.708" v="1001" actId="478"/>
          <ac:spMkLst>
            <pc:docMk/>
            <pc:sldMk cId="3632560010" sldId="356"/>
            <ac:spMk id="10" creationId="{C3085ED5-4322-D622-B753-FD19250C9568}"/>
          </ac:spMkLst>
        </pc:spChg>
        <pc:spChg chg="del">
          <ac:chgData name="Ken Graf" userId="149e958a33bc8fb0" providerId="LiveId" clId="{6EDFC447-60B9-4DC3-A040-14EC69285811}" dt="2024-06-24T20:43:39.134" v="1000" actId="478"/>
          <ac:spMkLst>
            <pc:docMk/>
            <pc:sldMk cId="3632560010" sldId="356"/>
            <ac:spMk id="11" creationId="{D80C9BA0-14E6-21A8-4886-CBB0D167E889}"/>
          </ac:spMkLst>
        </pc:spChg>
      </pc:sldChg>
      <pc:sldChg chg="add del">
        <pc:chgData name="Ken Graf" userId="149e958a33bc8fb0" providerId="LiveId" clId="{6EDFC447-60B9-4DC3-A040-14EC69285811}" dt="2024-06-23T14:59:18.806" v="652" actId="47"/>
        <pc:sldMkLst>
          <pc:docMk/>
          <pc:sldMk cId="3666430294" sldId="356"/>
        </pc:sldMkLst>
      </pc:sldChg>
      <pc:sldChg chg="modSp new mod">
        <pc:chgData name="Ken Graf" userId="149e958a33bc8fb0" providerId="LiveId" clId="{6EDFC447-60B9-4DC3-A040-14EC69285811}" dt="2024-06-24T20:49:57.613" v="1198"/>
        <pc:sldMkLst>
          <pc:docMk/>
          <pc:sldMk cId="1656208577" sldId="357"/>
        </pc:sldMkLst>
        <pc:spChg chg="mod">
          <ac:chgData name="Ken Graf" userId="149e958a33bc8fb0" providerId="LiveId" clId="{6EDFC447-60B9-4DC3-A040-14EC69285811}" dt="2024-06-24T20:49:25.424" v="1174" actId="20577"/>
          <ac:spMkLst>
            <pc:docMk/>
            <pc:sldMk cId="1656208577" sldId="357"/>
            <ac:spMk id="2" creationId="{D2098100-0B61-2CFA-1A22-0D91089B6609}"/>
          </ac:spMkLst>
        </pc:spChg>
        <pc:spChg chg="mod">
          <ac:chgData name="Ken Graf" userId="149e958a33bc8fb0" providerId="LiveId" clId="{6EDFC447-60B9-4DC3-A040-14EC69285811}" dt="2024-06-24T20:49:57.613" v="1198"/>
          <ac:spMkLst>
            <pc:docMk/>
            <pc:sldMk cId="1656208577" sldId="357"/>
            <ac:spMk id="3" creationId="{EEE393C8-D098-9A6F-0E49-A268BA7CE82B}"/>
          </ac:spMkLst>
        </pc:spChg>
      </pc:sldChg>
      <pc:sldChg chg="modSp new mod">
        <pc:chgData name="Ken Graf" userId="149e958a33bc8fb0" providerId="LiveId" clId="{6EDFC447-60B9-4DC3-A040-14EC69285811}" dt="2024-06-24T21:13:48.034" v="1553" actId="20577"/>
        <pc:sldMkLst>
          <pc:docMk/>
          <pc:sldMk cId="1128261876" sldId="358"/>
        </pc:sldMkLst>
        <pc:spChg chg="mod">
          <ac:chgData name="Ken Graf" userId="149e958a33bc8fb0" providerId="LiveId" clId="{6EDFC447-60B9-4DC3-A040-14EC69285811}" dt="2024-06-24T21:10:02.746" v="1293" actId="20577"/>
          <ac:spMkLst>
            <pc:docMk/>
            <pc:sldMk cId="1128261876" sldId="358"/>
            <ac:spMk id="2" creationId="{3311B274-EDA6-8810-9C57-B57FC79532D4}"/>
          </ac:spMkLst>
        </pc:spChg>
        <pc:spChg chg="mod">
          <ac:chgData name="Ken Graf" userId="149e958a33bc8fb0" providerId="LiveId" clId="{6EDFC447-60B9-4DC3-A040-14EC69285811}" dt="2024-06-24T21:13:48.034" v="1553" actId="20577"/>
          <ac:spMkLst>
            <pc:docMk/>
            <pc:sldMk cId="1128261876" sldId="358"/>
            <ac:spMk id="3" creationId="{239CC515-A67B-B554-9824-1CECBCF8D834}"/>
          </ac:spMkLst>
        </pc:spChg>
      </pc:sldChg>
      <pc:sldChg chg="modSp new mod">
        <pc:chgData name="Ken Graf" userId="149e958a33bc8fb0" providerId="LiveId" clId="{6EDFC447-60B9-4DC3-A040-14EC69285811}" dt="2024-06-24T21:21:52.009" v="1739" actId="27636"/>
        <pc:sldMkLst>
          <pc:docMk/>
          <pc:sldMk cId="3481911127" sldId="359"/>
        </pc:sldMkLst>
        <pc:spChg chg="mod">
          <ac:chgData name="Ken Graf" userId="149e958a33bc8fb0" providerId="LiveId" clId="{6EDFC447-60B9-4DC3-A040-14EC69285811}" dt="2024-06-24T21:14:53.134" v="1593" actId="20577"/>
          <ac:spMkLst>
            <pc:docMk/>
            <pc:sldMk cId="3481911127" sldId="359"/>
            <ac:spMk id="2" creationId="{C88668B5-6691-F8F7-7650-D80DF34ADBF0}"/>
          </ac:spMkLst>
        </pc:spChg>
        <pc:spChg chg="mod">
          <ac:chgData name="Ken Graf" userId="149e958a33bc8fb0" providerId="LiveId" clId="{6EDFC447-60B9-4DC3-A040-14EC69285811}" dt="2024-06-24T21:21:52.009" v="1739" actId="27636"/>
          <ac:spMkLst>
            <pc:docMk/>
            <pc:sldMk cId="3481911127" sldId="359"/>
            <ac:spMk id="3" creationId="{F4AD351A-4F03-6686-4B83-9AFBAA62D569}"/>
          </ac:spMkLst>
        </pc:spChg>
      </pc:sldChg>
      <pc:sldChg chg="modSp new mod">
        <pc:chgData name="Ken Graf" userId="149e958a33bc8fb0" providerId="LiveId" clId="{6EDFC447-60B9-4DC3-A040-14EC69285811}" dt="2024-06-24T23:29:14.860" v="1963" actId="20577"/>
        <pc:sldMkLst>
          <pc:docMk/>
          <pc:sldMk cId="71259270" sldId="360"/>
        </pc:sldMkLst>
        <pc:spChg chg="mod">
          <ac:chgData name="Ken Graf" userId="149e958a33bc8fb0" providerId="LiveId" clId="{6EDFC447-60B9-4DC3-A040-14EC69285811}" dt="2024-06-24T23:19:40.024" v="1759" actId="20577"/>
          <ac:spMkLst>
            <pc:docMk/>
            <pc:sldMk cId="71259270" sldId="360"/>
            <ac:spMk id="2" creationId="{0002ECD2-401F-3413-4815-242D9473E293}"/>
          </ac:spMkLst>
        </pc:spChg>
        <pc:spChg chg="mod">
          <ac:chgData name="Ken Graf" userId="149e958a33bc8fb0" providerId="LiveId" clId="{6EDFC447-60B9-4DC3-A040-14EC69285811}" dt="2024-06-24T23:29:14.860" v="1963" actId="20577"/>
          <ac:spMkLst>
            <pc:docMk/>
            <pc:sldMk cId="71259270" sldId="360"/>
            <ac:spMk id="3" creationId="{AECC6FFA-49FB-8872-1225-D5835121FC0B}"/>
          </ac:spMkLst>
        </pc:spChg>
      </pc:sldChg>
      <pc:sldChg chg="modSp new mod">
        <pc:chgData name="Ken Graf" userId="149e958a33bc8fb0" providerId="LiveId" clId="{6EDFC447-60B9-4DC3-A040-14EC69285811}" dt="2024-06-24T23:37:48.155" v="2069" actId="20577"/>
        <pc:sldMkLst>
          <pc:docMk/>
          <pc:sldMk cId="229888814" sldId="361"/>
        </pc:sldMkLst>
        <pc:spChg chg="mod">
          <ac:chgData name="Ken Graf" userId="149e958a33bc8fb0" providerId="LiveId" clId="{6EDFC447-60B9-4DC3-A040-14EC69285811}" dt="2024-06-24T23:31:27.327" v="1985" actId="20577"/>
          <ac:spMkLst>
            <pc:docMk/>
            <pc:sldMk cId="229888814" sldId="361"/>
            <ac:spMk id="2" creationId="{9FC76AD4-64FB-8C2F-DF6F-F3291F6B6FB3}"/>
          </ac:spMkLst>
        </pc:spChg>
        <pc:spChg chg="mod">
          <ac:chgData name="Ken Graf" userId="149e958a33bc8fb0" providerId="LiveId" clId="{6EDFC447-60B9-4DC3-A040-14EC69285811}" dt="2024-06-24T23:37:48.155" v="2069" actId="20577"/>
          <ac:spMkLst>
            <pc:docMk/>
            <pc:sldMk cId="229888814" sldId="361"/>
            <ac:spMk id="3" creationId="{F1C41037-16AB-AEEF-E7CD-87FB9B427D1B}"/>
          </ac:spMkLst>
        </pc:spChg>
      </pc:sldChg>
    </pc:docChg>
  </pc:docChgLst>
  <pc:docChgLst>
    <pc:chgData name="Ken Graf" userId="149e958a33bc8fb0" providerId="LiveId" clId="{5DE450E4-26D9-46FD-9250-56FF3AEF6454}"/>
    <pc:docChg chg="undo redo custSel addSld delSld modSld">
      <pc:chgData name="Ken Graf" userId="149e958a33bc8fb0" providerId="LiveId" clId="{5DE450E4-26D9-46FD-9250-56FF3AEF6454}" dt="2024-08-27T22:35:19.049" v="174" actId="47"/>
      <pc:docMkLst>
        <pc:docMk/>
      </pc:docMkLst>
      <pc:sldChg chg="addSp delSp modSp mod">
        <pc:chgData name="Ken Graf" userId="149e958a33bc8fb0" providerId="LiveId" clId="{5DE450E4-26D9-46FD-9250-56FF3AEF6454}" dt="2024-08-27T14:54:55.509" v="30" actId="14100"/>
        <pc:sldMkLst>
          <pc:docMk/>
          <pc:sldMk cId="392898226" sldId="338"/>
        </pc:sldMkLst>
        <pc:spChg chg="mod">
          <ac:chgData name="Ken Graf" userId="149e958a33bc8fb0" providerId="LiveId" clId="{5DE450E4-26D9-46FD-9250-56FF3AEF6454}" dt="2024-08-27T14:54:03.378" v="24" actId="6549"/>
          <ac:spMkLst>
            <pc:docMk/>
            <pc:sldMk cId="392898226" sldId="338"/>
            <ac:spMk id="4" creationId="{C9CF5792-C8BC-12D6-DB60-610360E090E3}"/>
          </ac:spMkLst>
        </pc:spChg>
        <pc:spChg chg="del">
          <ac:chgData name="Ken Graf" userId="149e958a33bc8fb0" providerId="LiveId" clId="{5DE450E4-26D9-46FD-9250-56FF3AEF6454}" dt="2024-08-27T14:54:44.243" v="26" actId="931"/>
          <ac:spMkLst>
            <pc:docMk/>
            <pc:sldMk cId="392898226" sldId="338"/>
            <ac:spMk id="5" creationId="{4BE0662F-8E9D-35DC-5786-BB9C9EBFCA56}"/>
          </ac:spMkLst>
        </pc:spChg>
        <pc:picChg chg="add mod">
          <ac:chgData name="Ken Graf" userId="149e958a33bc8fb0" providerId="LiveId" clId="{5DE450E4-26D9-46FD-9250-56FF3AEF6454}" dt="2024-08-27T14:54:55.509" v="30" actId="14100"/>
          <ac:picMkLst>
            <pc:docMk/>
            <pc:sldMk cId="392898226" sldId="338"/>
            <ac:picMk id="3" creationId="{0B5DFA12-ED03-41BA-3CDD-866B9B6C5599}"/>
          </ac:picMkLst>
        </pc:picChg>
        <pc:picChg chg="del">
          <ac:chgData name="Ken Graf" userId="149e958a33bc8fb0" providerId="LiveId" clId="{5DE450E4-26D9-46FD-9250-56FF3AEF6454}" dt="2024-08-27T14:54:22.303" v="25" actId="478"/>
          <ac:picMkLst>
            <pc:docMk/>
            <pc:sldMk cId="392898226" sldId="338"/>
            <ac:picMk id="6" creationId="{4FCE2E13-92C2-45EB-928B-E026CC0F0777}"/>
          </ac:picMkLst>
        </pc:picChg>
      </pc:sldChg>
      <pc:sldChg chg="del">
        <pc:chgData name="Ken Graf" userId="149e958a33bc8fb0" providerId="LiveId" clId="{5DE450E4-26D9-46FD-9250-56FF3AEF6454}" dt="2024-08-27T22:35:19.049" v="174" actId="47"/>
        <pc:sldMkLst>
          <pc:docMk/>
          <pc:sldMk cId="3263001171" sldId="352"/>
        </pc:sldMkLst>
      </pc:sldChg>
      <pc:sldChg chg="delSp modSp mod">
        <pc:chgData name="Ken Graf" userId="149e958a33bc8fb0" providerId="LiveId" clId="{5DE450E4-26D9-46FD-9250-56FF3AEF6454}" dt="2024-08-27T13:11:21.597" v="16" actId="1037"/>
        <pc:sldMkLst>
          <pc:docMk/>
          <pc:sldMk cId="1781343503" sldId="355"/>
        </pc:sldMkLst>
        <pc:spChg chg="del">
          <ac:chgData name="Ken Graf" userId="149e958a33bc8fb0" providerId="LiveId" clId="{5DE450E4-26D9-46FD-9250-56FF3AEF6454}" dt="2024-08-27T13:02:41.971" v="0" actId="478"/>
          <ac:spMkLst>
            <pc:docMk/>
            <pc:sldMk cId="1781343503" sldId="355"/>
            <ac:spMk id="3" creationId="{07F6F1F0-18E4-FB37-D305-81A420EEFED5}"/>
          </ac:spMkLst>
        </pc:spChg>
        <pc:spChg chg="mod">
          <ac:chgData name="Ken Graf" userId="149e958a33bc8fb0" providerId="LiveId" clId="{5DE450E4-26D9-46FD-9250-56FF3AEF6454}" dt="2024-08-27T13:11:21.597" v="16" actId="1037"/>
          <ac:spMkLst>
            <pc:docMk/>
            <pc:sldMk cId="1781343503" sldId="355"/>
            <ac:spMk id="9" creationId="{4E33C0F8-8792-F18E-4F93-1DB4067E7415}"/>
          </ac:spMkLst>
        </pc:spChg>
      </pc:sldChg>
      <pc:sldChg chg="delSp modSp mod">
        <pc:chgData name="Ken Graf" userId="149e958a33bc8fb0" providerId="LiveId" clId="{5DE450E4-26D9-46FD-9250-56FF3AEF6454}" dt="2024-08-27T13:10:56.383" v="10" actId="1076"/>
        <pc:sldMkLst>
          <pc:docMk/>
          <pc:sldMk cId="3632560010" sldId="356"/>
        </pc:sldMkLst>
        <pc:spChg chg="del">
          <ac:chgData name="Ken Graf" userId="149e958a33bc8fb0" providerId="LiveId" clId="{5DE450E4-26D9-46FD-9250-56FF3AEF6454}" dt="2024-08-27T13:03:04.102" v="1" actId="478"/>
          <ac:spMkLst>
            <pc:docMk/>
            <pc:sldMk cId="3632560010" sldId="356"/>
            <ac:spMk id="3" creationId="{07F6F1F0-18E4-FB37-D305-81A420EEFED5}"/>
          </ac:spMkLst>
        </pc:spChg>
        <pc:spChg chg="mod">
          <ac:chgData name="Ken Graf" userId="149e958a33bc8fb0" providerId="LiveId" clId="{5DE450E4-26D9-46FD-9250-56FF3AEF6454}" dt="2024-08-27T13:10:56.383" v="10" actId="1076"/>
          <ac:spMkLst>
            <pc:docMk/>
            <pc:sldMk cId="3632560010" sldId="356"/>
            <ac:spMk id="7" creationId="{FB9EBBD3-821E-0165-65C1-880A7528DE22}"/>
          </ac:spMkLst>
        </pc:spChg>
      </pc:sldChg>
      <pc:sldChg chg="modSp mod">
        <pc:chgData name="Ken Graf" userId="149e958a33bc8fb0" providerId="LiveId" clId="{5DE450E4-26D9-46FD-9250-56FF3AEF6454}" dt="2024-08-27T15:00:25.255" v="92" actId="313"/>
        <pc:sldMkLst>
          <pc:docMk/>
          <pc:sldMk cId="3481911127" sldId="359"/>
        </pc:sldMkLst>
        <pc:spChg chg="mod">
          <ac:chgData name="Ken Graf" userId="149e958a33bc8fb0" providerId="LiveId" clId="{5DE450E4-26D9-46FD-9250-56FF3AEF6454}" dt="2024-08-27T15:00:25.255" v="92" actId="313"/>
          <ac:spMkLst>
            <pc:docMk/>
            <pc:sldMk cId="3481911127" sldId="359"/>
            <ac:spMk id="3" creationId="{F4AD351A-4F03-6686-4B83-9AFBAA62D569}"/>
          </ac:spMkLst>
        </pc:spChg>
      </pc:sldChg>
      <pc:sldChg chg="addSp delSp modSp new mod modClrScheme chgLayout modNotesTx">
        <pc:chgData name="Ken Graf" userId="149e958a33bc8fb0" providerId="LiveId" clId="{5DE450E4-26D9-46FD-9250-56FF3AEF6454}" dt="2024-08-27T19:01:26.905" v="173" actId="1076"/>
        <pc:sldMkLst>
          <pc:docMk/>
          <pc:sldMk cId="1799760513" sldId="362"/>
        </pc:sldMkLst>
        <pc:spChg chg="del">
          <ac:chgData name="Ken Graf" userId="149e958a33bc8fb0" providerId="LiveId" clId="{5DE450E4-26D9-46FD-9250-56FF3AEF6454}" dt="2024-08-27T15:12:36.467" v="94" actId="700"/>
          <ac:spMkLst>
            <pc:docMk/>
            <pc:sldMk cId="1799760513" sldId="362"/>
            <ac:spMk id="2" creationId="{60FB7C99-C9D6-7CD6-0CA8-678F7E55A991}"/>
          </ac:spMkLst>
        </pc:spChg>
        <pc:spChg chg="add mod ord">
          <ac:chgData name="Ken Graf" userId="149e958a33bc8fb0" providerId="LiveId" clId="{5DE450E4-26D9-46FD-9250-56FF3AEF6454}" dt="2024-08-27T18:49:33.517" v="130" actId="700"/>
          <ac:spMkLst>
            <pc:docMk/>
            <pc:sldMk cId="1799760513" sldId="362"/>
            <ac:spMk id="3" creationId="{6BCF417B-990C-7FA1-3E5F-9BE8B885587D}"/>
          </ac:spMkLst>
        </pc:spChg>
        <pc:spChg chg="add del mod">
          <ac:chgData name="Ken Graf" userId="149e958a33bc8fb0" providerId="LiveId" clId="{5DE450E4-26D9-46FD-9250-56FF3AEF6454}" dt="2024-08-27T15:13:20.529" v="101" actId="478"/>
          <ac:spMkLst>
            <pc:docMk/>
            <pc:sldMk cId="1799760513" sldId="362"/>
            <ac:spMk id="3" creationId="{8A94BDFF-B3A8-7689-9595-71186717BE98}"/>
          </ac:spMkLst>
        </pc:spChg>
        <pc:spChg chg="add mod ord">
          <ac:chgData name="Ken Graf" userId="149e958a33bc8fb0" providerId="LiveId" clId="{5DE450E4-26D9-46FD-9250-56FF3AEF6454}" dt="2024-08-27T18:51:25.128" v="143"/>
          <ac:spMkLst>
            <pc:docMk/>
            <pc:sldMk cId="1799760513" sldId="362"/>
            <ac:spMk id="4" creationId="{146180C2-E30A-863E-F07C-77B9674CD3CD}"/>
          </ac:spMkLst>
        </pc:spChg>
        <pc:picChg chg="add mod">
          <ac:chgData name="Ken Graf" userId="149e958a33bc8fb0" providerId="LiveId" clId="{5DE450E4-26D9-46FD-9250-56FF3AEF6454}" dt="2024-08-27T19:01:26.905" v="173" actId="1076"/>
          <ac:picMkLst>
            <pc:docMk/>
            <pc:sldMk cId="1799760513" sldId="362"/>
            <ac:picMk id="2" creationId="{B33C7F0C-37CB-F085-E94E-7A90680ED258}"/>
          </ac:picMkLst>
        </pc:picChg>
        <pc:picChg chg="add del mod">
          <ac:chgData name="Ken Graf" userId="149e958a33bc8fb0" providerId="LiveId" clId="{5DE450E4-26D9-46FD-9250-56FF3AEF6454}" dt="2024-08-27T18:48:59.405" v="126" actId="478"/>
          <ac:picMkLst>
            <pc:docMk/>
            <pc:sldMk cId="1799760513" sldId="362"/>
            <ac:picMk id="5" creationId="{127C96AF-3916-AAC9-AAEB-49BD6EF2C21D}"/>
          </ac:picMkLst>
        </pc:picChg>
      </pc:sldChg>
      <pc:sldChg chg="addSp delSp modSp add mod modClrScheme chgLayout modNotesTx">
        <pc:chgData name="Ken Graf" userId="149e958a33bc8fb0" providerId="LiveId" clId="{5DE450E4-26D9-46FD-9250-56FF3AEF6454}" dt="2024-08-27T18:55:54.537" v="152" actId="11"/>
        <pc:sldMkLst>
          <pc:docMk/>
          <pc:sldMk cId="947735413" sldId="363"/>
        </pc:sldMkLst>
        <pc:spChg chg="add mod ord">
          <ac:chgData name="Ken Graf" userId="149e958a33bc8fb0" providerId="LiveId" clId="{5DE450E4-26D9-46FD-9250-56FF3AEF6454}" dt="2024-08-27T18:55:22.002" v="147" actId="700"/>
          <ac:spMkLst>
            <pc:docMk/>
            <pc:sldMk cId="947735413" sldId="363"/>
            <ac:spMk id="2" creationId="{15C5622C-4CA1-339F-83D1-74BFC967CC09}"/>
          </ac:spMkLst>
        </pc:spChg>
        <pc:spChg chg="add mod ord">
          <ac:chgData name="Ken Graf" userId="149e958a33bc8fb0" providerId="LiveId" clId="{5DE450E4-26D9-46FD-9250-56FF3AEF6454}" dt="2024-08-27T18:55:54.537" v="152" actId="11"/>
          <ac:spMkLst>
            <pc:docMk/>
            <pc:sldMk cId="947735413" sldId="363"/>
            <ac:spMk id="3" creationId="{6524F378-6AF9-EB57-CDF5-28D54C02B32A}"/>
          </ac:spMkLst>
        </pc:spChg>
        <pc:spChg chg="add">
          <ac:chgData name="Ken Graf" userId="149e958a33bc8fb0" providerId="LiveId" clId="{5DE450E4-26D9-46FD-9250-56FF3AEF6454}" dt="2024-08-27T15:25:39.988" v="110" actId="22"/>
          <ac:spMkLst>
            <pc:docMk/>
            <pc:sldMk cId="947735413" sldId="363"/>
            <ac:spMk id="6" creationId="{584884E1-0442-C229-7791-8A69E67663C8}"/>
          </ac:spMkLst>
        </pc:spChg>
        <pc:picChg chg="add del mod">
          <ac:chgData name="Ken Graf" userId="149e958a33bc8fb0" providerId="LiveId" clId="{5DE450E4-26D9-46FD-9250-56FF3AEF6454}" dt="2024-08-27T15:30:37.639" v="120" actId="478"/>
          <ac:picMkLst>
            <pc:docMk/>
            <pc:sldMk cId="947735413" sldId="363"/>
            <ac:picMk id="3" creationId="{23D5CCFF-C310-F611-A31B-3B23961D01CD}"/>
          </ac:picMkLst>
        </pc:picChg>
        <pc:picChg chg="del">
          <ac:chgData name="Ken Graf" userId="149e958a33bc8fb0" providerId="LiveId" clId="{5DE450E4-26D9-46FD-9250-56FF3AEF6454}" dt="2024-08-27T15:20:13.529" v="103" actId="478"/>
          <ac:picMkLst>
            <pc:docMk/>
            <pc:sldMk cId="947735413" sldId="363"/>
            <ac:picMk id="5" creationId="{127C96AF-3916-AAC9-AAEB-49BD6EF2C21D}"/>
          </ac:picMkLst>
        </pc:picChg>
        <pc:picChg chg="add del mod">
          <ac:chgData name="Ken Graf" userId="149e958a33bc8fb0" providerId="LiveId" clId="{5DE450E4-26D9-46FD-9250-56FF3AEF6454}" dt="2024-08-27T18:54:42.720" v="145" actId="478"/>
          <ac:picMkLst>
            <pc:docMk/>
            <pc:sldMk cId="947735413" sldId="363"/>
            <ac:picMk id="8" creationId="{854B7577-E88B-195F-6B6A-373DAF86199D}"/>
          </ac:picMkLst>
        </pc:picChg>
      </pc:sldChg>
      <pc:sldChg chg="addSp delSp modSp add mod modClrScheme chgLayout modNotesTx">
        <pc:chgData name="Ken Graf" userId="149e958a33bc8fb0" providerId="LiveId" clId="{5DE450E4-26D9-46FD-9250-56FF3AEF6454}" dt="2024-08-27T18:59:44.080" v="172" actId="11"/>
        <pc:sldMkLst>
          <pc:docMk/>
          <pc:sldMk cId="3383247841" sldId="364"/>
        </pc:sldMkLst>
        <pc:spChg chg="add mod ord">
          <ac:chgData name="Ken Graf" userId="149e958a33bc8fb0" providerId="LiveId" clId="{5DE450E4-26D9-46FD-9250-56FF3AEF6454}" dt="2024-08-27T18:55:22.002" v="147" actId="700"/>
          <ac:spMkLst>
            <pc:docMk/>
            <pc:sldMk cId="3383247841" sldId="364"/>
            <ac:spMk id="2" creationId="{5CED7BB8-E7C5-824B-A614-D73EE62FCC94}"/>
          </ac:spMkLst>
        </pc:spChg>
        <pc:spChg chg="add mod ord">
          <ac:chgData name="Ken Graf" userId="149e958a33bc8fb0" providerId="LiveId" clId="{5DE450E4-26D9-46FD-9250-56FF3AEF6454}" dt="2024-08-27T18:59:44.080" v="172" actId="11"/>
          <ac:spMkLst>
            <pc:docMk/>
            <pc:sldMk cId="3383247841" sldId="364"/>
            <ac:spMk id="3" creationId="{9B7D6ADB-DFBF-60F3-F339-66F1BAF310D0}"/>
          </ac:spMkLst>
        </pc:spChg>
        <pc:spChg chg="del">
          <ac:chgData name="Ken Graf" userId="149e958a33bc8fb0" providerId="LiveId" clId="{5DE450E4-26D9-46FD-9250-56FF3AEF6454}" dt="2024-08-27T18:58:28.722" v="164" actId="478"/>
          <ac:spMkLst>
            <pc:docMk/>
            <pc:sldMk cId="3383247841" sldId="364"/>
            <ac:spMk id="6" creationId="{584884E1-0442-C229-7791-8A69E67663C8}"/>
          </ac:spMkLst>
        </pc:spChg>
        <pc:picChg chg="del">
          <ac:chgData name="Ken Graf" userId="149e958a33bc8fb0" providerId="LiveId" clId="{5DE450E4-26D9-46FD-9250-56FF3AEF6454}" dt="2024-08-27T15:25:51.936" v="112" actId="478"/>
          <ac:picMkLst>
            <pc:docMk/>
            <pc:sldMk cId="3383247841" sldId="364"/>
            <ac:picMk id="3" creationId="{23D5CCFF-C310-F611-A31B-3B23961D01CD}"/>
          </ac:picMkLst>
        </pc:picChg>
        <pc:picChg chg="add del mod">
          <ac:chgData name="Ken Graf" userId="149e958a33bc8fb0" providerId="LiveId" clId="{5DE450E4-26D9-46FD-9250-56FF3AEF6454}" dt="2024-08-27T18:58:08.305" v="162" actId="478"/>
          <ac:picMkLst>
            <pc:docMk/>
            <pc:sldMk cId="3383247841" sldId="364"/>
            <ac:picMk id="4" creationId="{04EBF96C-1B5B-A17E-FD4E-727E5846FC7A}"/>
          </ac:picMkLst>
        </pc:picChg>
      </pc:sldChg>
      <pc:sldChg chg="addSp delSp modSp add mod modClrScheme chgLayout modNotesTx">
        <pc:chgData name="Ken Graf" userId="149e958a33bc8fb0" providerId="LiveId" clId="{5DE450E4-26D9-46FD-9250-56FF3AEF6454}" dt="2024-08-27T18:57:51.108" v="161"/>
        <pc:sldMkLst>
          <pc:docMk/>
          <pc:sldMk cId="4095005139" sldId="365"/>
        </pc:sldMkLst>
        <pc:spChg chg="add mod ord">
          <ac:chgData name="Ken Graf" userId="149e958a33bc8fb0" providerId="LiveId" clId="{5DE450E4-26D9-46FD-9250-56FF3AEF6454}" dt="2024-08-27T18:55:22.002" v="147" actId="700"/>
          <ac:spMkLst>
            <pc:docMk/>
            <pc:sldMk cId="4095005139" sldId="365"/>
            <ac:spMk id="2" creationId="{81A4CEBC-AFFD-3A9B-62E3-3BFACD0A0914}"/>
          </ac:spMkLst>
        </pc:spChg>
        <pc:spChg chg="add mod ord">
          <ac:chgData name="Ken Graf" userId="149e958a33bc8fb0" providerId="LiveId" clId="{5DE450E4-26D9-46FD-9250-56FF3AEF6454}" dt="2024-08-27T18:57:31.279" v="160" actId="11"/>
          <ac:spMkLst>
            <pc:docMk/>
            <pc:sldMk cId="4095005139" sldId="365"/>
            <ac:spMk id="4" creationId="{A6961FE6-6A7D-19AE-623E-249A567E86D1}"/>
          </ac:spMkLst>
        </pc:spChg>
        <pc:spChg chg="del">
          <ac:chgData name="Ken Graf" userId="149e958a33bc8fb0" providerId="LiveId" clId="{5DE450E4-26D9-46FD-9250-56FF3AEF6454}" dt="2024-08-27T18:56:40.339" v="155" actId="478"/>
          <ac:spMkLst>
            <pc:docMk/>
            <pc:sldMk cId="4095005139" sldId="365"/>
            <ac:spMk id="6" creationId="{584884E1-0442-C229-7791-8A69E67663C8}"/>
          </ac:spMkLst>
        </pc:spChg>
        <pc:picChg chg="del">
          <ac:chgData name="Ken Graf" userId="149e958a33bc8fb0" providerId="LiveId" clId="{5DE450E4-26D9-46FD-9250-56FF3AEF6454}" dt="2024-08-27T18:56:10.169" v="153" actId="478"/>
          <ac:picMkLst>
            <pc:docMk/>
            <pc:sldMk cId="4095005139" sldId="365"/>
            <ac:picMk id="3" creationId="{23D5CCFF-C310-F611-A31B-3B23961D01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8/27/2024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This question is a little tricky. The use of an actual guard dog could be considered a deterrent, physical, or detective control. It could even be a compensating control in some circumstances. However, the question asks about the presence of a sign and does not state that an actual dog is used. The sign only has value as a deterrent control. Be careful when facing exam questions like this to read the details of the question.</a:t>
            </a:r>
          </a:p>
        </p:txBody>
      </p:sp>
      <p:sp>
        <p:nvSpPr>
          <p:cNvPr id="4" name="Slide Number Placeholder 3"/>
          <p:cNvSpPr>
            <a:spLocks noGrp="1"/>
          </p:cNvSpPr>
          <p:nvPr>
            <p:ph type="sldNum" sz="quarter" idx="5"/>
          </p:nvPr>
        </p:nvSpPr>
        <p:spPr/>
        <p:txBody>
          <a:bodyPr/>
          <a:lstStyle/>
          <a:p>
            <a:fld id="{EBE13BA3-2BF5-478F-8F09-F40177E242D0}" type="slidenum">
              <a:rPr lang="en-US" smtClean="0"/>
              <a:t>12</a:t>
            </a:fld>
            <a:endParaRPr lang="en-US" dirty="0"/>
          </a:p>
        </p:txBody>
      </p:sp>
    </p:spTree>
    <p:extLst>
      <p:ext uri="{BB962C8B-B14F-4D97-AF65-F5344CB8AC3E}">
        <p14:creationId xmlns:p14="http://schemas.microsoft.com/office/powerpoint/2010/main" val="77802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highlight>
                  <a:srgbClr val="FFFFFF"/>
                </a:highlight>
                <a:latin typeface="Noto serif" panose="02020600060500020200" pitchFamily="18" charset="0"/>
              </a:rPr>
              <a:t>C. The defacement of a website alters content without authorization and is, therefore, a violation of the integrity objective. The attackers may also have breached the confidentiality or availability of the website, but the scenario does not provide us with enough information to draw those conclusions.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13</a:t>
            </a:fld>
            <a:endParaRPr lang="en-US" dirty="0"/>
          </a:p>
        </p:txBody>
      </p:sp>
    </p:spTree>
    <p:extLst>
      <p:ext uri="{BB962C8B-B14F-4D97-AF65-F5344CB8AC3E}">
        <p14:creationId xmlns:p14="http://schemas.microsoft.com/office/powerpoint/2010/main" val="191333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highlight>
                  <a:srgbClr val="FFFFFF"/>
                </a:highlight>
                <a:latin typeface="Noto serif" panose="02020600060500020200" pitchFamily="18" charset="0"/>
              </a:rPr>
              <a:t>A. Tokenization techniques use a lookup table and are designed to be reversible. Masking and hashing techniques replace the data with values that can't be reversed back to the original data if performed properly. Shredding, when conducted properly, physically destroys data so that it may not be recovered.</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14</a:t>
            </a:fld>
            <a:endParaRPr lang="en-US" dirty="0"/>
          </a:p>
        </p:txBody>
      </p:sp>
    </p:spTree>
    <p:extLst>
      <p:ext uri="{BB962C8B-B14F-4D97-AF65-F5344CB8AC3E}">
        <p14:creationId xmlns:p14="http://schemas.microsoft.com/office/powerpoint/2010/main" val="2897491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highlight>
                  <a:srgbClr val="FFFFFF"/>
                </a:highlight>
                <a:latin typeface="Noto serif" panose="02020600060500020200" pitchFamily="18" charset="0"/>
              </a:rPr>
              <a:t>A. Although a health-care provider may be impacted by any of these regulations, the Health Insurance Portability and Accountability Act (HIPAA) provides direct regulations for the security and privacy of protected health information and would have the most direct impact on a health-care provider.</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15</a:t>
            </a:fld>
            <a:endParaRPr lang="en-US" dirty="0"/>
          </a:p>
        </p:txBody>
      </p:sp>
    </p:spTree>
    <p:extLst>
      <p:ext uri="{BB962C8B-B14F-4D97-AF65-F5344CB8AC3E}">
        <p14:creationId xmlns:p14="http://schemas.microsoft.com/office/powerpoint/2010/main" val="3263681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i.kengraf.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https://www.csoonline.com/article/2365062/code-spaces-forced-to-close-its-doors-after-security-inciden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1: Today's Security Professional</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6AD4-64FB-8C2F-DF6F-F3291F6B6FB3}"/>
              </a:ext>
            </a:extLst>
          </p:cNvPr>
          <p:cNvSpPr>
            <a:spLocks noGrp="1"/>
          </p:cNvSpPr>
          <p:nvPr>
            <p:ph type="title"/>
          </p:nvPr>
        </p:nvSpPr>
        <p:spPr/>
        <p:txBody>
          <a:bodyPr/>
          <a:lstStyle/>
          <a:p>
            <a:r>
              <a:rPr lang="en-US" dirty="0"/>
              <a:t>AWS S3 storage</a:t>
            </a:r>
          </a:p>
        </p:txBody>
      </p:sp>
      <p:sp>
        <p:nvSpPr>
          <p:cNvPr id="3" name="Content Placeholder 2">
            <a:extLst>
              <a:ext uri="{FF2B5EF4-FFF2-40B4-BE49-F238E27FC236}">
                <a16:creationId xmlns:a16="http://schemas.microsoft.com/office/drawing/2014/main" id="{F1C41037-16AB-AEEF-E7CD-87FB9B427D1B}"/>
              </a:ext>
            </a:extLst>
          </p:cNvPr>
          <p:cNvSpPr>
            <a:spLocks noGrp="1"/>
          </p:cNvSpPr>
          <p:nvPr>
            <p:ph idx="1"/>
          </p:nvPr>
        </p:nvSpPr>
        <p:spPr/>
        <p:txBody>
          <a:bodyPr/>
          <a:lstStyle/>
          <a:p>
            <a:r>
              <a:rPr lang="en-US" dirty="0"/>
              <a:t>General Service Level Agreement</a:t>
            </a:r>
          </a:p>
          <a:p>
            <a:pPr lvl="1"/>
            <a:r>
              <a:rPr lang="en-US" dirty="0"/>
              <a:t>Designed to provide 99.999999999% durability</a:t>
            </a:r>
          </a:p>
          <a:p>
            <a:pPr lvl="1"/>
            <a:r>
              <a:rPr lang="en-US" dirty="0"/>
              <a:t>99.99% availability of objects over a given year.</a:t>
            </a:r>
          </a:p>
          <a:p>
            <a:pPr lvl="2"/>
            <a:r>
              <a:rPr lang="en-US" dirty="0"/>
              <a:t>Less than 52 minutes downtime / year</a:t>
            </a:r>
          </a:p>
        </p:txBody>
      </p:sp>
    </p:spTree>
    <p:extLst>
      <p:ext uri="{BB962C8B-B14F-4D97-AF65-F5344CB8AC3E}">
        <p14:creationId xmlns:p14="http://schemas.microsoft.com/office/powerpoint/2010/main" val="22988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C54D-1FE5-42A9-A91D-23E3B8157B5A}"/>
              </a:ext>
            </a:extLst>
          </p:cNvPr>
          <p:cNvSpPr>
            <a:spLocks noGrp="1"/>
          </p:cNvSpPr>
          <p:nvPr>
            <p:ph type="title"/>
          </p:nvPr>
        </p:nvSpPr>
        <p:spPr/>
        <p:txBody>
          <a:bodyPr>
            <a:normAutofit fontScale="90000"/>
          </a:bodyPr>
          <a:lstStyle/>
          <a:p>
            <a:r>
              <a:rPr lang="en-US" sz="3733" dirty="0"/>
              <a:t>Reliable data storage: </a:t>
            </a:r>
            <a:r>
              <a:rPr lang="en-US" sz="3600" dirty="0"/>
              <a:t>Forward Error Correction not Backups</a:t>
            </a:r>
            <a:endParaRPr lang="en-US" sz="3733" dirty="0"/>
          </a:p>
        </p:txBody>
      </p:sp>
      <p:pic>
        <p:nvPicPr>
          <p:cNvPr id="5" name="Content Placeholder 4" descr="Diagram, schematic&#10;&#10;Description automatically generated">
            <a:extLst>
              <a:ext uri="{FF2B5EF4-FFF2-40B4-BE49-F238E27FC236}">
                <a16:creationId xmlns:a16="http://schemas.microsoft.com/office/drawing/2014/main" id="{B77E84F7-F1B6-4A6D-8195-899645CCB52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46075" y="1219200"/>
            <a:ext cx="11464925" cy="5322888"/>
          </a:xfrm>
        </p:spPr>
      </p:pic>
    </p:spTree>
    <p:extLst>
      <p:ext uri="{BB962C8B-B14F-4D97-AF65-F5344CB8AC3E}">
        <p14:creationId xmlns:p14="http://schemas.microsoft.com/office/powerpoint/2010/main" val="367400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6180C2-E30A-863E-F07C-77B9674CD3CD}"/>
              </a:ext>
            </a:extLst>
          </p:cNvPr>
          <p:cNvSpPr>
            <a:spLocks noGrp="1"/>
          </p:cNvSpPr>
          <p:nvPr>
            <p:ph idx="1"/>
          </p:nvPr>
        </p:nvSpPr>
        <p:spPr/>
        <p:txBody>
          <a:bodyPr/>
          <a:lstStyle/>
          <a:p>
            <a:pPr marL="0" indent="0">
              <a:buNone/>
            </a:pPr>
            <a:r>
              <a:rPr lang="en-US" dirty="0"/>
              <a:t>Lou mounted the sign below on the fence surrounding his organization's datacenter. What control type best describes this control?</a:t>
            </a:r>
          </a:p>
          <a:p>
            <a:pPr marL="514350" indent="-514350">
              <a:buFont typeface="+mj-lt"/>
              <a:buAutoNum type="alphaUcPeriod"/>
            </a:pPr>
            <a:r>
              <a:rPr lang="en-US" dirty="0"/>
              <a:t>Compensating</a:t>
            </a:r>
          </a:p>
          <a:p>
            <a:pPr marL="514350" indent="-514350">
              <a:buFont typeface="+mj-lt"/>
              <a:buAutoNum type="alphaUcPeriod"/>
            </a:pPr>
            <a:r>
              <a:rPr lang="en-US" dirty="0"/>
              <a:t>Detective</a:t>
            </a:r>
          </a:p>
          <a:p>
            <a:pPr marL="514350" indent="-514350">
              <a:buFont typeface="+mj-lt"/>
              <a:buAutoNum type="alphaUcPeriod"/>
            </a:pPr>
            <a:r>
              <a:rPr lang="en-US" dirty="0"/>
              <a:t>Physical</a:t>
            </a:r>
          </a:p>
          <a:p>
            <a:pPr marL="514350" indent="-514350">
              <a:buFont typeface="+mj-lt"/>
              <a:buAutoNum type="alphaUcPeriod"/>
            </a:pPr>
            <a:r>
              <a:rPr lang="en-US" dirty="0"/>
              <a:t>Deterrent</a:t>
            </a:r>
          </a:p>
        </p:txBody>
      </p:sp>
      <p:pic>
        <p:nvPicPr>
          <p:cNvPr id="2" name="Picture 1">
            <a:extLst>
              <a:ext uri="{FF2B5EF4-FFF2-40B4-BE49-F238E27FC236}">
                <a16:creationId xmlns:a16="http://schemas.microsoft.com/office/drawing/2014/main" id="{B33C7F0C-37CB-F085-E94E-7A90680ED258}"/>
              </a:ext>
            </a:extLst>
          </p:cNvPr>
          <p:cNvPicPr>
            <a:picLocks noChangeAspect="1"/>
          </p:cNvPicPr>
          <p:nvPr/>
        </p:nvPicPr>
        <p:blipFill>
          <a:blip r:embed="rId3"/>
          <a:stretch>
            <a:fillRect/>
          </a:stretch>
        </p:blipFill>
        <p:spPr>
          <a:xfrm>
            <a:off x="5029200" y="2895600"/>
            <a:ext cx="5411916" cy="3604336"/>
          </a:xfrm>
          <a:prstGeom prst="rect">
            <a:avLst/>
          </a:prstGeom>
        </p:spPr>
      </p:pic>
      <p:sp>
        <p:nvSpPr>
          <p:cNvPr id="3" name="Title 2">
            <a:extLst>
              <a:ext uri="{FF2B5EF4-FFF2-40B4-BE49-F238E27FC236}">
                <a16:creationId xmlns:a16="http://schemas.microsoft.com/office/drawing/2014/main" id="{6BCF417B-990C-7FA1-3E5F-9BE8B885587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9976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4884E1-0442-C229-7791-8A69E67663C8}"/>
              </a:ext>
            </a:extLst>
          </p:cNvPr>
          <p:cNvSpPr txBox="1"/>
          <p:nvPr/>
        </p:nvSpPr>
        <p:spPr>
          <a:xfrm>
            <a:off x="3047036" y="3247227"/>
            <a:ext cx="6094070" cy="369332"/>
          </a:xfrm>
          <a:prstGeom prst="rect">
            <a:avLst/>
          </a:prstGeom>
          <a:noFill/>
        </p:spPr>
        <p:txBody>
          <a:bodyPr wrap="square">
            <a:spAutoFit/>
          </a:bodyPr>
          <a:lstStyle/>
          <a:p>
            <a:r>
              <a:rPr lang="en-US" dirty="0"/>
              <a:t>Tokenization</a:t>
            </a:r>
          </a:p>
        </p:txBody>
      </p:sp>
      <p:sp>
        <p:nvSpPr>
          <p:cNvPr id="2" name="Title 1">
            <a:extLst>
              <a:ext uri="{FF2B5EF4-FFF2-40B4-BE49-F238E27FC236}">
                <a16:creationId xmlns:a16="http://schemas.microsoft.com/office/drawing/2014/main" id="{15C5622C-4CA1-339F-83D1-74BFC967CC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24F378-6AF9-EB57-CDF5-28D54C02B32A}"/>
              </a:ext>
            </a:extLst>
          </p:cNvPr>
          <p:cNvSpPr>
            <a:spLocks noGrp="1"/>
          </p:cNvSpPr>
          <p:nvPr>
            <p:ph idx="1"/>
          </p:nvPr>
        </p:nvSpPr>
        <p:spPr/>
        <p:txBody>
          <a:bodyPr/>
          <a:lstStyle/>
          <a:p>
            <a:pPr marL="0" indent="0">
              <a:buNone/>
            </a:pPr>
            <a:r>
              <a:rPr lang="en-US" dirty="0"/>
              <a:t>Chris is responding to a security incident that compromised one of his organization's web servers. He believes that the attackers defaced one or more pages on the website. What cybersecurity objective did this attack violate?</a:t>
            </a:r>
          </a:p>
          <a:p>
            <a:pPr marL="514350" indent="-514350">
              <a:buFont typeface="+mj-lt"/>
              <a:buAutoNum type="alphaUcPeriod"/>
            </a:pPr>
            <a:r>
              <a:rPr lang="en-US" dirty="0"/>
              <a:t>Confidentiality</a:t>
            </a:r>
          </a:p>
          <a:p>
            <a:pPr marL="514350" indent="-514350">
              <a:buFont typeface="+mj-lt"/>
              <a:buAutoNum type="alphaUcPeriod"/>
            </a:pPr>
            <a:r>
              <a:rPr lang="en-US" dirty="0"/>
              <a:t>Nonrepudiation</a:t>
            </a:r>
          </a:p>
          <a:p>
            <a:pPr marL="514350" indent="-514350">
              <a:buFont typeface="+mj-lt"/>
              <a:buAutoNum type="alphaUcPeriod"/>
            </a:pPr>
            <a:r>
              <a:rPr lang="en-US" dirty="0"/>
              <a:t>Integrity</a:t>
            </a:r>
          </a:p>
          <a:p>
            <a:pPr marL="514350" indent="-514350">
              <a:buFont typeface="+mj-lt"/>
              <a:buAutoNum type="alphaUcPeriod"/>
            </a:pPr>
            <a:r>
              <a:rPr lang="en-US" dirty="0"/>
              <a:t>Availability</a:t>
            </a:r>
          </a:p>
        </p:txBody>
      </p:sp>
    </p:spTree>
    <p:extLst>
      <p:ext uri="{BB962C8B-B14F-4D97-AF65-F5344CB8AC3E}">
        <p14:creationId xmlns:p14="http://schemas.microsoft.com/office/powerpoint/2010/main" val="94773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961FE6-6A7D-19AE-623E-249A567E86D1}"/>
              </a:ext>
            </a:extLst>
          </p:cNvPr>
          <p:cNvSpPr>
            <a:spLocks noGrp="1"/>
          </p:cNvSpPr>
          <p:nvPr>
            <p:ph idx="1"/>
          </p:nvPr>
        </p:nvSpPr>
        <p:spPr/>
        <p:txBody>
          <a:bodyPr/>
          <a:lstStyle/>
          <a:p>
            <a:pPr marL="0" indent="0">
              <a:buNone/>
            </a:pPr>
            <a:r>
              <a:rPr lang="en-US" dirty="0"/>
              <a:t>Which one of the following data protection techniques is reversible when conducted properly?</a:t>
            </a:r>
          </a:p>
          <a:p>
            <a:pPr marL="514350" indent="-514350">
              <a:buFont typeface="+mj-lt"/>
              <a:buAutoNum type="alphaUcPeriod"/>
            </a:pPr>
            <a:r>
              <a:rPr lang="en-US" dirty="0"/>
              <a:t>Tokenization</a:t>
            </a:r>
          </a:p>
          <a:p>
            <a:pPr marL="514350" indent="-514350">
              <a:buFont typeface="+mj-lt"/>
              <a:buAutoNum type="alphaUcPeriod"/>
            </a:pPr>
            <a:r>
              <a:rPr lang="en-US" dirty="0"/>
              <a:t>Masking</a:t>
            </a:r>
          </a:p>
          <a:p>
            <a:pPr marL="514350" indent="-514350">
              <a:buFont typeface="+mj-lt"/>
              <a:buAutoNum type="alphaUcPeriod"/>
            </a:pPr>
            <a:r>
              <a:rPr lang="en-US" dirty="0"/>
              <a:t>Hashing</a:t>
            </a:r>
          </a:p>
          <a:p>
            <a:pPr marL="514350" indent="-514350">
              <a:buFont typeface="+mj-lt"/>
              <a:buAutoNum type="alphaUcPeriod"/>
            </a:pPr>
            <a:r>
              <a:rPr lang="en-US" dirty="0"/>
              <a:t>Shredding</a:t>
            </a:r>
          </a:p>
        </p:txBody>
      </p:sp>
      <p:sp>
        <p:nvSpPr>
          <p:cNvPr id="2" name="Title 1">
            <a:extLst>
              <a:ext uri="{FF2B5EF4-FFF2-40B4-BE49-F238E27FC236}">
                <a16:creationId xmlns:a16="http://schemas.microsoft.com/office/drawing/2014/main" id="{81A4CEBC-AFFD-3A9B-62E3-3BFACD0A091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9500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D6ADB-DFBF-60F3-F339-66F1BAF310D0}"/>
              </a:ext>
            </a:extLst>
          </p:cNvPr>
          <p:cNvSpPr>
            <a:spLocks noGrp="1"/>
          </p:cNvSpPr>
          <p:nvPr>
            <p:ph idx="1"/>
          </p:nvPr>
        </p:nvSpPr>
        <p:spPr/>
        <p:txBody>
          <a:bodyPr/>
          <a:lstStyle/>
          <a:p>
            <a:pPr marL="0" indent="0">
              <a:buNone/>
            </a:pPr>
            <a:r>
              <a:rPr lang="en-US" dirty="0"/>
              <a:t>What compliance regulation most directly affects the operations of a health-care provider?</a:t>
            </a:r>
          </a:p>
          <a:p>
            <a:pPr marL="514350" indent="-514350">
              <a:buFont typeface="+mj-lt"/>
              <a:buAutoNum type="alphaUcPeriod"/>
            </a:pPr>
            <a:r>
              <a:rPr lang="en-US" dirty="0"/>
              <a:t>HIPAA</a:t>
            </a:r>
          </a:p>
          <a:p>
            <a:pPr marL="514350" indent="-514350">
              <a:buFont typeface="+mj-lt"/>
              <a:buAutoNum type="alphaUcPeriod"/>
            </a:pPr>
            <a:r>
              <a:rPr lang="en-US" dirty="0"/>
              <a:t>PCI DSS</a:t>
            </a:r>
          </a:p>
          <a:p>
            <a:pPr marL="514350" indent="-514350">
              <a:buFont typeface="+mj-lt"/>
              <a:buAutoNum type="alphaUcPeriod"/>
            </a:pPr>
            <a:r>
              <a:rPr lang="en-US" dirty="0"/>
              <a:t>GLBA</a:t>
            </a:r>
          </a:p>
          <a:p>
            <a:pPr marL="514350" indent="-514350">
              <a:buFont typeface="+mj-lt"/>
              <a:buAutoNum type="alphaUcPeriod"/>
            </a:pPr>
            <a:r>
              <a:rPr lang="en-US" dirty="0"/>
              <a:t>SOX</a:t>
            </a:r>
          </a:p>
        </p:txBody>
      </p:sp>
      <p:sp>
        <p:nvSpPr>
          <p:cNvPr id="2" name="Title 1">
            <a:extLst>
              <a:ext uri="{FF2B5EF4-FFF2-40B4-BE49-F238E27FC236}">
                <a16:creationId xmlns:a16="http://schemas.microsoft.com/office/drawing/2014/main" id="{5CED7BB8-E7C5-824B-A614-D73EE62FCC9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832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Pi Exam</a:t>
            </a:r>
          </a:p>
          <a:p>
            <a:endParaRPr lang="en-US" dirty="0"/>
          </a:p>
          <a:p>
            <a:r>
              <a:rPr lang="en-US">
                <a:hlinkClick r:id="rId2"/>
              </a:rPr>
              <a:t>https://pi</a:t>
            </a:r>
            <a:r>
              <a:rPr lang="en-US" dirty="0" err="1">
                <a:hlinkClick r:id="rId2"/>
              </a:rPr>
              <a:t>.</a:t>
            </a:r>
            <a:r>
              <a:rPr lang="en-US" err="1">
                <a:hlinkClick r:id="rId2"/>
              </a:rPr>
              <a:t>kengraf</a:t>
            </a:r>
            <a:r>
              <a:rPr lang="en-US">
                <a:hlinkClick r:id="rId2"/>
              </a:rPr>
              <a:t>.com</a:t>
            </a:r>
            <a:r>
              <a:rPr lang="en-US"/>
              <a:t> </a:t>
            </a:r>
            <a:endParaRPr lang="en-US" dirty="0"/>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93D0-D587-A0D7-5138-E190F6BBE952}"/>
              </a:ext>
            </a:extLst>
          </p:cNvPr>
          <p:cNvSpPr>
            <a:spLocks noGrp="1"/>
          </p:cNvSpPr>
          <p:nvPr>
            <p:ph type="title"/>
          </p:nvPr>
        </p:nvSpPr>
        <p:spPr/>
        <p:txBody>
          <a:bodyPr/>
          <a:lstStyle/>
          <a:p>
            <a:r>
              <a:rPr lang="en-US" dirty="0"/>
              <a:t>GOALS</a:t>
            </a:r>
          </a:p>
        </p:txBody>
      </p:sp>
      <p:sp>
        <p:nvSpPr>
          <p:cNvPr id="4" name="Isosceles Triangle 3">
            <a:extLst>
              <a:ext uri="{FF2B5EF4-FFF2-40B4-BE49-F238E27FC236}">
                <a16:creationId xmlns:a16="http://schemas.microsoft.com/office/drawing/2014/main" id="{EE0E5F03-44F6-B034-C812-2CC7FCEDD54F}"/>
              </a:ext>
            </a:extLst>
          </p:cNvPr>
          <p:cNvSpPr/>
          <p:nvPr/>
        </p:nvSpPr>
        <p:spPr>
          <a:xfrm>
            <a:off x="2133600" y="266617"/>
            <a:ext cx="7315200" cy="5859547"/>
          </a:xfrm>
          <a:prstGeom prst="triangl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D55BF6C6-AA3A-F960-6DCC-7C00D97BA144}"/>
              </a:ext>
            </a:extLst>
          </p:cNvPr>
          <p:cNvSpPr/>
          <p:nvPr/>
        </p:nvSpPr>
        <p:spPr>
          <a:xfrm>
            <a:off x="4076700" y="2438400"/>
            <a:ext cx="3429000" cy="2666660"/>
          </a:xfrm>
          <a:prstGeom prst="triangl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252F8F-3D97-3A0D-3F53-E88A01F08F09}"/>
              </a:ext>
            </a:extLst>
          </p:cNvPr>
          <p:cNvSpPr txBox="1"/>
          <p:nvPr/>
        </p:nvSpPr>
        <p:spPr>
          <a:xfrm rot="18180000">
            <a:off x="3482350" y="4061450"/>
            <a:ext cx="914400" cy="914400"/>
          </a:xfrm>
          <a:prstGeom prst="rect">
            <a:avLst/>
          </a:prstGeom>
        </p:spPr>
        <p:txBody>
          <a:bodyPr vert="horz" wrap="none" lIns="91440" tIns="45720" rIns="91440" bIns="45720" rtlCol="0">
            <a:normAutofit/>
          </a:bodyPr>
          <a:lstStyle/>
          <a:p>
            <a:r>
              <a:rPr lang="en-US" sz="3600" b="1" dirty="0"/>
              <a:t>Confidentiality</a:t>
            </a:r>
            <a:endParaRPr lang="en-US" sz="2400" b="1" dirty="0"/>
          </a:p>
        </p:txBody>
      </p:sp>
      <p:sp>
        <p:nvSpPr>
          <p:cNvPr id="7" name="TextBox 6">
            <a:extLst>
              <a:ext uri="{FF2B5EF4-FFF2-40B4-BE49-F238E27FC236}">
                <a16:creationId xmlns:a16="http://schemas.microsoft.com/office/drawing/2014/main" id="{FB9EBBD3-821E-0165-65C1-880A7528DE22}"/>
              </a:ext>
            </a:extLst>
          </p:cNvPr>
          <p:cNvSpPr txBox="1"/>
          <p:nvPr/>
        </p:nvSpPr>
        <p:spPr>
          <a:xfrm>
            <a:off x="4700855" y="5257800"/>
            <a:ext cx="914400" cy="914400"/>
          </a:xfrm>
          <a:prstGeom prst="rect">
            <a:avLst/>
          </a:prstGeom>
        </p:spPr>
        <p:txBody>
          <a:bodyPr vert="horz" wrap="none" lIns="91440" tIns="45720" rIns="91440" bIns="45720" rtlCol="0">
            <a:normAutofit/>
          </a:bodyPr>
          <a:lstStyle/>
          <a:p>
            <a:r>
              <a:rPr lang="en-US" sz="3600" b="1" dirty="0"/>
              <a:t>Availability</a:t>
            </a:r>
            <a:endParaRPr lang="en-US" sz="2400" b="1" dirty="0"/>
          </a:p>
        </p:txBody>
      </p:sp>
      <p:sp>
        <p:nvSpPr>
          <p:cNvPr id="8" name="TextBox 7">
            <a:extLst>
              <a:ext uri="{FF2B5EF4-FFF2-40B4-BE49-F238E27FC236}">
                <a16:creationId xmlns:a16="http://schemas.microsoft.com/office/drawing/2014/main" id="{12C79AD4-02DA-FB8F-B29B-5A7469EDF1C7}"/>
              </a:ext>
            </a:extLst>
          </p:cNvPr>
          <p:cNvSpPr txBox="1"/>
          <p:nvPr/>
        </p:nvSpPr>
        <p:spPr>
          <a:xfrm rot="3582379">
            <a:off x="6461203" y="2835197"/>
            <a:ext cx="914400" cy="914400"/>
          </a:xfrm>
          <a:prstGeom prst="rect">
            <a:avLst/>
          </a:prstGeom>
        </p:spPr>
        <p:txBody>
          <a:bodyPr vert="horz" wrap="none" lIns="91440" tIns="45720" rIns="91440" bIns="45720" rtlCol="0">
            <a:normAutofit/>
          </a:bodyPr>
          <a:lstStyle/>
          <a:p>
            <a:r>
              <a:rPr lang="en-US" sz="3600" b="1" dirty="0"/>
              <a:t>Integrity</a:t>
            </a:r>
            <a:endParaRPr lang="en-US" sz="2400" b="1" dirty="0"/>
          </a:p>
        </p:txBody>
      </p:sp>
      <p:sp>
        <p:nvSpPr>
          <p:cNvPr id="9" name="TextBox 8">
            <a:extLst>
              <a:ext uri="{FF2B5EF4-FFF2-40B4-BE49-F238E27FC236}">
                <a16:creationId xmlns:a16="http://schemas.microsoft.com/office/drawing/2014/main" id="{4E33C0F8-8792-F18E-4F93-1DB4067E7415}"/>
              </a:ext>
            </a:extLst>
          </p:cNvPr>
          <p:cNvSpPr txBox="1"/>
          <p:nvPr/>
        </p:nvSpPr>
        <p:spPr>
          <a:xfrm>
            <a:off x="3581400" y="6248400"/>
            <a:ext cx="914400" cy="914400"/>
          </a:xfrm>
          <a:prstGeom prst="rect">
            <a:avLst/>
          </a:prstGeom>
        </p:spPr>
        <p:txBody>
          <a:bodyPr vert="horz" wrap="none" lIns="91440" tIns="45720" rIns="91440" bIns="45720" rtlCol="0">
            <a:normAutofit/>
          </a:bodyPr>
          <a:lstStyle/>
          <a:p>
            <a:r>
              <a:rPr lang="en-US" sz="3600" b="1" dirty="0"/>
              <a:t>Redundancy &amp; Backups</a:t>
            </a:r>
            <a:endParaRPr lang="en-US" sz="2400" b="1" dirty="0"/>
          </a:p>
        </p:txBody>
      </p:sp>
      <p:sp>
        <p:nvSpPr>
          <p:cNvPr id="10" name="TextBox 9">
            <a:extLst>
              <a:ext uri="{FF2B5EF4-FFF2-40B4-BE49-F238E27FC236}">
                <a16:creationId xmlns:a16="http://schemas.microsoft.com/office/drawing/2014/main" id="{C3085ED5-4322-D622-B753-FD19250C9568}"/>
              </a:ext>
            </a:extLst>
          </p:cNvPr>
          <p:cNvSpPr txBox="1"/>
          <p:nvPr/>
        </p:nvSpPr>
        <p:spPr>
          <a:xfrm>
            <a:off x="2054147" y="2209800"/>
            <a:ext cx="914400" cy="914400"/>
          </a:xfrm>
          <a:prstGeom prst="rect">
            <a:avLst/>
          </a:prstGeom>
        </p:spPr>
        <p:txBody>
          <a:bodyPr vert="horz" wrap="none" lIns="91440" tIns="45720" rIns="91440" bIns="45720" rtlCol="0">
            <a:normAutofit fontScale="92500" lnSpcReduction="20000"/>
          </a:bodyPr>
          <a:lstStyle/>
          <a:p>
            <a:pPr algn="ctr"/>
            <a:r>
              <a:rPr lang="en-US" sz="3600" b="1" dirty="0"/>
              <a:t>Access Control</a:t>
            </a:r>
          </a:p>
          <a:p>
            <a:pPr algn="ctr"/>
            <a:r>
              <a:rPr lang="en-US" sz="3600" b="1" dirty="0"/>
              <a:t>&amp; Encryption</a:t>
            </a:r>
            <a:endParaRPr lang="en-US" sz="2400" b="1" dirty="0"/>
          </a:p>
        </p:txBody>
      </p:sp>
      <p:sp>
        <p:nvSpPr>
          <p:cNvPr id="11" name="TextBox 10">
            <a:extLst>
              <a:ext uri="{FF2B5EF4-FFF2-40B4-BE49-F238E27FC236}">
                <a16:creationId xmlns:a16="http://schemas.microsoft.com/office/drawing/2014/main" id="{D80C9BA0-14E6-21A8-4886-CBB0D167E889}"/>
              </a:ext>
            </a:extLst>
          </p:cNvPr>
          <p:cNvSpPr txBox="1"/>
          <p:nvPr/>
        </p:nvSpPr>
        <p:spPr>
          <a:xfrm>
            <a:off x="8177981" y="2209800"/>
            <a:ext cx="914400" cy="914400"/>
          </a:xfrm>
          <a:prstGeom prst="rect">
            <a:avLst/>
          </a:prstGeom>
        </p:spPr>
        <p:txBody>
          <a:bodyPr vert="horz" wrap="none" lIns="91440" tIns="45720" rIns="91440" bIns="45720" rtlCol="0">
            <a:normAutofit/>
          </a:bodyPr>
          <a:lstStyle/>
          <a:p>
            <a:r>
              <a:rPr lang="en-US" sz="3600" b="1" dirty="0"/>
              <a:t>Hashing</a:t>
            </a:r>
            <a:endParaRPr lang="en-US" sz="2400" b="1" dirty="0"/>
          </a:p>
        </p:txBody>
      </p:sp>
    </p:spTree>
    <p:extLst>
      <p:ext uri="{BB962C8B-B14F-4D97-AF65-F5344CB8AC3E}">
        <p14:creationId xmlns:p14="http://schemas.microsoft.com/office/powerpoint/2010/main" val="178134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93D0-D587-A0D7-5138-E190F6BBE952}"/>
              </a:ext>
            </a:extLst>
          </p:cNvPr>
          <p:cNvSpPr>
            <a:spLocks noGrp="1"/>
          </p:cNvSpPr>
          <p:nvPr>
            <p:ph type="title"/>
          </p:nvPr>
        </p:nvSpPr>
        <p:spPr/>
        <p:txBody>
          <a:bodyPr/>
          <a:lstStyle/>
          <a:p>
            <a:r>
              <a:rPr lang="en-US" dirty="0"/>
              <a:t>THREATS</a:t>
            </a:r>
          </a:p>
        </p:txBody>
      </p:sp>
      <p:sp>
        <p:nvSpPr>
          <p:cNvPr id="4" name="Isosceles Triangle 3">
            <a:extLst>
              <a:ext uri="{FF2B5EF4-FFF2-40B4-BE49-F238E27FC236}">
                <a16:creationId xmlns:a16="http://schemas.microsoft.com/office/drawing/2014/main" id="{EE0E5F03-44F6-B034-C812-2CC7FCEDD54F}"/>
              </a:ext>
            </a:extLst>
          </p:cNvPr>
          <p:cNvSpPr/>
          <p:nvPr/>
        </p:nvSpPr>
        <p:spPr>
          <a:xfrm>
            <a:off x="2133600" y="266617"/>
            <a:ext cx="7315200" cy="5859547"/>
          </a:xfrm>
          <a:prstGeom prst="triangl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D55BF6C6-AA3A-F960-6DCC-7C00D97BA144}"/>
              </a:ext>
            </a:extLst>
          </p:cNvPr>
          <p:cNvSpPr/>
          <p:nvPr/>
        </p:nvSpPr>
        <p:spPr>
          <a:xfrm>
            <a:off x="4076700" y="2438400"/>
            <a:ext cx="3429000" cy="2666660"/>
          </a:xfrm>
          <a:prstGeom prst="triangl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252F8F-3D97-3A0D-3F53-E88A01F08F09}"/>
              </a:ext>
            </a:extLst>
          </p:cNvPr>
          <p:cNvSpPr txBox="1"/>
          <p:nvPr/>
        </p:nvSpPr>
        <p:spPr>
          <a:xfrm rot="18180000">
            <a:off x="3710950" y="3634750"/>
            <a:ext cx="914400" cy="914400"/>
          </a:xfrm>
          <a:prstGeom prst="rect">
            <a:avLst/>
          </a:prstGeom>
        </p:spPr>
        <p:txBody>
          <a:bodyPr vert="horz" wrap="none" lIns="91440" tIns="45720" rIns="91440" bIns="45720" rtlCol="0">
            <a:normAutofit/>
          </a:bodyPr>
          <a:lstStyle/>
          <a:p>
            <a:r>
              <a:rPr lang="en-US" sz="3600" b="1" dirty="0"/>
              <a:t>Disclosure</a:t>
            </a:r>
            <a:endParaRPr lang="en-US" sz="2400" b="1" dirty="0"/>
          </a:p>
        </p:txBody>
      </p:sp>
      <p:sp>
        <p:nvSpPr>
          <p:cNvPr id="7" name="TextBox 6">
            <a:extLst>
              <a:ext uri="{FF2B5EF4-FFF2-40B4-BE49-F238E27FC236}">
                <a16:creationId xmlns:a16="http://schemas.microsoft.com/office/drawing/2014/main" id="{FB9EBBD3-821E-0165-65C1-880A7528DE22}"/>
              </a:ext>
            </a:extLst>
          </p:cNvPr>
          <p:cNvSpPr txBox="1"/>
          <p:nvPr/>
        </p:nvSpPr>
        <p:spPr>
          <a:xfrm>
            <a:off x="4343400" y="5211760"/>
            <a:ext cx="914400" cy="914400"/>
          </a:xfrm>
          <a:prstGeom prst="rect">
            <a:avLst/>
          </a:prstGeom>
        </p:spPr>
        <p:txBody>
          <a:bodyPr vert="horz" wrap="none" lIns="91440" tIns="45720" rIns="91440" bIns="45720" rtlCol="0">
            <a:normAutofit/>
          </a:bodyPr>
          <a:lstStyle/>
          <a:p>
            <a:r>
              <a:rPr lang="en-US" sz="3600" b="1" dirty="0"/>
              <a:t>Service Denial</a:t>
            </a:r>
            <a:endParaRPr lang="en-US" sz="2400" b="1" dirty="0"/>
          </a:p>
        </p:txBody>
      </p:sp>
      <p:sp>
        <p:nvSpPr>
          <p:cNvPr id="8" name="TextBox 7">
            <a:extLst>
              <a:ext uri="{FF2B5EF4-FFF2-40B4-BE49-F238E27FC236}">
                <a16:creationId xmlns:a16="http://schemas.microsoft.com/office/drawing/2014/main" id="{12C79AD4-02DA-FB8F-B29B-5A7469EDF1C7}"/>
              </a:ext>
            </a:extLst>
          </p:cNvPr>
          <p:cNvSpPr txBox="1"/>
          <p:nvPr/>
        </p:nvSpPr>
        <p:spPr>
          <a:xfrm rot="3582379">
            <a:off x="6340397" y="2682797"/>
            <a:ext cx="914400" cy="914400"/>
          </a:xfrm>
          <a:prstGeom prst="rect">
            <a:avLst/>
          </a:prstGeom>
        </p:spPr>
        <p:txBody>
          <a:bodyPr vert="horz" wrap="none" lIns="91440" tIns="45720" rIns="91440" bIns="45720" rtlCol="0">
            <a:normAutofit/>
          </a:bodyPr>
          <a:lstStyle/>
          <a:p>
            <a:r>
              <a:rPr lang="en-US" sz="3600" b="1" dirty="0"/>
              <a:t>Alteration</a:t>
            </a:r>
            <a:endParaRPr lang="en-US" sz="2400" b="1" dirty="0"/>
          </a:p>
        </p:txBody>
      </p:sp>
    </p:spTree>
    <p:extLst>
      <p:ext uri="{BB962C8B-B14F-4D97-AF65-F5344CB8AC3E}">
        <p14:creationId xmlns:p14="http://schemas.microsoft.com/office/powerpoint/2010/main" val="363256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8100-0B61-2CFA-1A22-0D91089B6609}"/>
              </a:ext>
            </a:extLst>
          </p:cNvPr>
          <p:cNvSpPr>
            <a:spLocks noGrp="1"/>
          </p:cNvSpPr>
          <p:nvPr>
            <p:ph type="title"/>
          </p:nvPr>
        </p:nvSpPr>
        <p:spPr/>
        <p:txBody>
          <a:bodyPr/>
          <a:lstStyle/>
          <a:p>
            <a:r>
              <a:rPr lang="en-US" dirty="0"/>
              <a:t>Impacts/Risks</a:t>
            </a:r>
          </a:p>
        </p:txBody>
      </p:sp>
      <p:sp>
        <p:nvSpPr>
          <p:cNvPr id="3" name="Content Placeholder 2">
            <a:extLst>
              <a:ext uri="{FF2B5EF4-FFF2-40B4-BE49-F238E27FC236}">
                <a16:creationId xmlns:a16="http://schemas.microsoft.com/office/drawing/2014/main" id="{EEE393C8-D098-9A6F-0E49-A268BA7CE82B}"/>
              </a:ext>
            </a:extLst>
          </p:cNvPr>
          <p:cNvSpPr>
            <a:spLocks noGrp="1"/>
          </p:cNvSpPr>
          <p:nvPr>
            <p:ph idx="1"/>
          </p:nvPr>
        </p:nvSpPr>
        <p:spPr/>
        <p:txBody>
          <a:bodyPr/>
          <a:lstStyle/>
          <a:p>
            <a:r>
              <a:rPr lang="en-US" dirty="0"/>
              <a:t>Financial</a:t>
            </a:r>
          </a:p>
          <a:p>
            <a:pPr lvl="1"/>
            <a:r>
              <a:rPr lang="en-US" dirty="0"/>
              <a:t>Direct (loss of asset, recovery costs)</a:t>
            </a:r>
          </a:p>
          <a:p>
            <a:pPr lvl="1"/>
            <a:r>
              <a:rPr lang="en-US" dirty="0"/>
              <a:t>Indirect (loss revenue, employee time, </a:t>
            </a:r>
            <a:r>
              <a:rPr lang="en-US" dirty="0" err="1"/>
              <a:t>etc</a:t>
            </a:r>
            <a:r>
              <a:rPr lang="en-US" dirty="0"/>
              <a:t>)</a:t>
            </a:r>
          </a:p>
          <a:p>
            <a:r>
              <a:rPr lang="en-US" dirty="0"/>
              <a:t>Operational</a:t>
            </a:r>
          </a:p>
          <a:p>
            <a:r>
              <a:rPr lang="en-US" dirty="0"/>
              <a:t>Compliance</a:t>
            </a:r>
          </a:p>
          <a:p>
            <a:r>
              <a:rPr lang="en-US" dirty="0"/>
              <a:t>Reputational</a:t>
            </a:r>
          </a:p>
          <a:p>
            <a:endParaRPr lang="en-US" dirty="0"/>
          </a:p>
        </p:txBody>
      </p:sp>
    </p:spTree>
    <p:extLst>
      <p:ext uri="{BB962C8B-B14F-4D97-AF65-F5344CB8AC3E}">
        <p14:creationId xmlns:p14="http://schemas.microsoft.com/office/powerpoint/2010/main" val="165620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CF5792-C8BC-12D6-DB60-610360E090E3}"/>
              </a:ext>
            </a:extLst>
          </p:cNvPr>
          <p:cNvSpPr>
            <a:spLocks noGrp="1"/>
          </p:cNvSpPr>
          <p:nvPr>
            <p:ph type="title"/>
          </p:nvPr>
        </p:nvSpPr>
        <p:spPr/>
        <p:txBody>
          <a:bodyPr/>
          <a:lstStyle/>
          <a:p>
            <a:r>
              <a:rPr lang="en-US" dirty="0"/>
              <a:t>Long term reputation risk can be overblown</a:t>
            </a:r>
          </a:p>
        </p:txBody>
      </p:sp>
      <p:pic>
        <p:nvPicPr>
          <p:cNvPr id="3" name="Content Placeholder 2" descr="A graph on a screen&#10;&#10;Description automatically generated">
            <a:extLst>
              <a:ext uri="{FF2B5EF4-FFF2-40B4-BE49-F238E27FC236}">
                <a16:creationId xmlns:a16="http://schemas.microsoft.com/office/drawing/2014/main" id="{0B5DFA12-ED03-41BA-3CDD-866B9B6C5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869850"/>
            <a:ext cx="8534399" cy="5758064"/>
          </a:xfrm>
        </p:spPr>
      </p:pic>
    </p:spTree>
    <p:extLst>
      <p:ext uri="{BB962C8B-B14F-4D97-AF65-F5344CB8AC3E}">
        <p14:creationId xmlns:p14="http://schemas.microsoft.com/office/powerpoint/2010/main" val="39289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0476-D7C8-487F-908F-CB78ED7F2D7C}"/>
              </a:ext>
            </a:extLst>
          </p:cNvPr>
          <p:cNvSpPr>
            <a:spLocks noGrp="1"/>
          </p:cNvSpPr>
          <p:nvPr>
            <p:ph type="title"/>
          </p:nvPr>
        </p:nvSpPr>
        <p:spPr/>
        <p:txBody>
          <a:bodyPr/>
          <a:lstStyle/>
          <a:p>
            <a:r>
              <a:rPr lang="en-US" dirty="0"/>
              <a:t>… or is it?</a:t>
            </a:r>
          </a:p>
        </p:txBody>
      </p:sp>
      <p:sp>
        <p:nvSpPr>
          <p:cNvPr id="6" name="TextBox 5">
            <a:extLst>
              <a:ext uri="{FF2B5EF4-FFF2-40B4-BE49-F238E27FC236}">
                <a16:creationId xmlns:a16="http://schemas.microsoft.com/office/drawing/2014/main" id="{5251D500-580B-457E-8698-6A8620DC10A6}"/>
              </a:ext>
            </a:extLst>
          </p:cNvPr>
          <p:cNvSpPr txBox="1"/>
          <p:nvPr/>
        </p:nvSpPr>
        <p:spPr>
          <a:xfrm>
            <a:off x="914400" y="5715000"/>
            <a:ext cx="914400" cy="914400"/>
          </a:xfrm>
          <a:prstGeom prst="rect">
            <a:avLst/>
          </a:prstGeom>
        </p:spPr>
        <p:txBody>
          <a:bodyPr vert="horz" wrap="none" lIns="91440" tIns="45720" rIns="91440" bIns="45720" rtlCol="0">
            <a:normAutofit/>
          </a:bodyPr>
          <a:lstStyle/>
          <a:p>
            <a:r>
              <a:rPr lang="en-US" dirty="0">
                <a:hlinkClick r:id="rId2"/>
              </a:rPr>
              <a:t>https://www.csoonline.com/article/2365062/code-spaces-forced-to-close-its-doors-after-security-incident.html</a:t>
            </a:r>
            <a:endParaRPr lang="en-US" dirty="0"/>
          </a:p>
        </p:txBody>
      </p:sp>
      <p:pic>
        <p:nvPicPr>
          <p:cNvPr id="14" name="Content Placeholder 13">
            <a:extLst>
              <a:ext uri="{FF2B5EF4-FFF2-40B4-BE49-F238E27FC236}">
                <a16:creationId xmlns:a16="http://schemas.microsoft.com/office/drawing/2014/main" id="{6AFBBEA0-22CE-4361-B664-B383CE2107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3800" y="613569"/>
            <a:ext cx="5605573" cy="4754563"/>
          </a:xfrm>
        </p:spPr>
      </p:pic>
    </p:spTree>
    <p:extLst>
      <p:ext uri="{BB962C8B-B14F-4D97-AF65-F5344CB8AC3E}">
        <p14:creationId xmlns:p14="http://schemas.microsoft.com/office/powerpoint/2010/main" val="43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B274-EDA6-8810-9C57-B57FC79532D4}"/>
              </a:ext>
            </a:extLst>
          </p:cNvPr>
          <p:cNvSpPr>
            <a:spLocks noGrp="1"/>
          </p:cNvSpPr>
          <p:nvPr>
            <p:ph type="title"/>
          </p:nvPr>
        </p:nvSpPr>
        <p:spPr/>
        <p:txBody>
          <a:bodyPr/>
          <a:lstStyle/>
          <a:p>
            <a:r>
              <a:rPr lang="en-US" dirty="0"/>
              <a:t>Security Controls (by mechanism)</a:t>
            </a:r>
          </a:p>
        </p:txBody>
      </p:sp>
      <p:sp>
        <p:nvSpPr>
          <p:cNvPr id="3" name="Content Placeholder 2">
            <a:extLst>
              <a:ext uri="{FF2B5EF4-FFF2-40B4-BE49-F238E27FC236}">
                <a16:creationId xmlns:a16="http://schemas.microsoft.com/office/drawing/2014/main" id="{239CC515-A67B-B554-9824-1CECBCF8D834}"/>
              </a:ext>
            </a:extLst>
          </p:cNvPr>
          <p:cNvSpPr>
            <a:spLocks noGrp="1"/>
          </p:cNvSpPr>
          <p:nvPr>
            <p:ph idx="1"/>
          </p:nvPr>
        </p:nvSpPr>
        <p:spPr/>
        <p:txBody>
          <a:bodyPr/>
          <a:lstStyle/>
          <a:p>
            <a:r>
              <a:rPr lang="en-US" dirty="0"/>
              <a:t>Physical</a:t>
            </a:r>
          </a:p>
          <a:p>
            <a:pPr lvl="1"/>
            <a:r>
              <a:rPr lang="en-US" dirty="0"/>
              <a:t>Fences, Doors, cameras, alarms</a:t>
            </a:r>
          </a:p>
          <a:p>
            <a:r>
              <a:rPr lang="en-US" dirty="0"/>
              <a:t>Technical</a:t>
            </a:r>
          </a:p>
          <a:p>
            <a:pPr lvl="1"/>
            <a:r>
              <a:rPr lang="en-US" dirty="0"/>
              <a:t>Digital implementations</a:t>
            </a:r>
          </a:p>
          <a:p>
            <a:r>
              <a:rPr lang="en-US" dirty="0"/>
              <a:t>Operational</a:t>
            </a:r>
          </a:p>
          <a:p>
            <a:pPr lvl="1"/>
            <a:r>
              <a:rPr lang="en-US" dirty="0"/>
              <a:t>Daily processes and rules</a:t>
            </a:r>
          </a:p>
          <a:p>
            <a:r>
              <a:rPr lang="en-US" dirty="0"/>
              <a:t>Managerial</a:t>
            </a:r>
          </a:p>
          <a:p>
            <a:pPr lvl="1"/>
            <a:r>
              <a:rPr lang="en-US" dirty="0"/>
              <a:t>Determine effectiveness and update the other control types</a:t>
            </a:r>
          </a:p>
        </p:txBody>
      </p:sp>
    </p:spTree>
    <p:extLst>
      <p:ext uri="{BB962C8B-B14F-4D97-AF65-F5344CB8AC3E}">
        <p14:creationId xmlns:p14="http://schemas.microsoft.com/office/powerpoint/2010/main" val="112826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68B5-6691-F8F7-7650-D80DF34ADBF0}"/>
              </a:ext>
            </a:extLst>
          </p:cNvPr>
          <p:cNvSpPr>
            <a:spLocks noGrp="1"/>
          </p:cNvSpPr>
          <p:nvPr>
            <p:ph type="title"/>
          </p:nvPr>
        </p:nvSpPr>
        <p:spPr/>
        <p:txBody>
          <a:bodyPr/>
          <a:lstStyle/>
          <a:p>
            <a:r>
              <a:rPr lang="en-US" dirty="0"/>
              <a:t>Security Controls (by desired effect)</a:t>
            </a:r>
          </a:p>
        </p:txBody>
      </p:sp>
      <p:sp>
        <p:nvSpPr>
          <p:cNvPr id="3" name="Content Placeholder 2">
            <a:extLst>
              <a:ext uri="{FF2B5EF4-FFF2-40B4-BE49-F238E27FC236}">
                <a16:creationId xmlns:a16="http://schemas.microsoft.com/office/drawing/2014/main" id="{F4AD351A-4F03-6686-4B83-9AFBAA62D569}"/>
              </a:ext>
            </a:extLst>
          </p:cNvPr>
          <p:cNvSpPr>
            <a:spLocks noGrp="1"/>
          </p:cNvSpPr>
          <p:nvPr>
            <p:ph idx="1"/>
          </p:nvPr>
        </p:nvSpPr>
        <p:spPr>
          <a:xfrm>
            <a:off x="609600" y="1371601"/>
            <a:ext cx="10972800" cy="5333999"/>
          </a:xfrm>
        </p:spPr>
        <p:txBody>
          <a:bodyPr>
            <a:normAutofit lnSpcReduction="10000"/>
          </a:bodyPr>
          <a:lstStyle/>
          <a:p>
            <a:r>
              <a:rPr lang="en-US" dirty="0"/>
              <a:t>Preventive</a:t>
            </a:r>
          </a:p>
          <a:p>
            <a:pPr lvl="1"/>
            <a:r>
              <a:rPr lang="en-US" dirty="0"/>
              <a:t>Encryption, Intrusion Prevention System (IPS)</a:t>
            </a:r>
          </a:p>
          <a:p>
            <a:r>
              <a:rPr lang="en-US" dirty="0"/>
              <a:t>Deterrent</a:t>
            </a:r>
          </a:p>
          <a:p>
            <a:pPr lvl="1"/>
            <a:r>
              <a:rPr lang="en-US" dirty="0"/>
              <a:t>CDN</a:t>
            </a:r>
          </a:p>
          <a:p>
            <a:r>
              <a:rPr lang="en-US" dirty="0"/>
              <a:t>Detective</a:t>
            </a:r>
          </a:p>
          <a:p>
            <a:pPr lvl="1"/>
            <a:r>
              <a:rPr lang="en-US"/>
              <a:t>Intrusion Detection </a:t>
            </a:r>
            <a:r>
              <a:rPr lang="en-US" dirty="0"/>
              <a:t>System (IDS)</a:t>
            </a:r>
          </a:p>
          <a:p>
            <a:r>
              <a:rPr lang="en-US" dirty="0"/>
              <a:t>Corrective</a:t>
            </a:r>
          </a:p>
          <a:p>
            <a:pPr lvl="1"/>
            <a:r>
              <a:rPr lang="en-US" dirty="0"/>
              <a:t>Backups</a:t>
            </a:r>
          </a:p>
          <a:p>
            <a:r>
              <a:rPr lang="en-US" dirty="0"/>
              <a:t>Compensating</a:t>
            </a:r>
          </a:p>
          <a:p>
            <a:pPr lvl="1"/>
            <a:r>
              <a:rPr lang="en-US" dirty="0"/>
              <a:t>Forced password resets every year</a:t>
            </a:r>
          </a:p>
        </p:txBody>
      </p:sp>
    </p:spTree>
    <p:extLst>
      <p:ext uri="{BB962C8B-B14F-4D97-AF65-F5344CB8AC3E}">
        <p14:creationId xmlns:p14="http://schemas.microsoft.com/office/powerpoint/2010/main" val="348191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ECD2-401F-3413-4815-242D9473E293}"/>
              </a:ext>
            </a:extLst>
          </p:cNvPr>
          <p:cNvSpPr>
            <a:spLocks noGrp="1"/>
          </p:cNvSpPr>
          <p:nvPr>
            <p:ph type="title"/>
          </p:nvPr>
        </p:nvSpPr>
        <p:spPr/>
        <p:txBody>
          <a:bodyPr/>
          <a:lstStyle/>
          <a:p>
            <a:r>
              <a:rPr lang="en-US" dirty="0"/>
              <a:t>Data Protection</a:t>
            </a:r>
          </a:p>
        </p:txBody>
      </p:sp>
      <p:sp>
        <p:nvSpPr>
          <p:cNvPr id="3" name="Content Placeholder 2">
            <a:extLst>
              <a:ext uri="{FF2B5EF4-FFF2-40B4-BE49-F238E27FC236}">
                <a16:creationId xmlns:a16="http://schemas.microsoft.com/office/drawing/2014/main" id="{AECC6FFA-49FB-8872-1225-D5835121FC0B}"/>
              </a:ext>
            </a:extLst>
          </p:cNvPr>
          <p:cNvSpPr>
            <a:spLocks noGrp="1"/>
          </p:cNvSpPr>
          <p:nvPr>
            <p:ph idx="1"/>
          </p:nvPr>
        </p:nvSpPr>
        <p:spPr/>
        <p:txBody>
          <a:bodyPr>
            <a:normAutofit lnSpcReduction="10000"/>
          </a:bodyPr>
          <a:lstStyle/>
          <a:p>
            <a:r>
              <a:rPr lang="en-US" dirty="0"/>
              <a:t>Data at Rest</a:t>
            </a:r>
          </a:p>
          <a:p>
            <a:pPr lvl="1"/>
            <a:r>
              <a:rPr lang="en-US" dirty="0"/>
              <a:t>Self Encrypting Drives</a:t>
            </a:r>
          </a:p>
          <a:p>
            <a:r>
              <a:rPr lang="en-US" dirty="0"/>
              <a:t>Data in Transit</a:t>
            </a:r>
          </a:p>
          <a:p>
            <a:pPr lvl="1"/>
            <a:r>
              <a:rPr lang="en-US" dirty="0"/>
              <a:t>Just use TLS everywhere</a:t>
            </a:r>
          </a:p>
          <a:p>
            <a:r>
              <a:rPr lang="en-US" dirty="0"/>
              <a:t>Data in Use</a:t>
            </a:r>
          </a:p>
          <a:p>
            <a:pPr lvl="1"/>
            <a:r>
              <a:rPr lang="en-US" dirty="0"/>
              <a:t>Who has access?</a:t>
            </a:r>
          </a:p>
          <a:p>
            <a:pPr lvl="1"/>
            <a:endParaRPr lang="en-US" dirty="0"/>
          </a:p>
          <a:p>
            <a:pPr lvl="1"/>
            <a:endParaRPr lang="en-US" dirty="0"/>
          </a:p>
          <a:p>
            <a:r>
              <a:rPr lang="en-US" dirty="0"/>
              <a:t>Confidentiality and Integrity focus.   What about availability?</a:t>
            </a:r>
          </a:p>
        </p:txBody>
      </p:sp>
    </p:spTree>
    <p:extLst>
      <p:ext uri="{BB962C8B-B14F-4D97-AF65-F5344CB8AC3E}">
        <p14:creationId xmlns:p14="http://schemas.microsoft.com/office/powerpoint/2010/main" val="71259270"/>
      </p:ext>
    </p:extLst>
  </p:cSld>
  <p:clrMapOvr>
    <a:masterClrMapping/>
  </p:clrMapOvr>
</p:sld>
</file>

<file path=ppt/theme/theme1.xml><?xml version="1.0" encoding="utf-8"?>
<a:theme xmlns:a="http://schemas.openxmlformats.org/drawingml/2006/main" name="UNH-lecture-2024">
  <a:themeElements>
    <a:clrScheme name="Custom 1">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00B050"/>
      </a:hlink>
      <a:folHlink>
        <a:srgbClr val="00B0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9EDA2D-2D25-4C9B-B388-2626A106A5DE}">
  <ds:schemaRefs>
    <ds:schemaRef ds:uri="http://schemas.microsoft.com/sharepoint/v3/contenttype/forms"/>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UNH-lecture-2024</Template>
  <TotalTime>6860</TotalTime>
  <Words>574</Words>
  <Application>Microsoft Office PowerPoint</Application>
  <PresentationFormat>Widescreen</PresentationFormat>
  <Paragraphs>93</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Noto serif</vt:lpstr>
      <vt:lpstr>UNH-lecture-2024</vt:lpstr>
      <vt:lpstr>IT666 : Cybersecurity Practices</vt:lpstr>
      <vt:lpstr>GOALS</vt:lpstr>
      <vt:lpstr>THREATS</vt:lpstr>
      <vt:lpstr>Impacts/Risks</vt:lpstr>
      <vt:lpstr>Long term reputation risk can be overblown</vt:lpstr>
      <vt:lpstr>… or is it?</vt:lpstr>
      <vt:lpstr>Security Controls (by mechanism)</vt:lpstr>
      <vt:lpstr>Security Controls (by desired effect)</vt:lpstr>
      <vt:lpstr>Data Protection</vt:lpstr>
      <vt:lpstr>AWS S3 storage</vt:lpstr>
      <vt:lpstr>Reliable data storage: Forward Error Correction not Backups</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2024-08-27T22:35:28Z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