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0"/>
  </p:notesMasterIdLst>
  <p:sldIdLst>
    <p:sldId id="301" r:id="rId5"/>
    <p:sldId id="496" r:id="rId6"/>
    <p:sldId id="497" r:id="rId7"/>
    <p:sldId id="498" r:id="rId8"/>
    <p:sldId id="500" r:id="rId9"/>
    <p:sldId id="499" r:id="rId10"/>
    <p:sldId id="502" r:id="rId11"/>
    <p:sldId id="501" r:id="rId12"/>
    <p:sldId id="493" r:id="rId13"/>
    <p:sldId id="494" r:id="rId14"/>
    <p:sldId id="503" r:id="rId15"/>
    <p:sldId id="504" r:id="rId16"/>
    <p:sldId id="505" r:id="rId17"/>
    <p:sldId id="506" r:id="rId18"/>
    <p:sldId id="350"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6E5F83-38A8-4EB6-AAAD-9F4C837F0097}" v="2" dt="2024-09-04T18:28:42.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60" d="100"/>
          <a:sy n="60" d="100"/>
        </p:scale>
        <p:origin x="726"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4C1EBF5D-2751-4C14-9142-B60E2F586FD9}"/>
    <pc:docChg chg="undo redo custSel addSld delSld modSld sldOrd">
      <pc:chgData name="Ken Graf" userId="149e958a33bc8fb0" providerId="LiveId" clId="{4C1EBF5D-2751-4C14-9142-B60E2F586FD9}" dt="2024-06-26T18:19:42.196" v="1001" actId="20577"/>
      <pc:docMkLst>
        <pc:docMk/>
      </pc:docMkLst>
      <pc:sldChg chg="modSp mod">
        <pc:chgData name="Ken Graf" userId="149e958a33bc8fb0" providerId="LiveId" clId="{4C1EBF5D-2751-4C14-9142-B60E2F586FD9}" dt="2024-06-23T15:31:46.981" v="0"/>
        <pc:sldMkLst>
          <pc:docMk/>
          <pc:sldMk cId="512974727" sldId="301"/>
        </pc:sldMkLst>
        <pc:spChg chg="mod">
          <ac:chgData name="Ken Graf" userId="149e958a33bc8fb0" providerId="LiveId" clId="{4C1EBF5D-2751-4C14-9142-B60E2F586FD9}" dt="2024-06-23T15:31:46.981" v="0"/>
          <ac:spMkLst>
            <pc:docMk/>
            <pc:sldMk cId="512974727" sldId="301"/>
            <ac:spMk id="5" creationId="{00000000-0000-0000-0000-000000000000}"/>
          </ac:spMkLst>
        </pc:spChg>
      </pc:sldChg>
      <pc:sldChg chg="del">
        <pc:chgData name="Ken Graf" userId="149e958a33bc8fb0" providerId="LiveId" clId="{4C1EBF5D-2751-4C14-9142-B60E2F586FD9}" dt="2024-06-23T23:18:00.715" v="3" actId="47"/>
        <pc:sldMkLst>
          <pc:docMk/>
          <pc:sldMk cId="1781343503" sldId="355"/>
        </pc:sldMkLst>
      </pc:sldChg>
      <pc:sldChg chg="add">
        <pc:chgData name="Ken Graf" userId="149e958a33bc8fb0" providerId="LiveId" clId="{4C1EBF5D-2751-4C14-9142-B60E2F586FD9}" dt="2024-06-23T20:22:53.675" v="2"/>
        <pc:sldMkLst>
          <pc:docMk/>
          <pc:sldMk cId="3603486278" sldId="493"/>
        </pc:sldMkLst>
      </pc:sldChg>
      <pc:sldChg chg="add">
        <pc:chgData name="Ken Graf" userId="149e958a33bc8fb0" providerId="LiveId" clId="{4C1EBF5D-2751-4C14-9142-B60E2F586FD9}" dt="2024-06-23T20:22:53.675" v="2"/>
        <pc:sldMkLst>
          <pc:docMk/>
          <pc:sldMk cId="2092635482" sldId="494"/>
        </pc:sldMkLst>
      </pc:sldChg>
      <pc:sldChg chg="add del">
        <pc:chgData name="Ken Graf" userId="149e958a33bc8fb0" providerId="LiveId" clId="{4C1EBF5D-2751-4C14-9142-B60E2F586FD9}" dt="2024-06-26T10:41:00.855" v="959" actId="2696"/>
        <pc:sldMkLst>
          <pc:docMk/>
          <pc:sldMk cId="3344110941" sldId="495"/>
        </pc:sldMkLst>
      </pc:sldChg>
      <pc:sldChg chg="modSp new mod">
        <pc:chgData name="Ken Graf" userId="149e958a33bc8fb0" providerId="LiveId" clId="{4C1EBF5D-2751-4C14-9142-B60E2F586FD9}" dt="2024-06-25T00:40:19.210" v="151" actId="20577"/>
        <pc:sldMkLst>
          <pc:docMk/>
          <pc:sldMk cId="2663699236" sldId="496"/>
        </pc:sldMkLst>
        <pc:spChg chg="mod">
          <ac:chgData name="Ken Graf" userId="149e958a33bc8fb0" providerId="LiveId" clId="{4C1EBF5D-2751-4C14-9142-B60E2F586FD9}" dt="2024-06-25T00:29:00.227" v="25" actId="20577"/>
          <ac:spMkLst>
            <pc:docMk/>
            <pc:sldMk cId="2663699236" sldId="496"/>
            <ac:spMk id="2" creationId="{26B51A0C-BD6A-4906-3AF2-B90F8D624A9E}"/>
          </ac:spMkLst>
        </pc:spChg>
        <pc:spChg chg="mod">
          <ac:chgData name="Ken Graf" userId="149e958a33bc8fb0" providerId="LiveId" clId="{4C1EBF5D-2751-4C14-9142-B60E2F586FD9}" dt="2024-06-25T00:40:19.210" v="151" actId="20577"/>
          <ac:spMkLst>
            <pc:docMk/>
            <pc:sldMk cId="2663699236" sldId="496"/>
            <ac:spMk id="3" creationId="{64D727A7-D563-36E2-F0CF-A6E704A11CD8}"/>
          </ac:spMkLst>
        </pc:spChg>
      </pc:sldChg>
      <pc:sldChg chg="modSp new mod">
        <pc:chgData name="Ken Graf" userId="149e958a33bc8fb0" providerId="LiveId" clId="{4C1EBF5D-2751-4C14-9142-B60E2F586FD9}" dt="2024-06-25T00:51:09.592" v="341" actId="27636"/>
        <pc:sldMkLst>
          <pc:docMk/>
          <pc:sldMk cId="923459264" sldId="497"/>
        </pc:sldMkLst>
        <pc:spChg chg="mod">
          <ac:chgData name="Ken Graf" userId="149e958a33bc8fb0" providerId="LiveId" clId="{4C1EBF5D-2751-4C14-9142-B60E2F586FD9}" dt="2024-06-25T00:48:01.602" v="181" actId="20577"/>
          <ac:spMkLst>
            <pc:docMk/>
            <pc:sldMk cId="923459264" sldId="497"/>
            <ac:spMk id="2" creationId="{1194E46C-11BE-FEB2-D268-6E6C684EC801}"/>
          </ac:spMkLst>
        </pc:spChg>
        <pc:spChg chg="mod">
          <ac:chgData name="Ken Graf" userId="149e958a33bc8fb0" providerId="LiveId" clId="{4C1EBF5D-2751-4C14-9142-B60E2F586FD9}" dt="2024-06-25T00:51:09.592" v="341" actId="27636"/>
          <ac:spMkLst>
            <pc:docMk/>
            <pc:sldMk cId="923459264" sldId="497"/>
            <ac:spMk id="3" creationId="{2E9BCAEA-8525-A1E5-4B12-AF778BB899B2}"/>
          </ac:spMkLst>
        </pc:spChg>
      </pc:sldChg>
      <pc:sldChg chg="modSp new mod">
        <pc:chgData name="Ken Graf" userId="149e958a33bc8fb0" providerId="LiveId" clId="{4C1EBF5D-2751-4C14-9142-B60E2F586FD9}" dt="2024-06-25T01:02:44.588" v="482" actId="20577"/>
        <pc:sldMkLst>
          <pc:docMk/>
          <pc:sldMk cId="2707341291" sldId="498"/>
        </pc:sldMkLst>
        <pc:spChg chg="mod">
          <ac:chgData name="Ken Graf" userId="149e958a33bc8fb0" providerId="LiveId" clId="{4C1EBF5D-2751-4C14-9142-B60E2F586FD9}" dt="2024-06-25T00:56:32.060" v="358" actId="20577"/>
          <ac:spMkLst>
            <pc:docMk/>
            <pc:sldMk cId="2707341291" sldId="498"/>
            <ac:spMk id="2" creationId="{9E34F328-5F5E-83DE-012D-1C5AC75C1296}"/>
          </ac:spMkLst>
        </pc:spChg>
        <pc:spChg chg="mod">
          <ac:chgData name="Ken Graf" userId="149e958a33bc8fb0" providerId="LiveId" clId="{4C1EBF5D-2751-4C14-9142-B60E2F586FD9}" dt="2024-06-25T01:02:44.588" v="482" actId="20577"/>
          <ac:spMkLst>
            <pc:docMk/>
            <pc:sldMk cId="2707341291" sldId="498"/>
            <ac:spMk id="3" creationId="{925B1910-7573-59DA-623D-5A9A856D1DA9}"/>
          </ac:spMkLst>
        </pc:spChg>
      </pc:sldChg>
      <pc:sldChg chg="addSp delSp modSp new mod">
        <pc:chgData name="Ken Graf" userId="149e958a33bc8fb0" providerId="LiveId" clId="{4C1EBF5D-2751-4C14-9142-B60E2F586FD9}" dt="2024-06-25T01:13:35.219" v="521" actId="20577"/>
        <pc:sldMkLst>
          <pc:docMk/>
          <pc:sldMk cId="749943485" sldId="499"/>
        </pc:sldMkLst>
        <pc:spChg chg="mod">
          <ac:chgData name="Ken Graf" userId="149e958a33bc8fb0" providerId="LiveId" clId="{4C1EBF5D-2751-4C14-9142-B60E2F586FD9}" dt="2024-06-25T01:13:35.219" v="521" actId="20577"/>
          <ac:spMkLst>
            <pc:docMk/>
            <pc:sldMk cId="749943485" sldId="499"/>
            <ac:spMk id="2" creationId="{D8F40E16-94F9-B2D1-72FE-50D94F57FF21}"/>
          </ac:spMkLst>
        </pc:spChg>
        <pc:spChg chg="del">
          <ac:chgData name="Ken Graf" userId="149e958a33bc8fb0" providerId="LiveId" clId="{4C1EBF5D-2751-4C14-9142-B60E2F586FD9}" dt="2024-06-25T01:12:45.403" v="484" actId="931"/>
          <ac:spMkLst>
            <pc:docMk/>
            <pc:sldMk cId="749943485" sldId="499"/>
            <ac:spMk id="3" creationId="{3B5A3C43-6998-0AB4-9129-C86D3CDCB835}"/>
          </ac:spMkLst>
        </pc:spChg>
        <pc:picChg chg="add mod">
          <ac:chgData name="Ken Graf" userId="149e958a33bc8fb0" providerId="LiveId" clId="{4C1EBF5D-2751-4C14-9142-B60E2F586FD9}" dt="2024-06-25T01:12:58.556" v="488" actId="14100"/>
          <ac:picMkLst>
            <pc:docMk/>
            <pc:sldMk cId="749943485" sldId="499"/>
            <ac:picMk id="5" creationId="{F37B2607-F12E-DBAD-654F-0A2D5285551F}"/>
          </ac:picMkLst>
        </pc:picChg>
      </pc:sldChg>
      <pc:sldChg chg="modSp new mod">
        <pc:chgData name="Ken Graf" userId="149e958a33bc8fb0" providerId="LiveId" clId="{4C1EBF5D-2751-4C14-9142-B60E2F586FD9}" dt="2024-06-25T01:36:01.350" v="689" actId="20577"/>
        <pc:sldMkLst>
          <pc:docMk/>
          <pc:sldMk cId="1139448036" sldId="500"/>
        </pc:sldMkLst>
        <pc:spChg chg="mod">
          <ac:chgData name="Ken Graf" userId="149e958a33bc8fb0" providerId="LiveId" clId="{4C1EBF5D-2751-4C14-9142-B60E2F586FD9}" dt="2024-06-25T01:24:27.284" v="535" actId="20577"/>
          <ac:spMkLst>
            <pc:docMk/>
            <pc:sldMk cId="1139448036" sldId="500"/>
            <ac:spMk id="2" creationId="{426C052D-FDBB-B37F-420F-2AA27D0D0451}"/>
          </ac:spMkLst>
        </pc:spChg>
        <pc:spChg chg="mod">
          <ac:chgData name="Ken Graf" userId="149e958a33bc8fb0" providerId="LiveId" clId="{4C1EBF5D-2751-4C14-9142-B60E2F586FD9}" dt="2024-06-25T01:36:01.350" v="689" actId="20577"/>
          <ac:spMkLst>
            <pc:docMk/>
            <pc:sldMk cId="1139448036" sldId="500"/>
            <ac:spMk id="3" creationId="{4C5D6531-9AC5-8AE6-9D42-F28132CFEBAB}"/>
          </ac:spMkLst>
        </pc:spChg>
      </pc:sldChg>
      <pc:sldChg chg="addSp delSp modSp new mod ord">
        <pc:chgData name="Ken Graf" userId="149e958a33bc8fb0" providerId="LiveId" clId="{4C1EBF5D-2751-4C14-9142-B60E2F586FD9}" dt="2024-06-25T10:47:47.906" v="713"/>
        <pc:sldMkLst>
          <pc:docMk/>
          <pc:sldMk cId="1680984473" sldId="501"/>
        </pc:sldMkLst>
        <pc:spChg chg="mod">
          <ac:chgData name="Ken Graf" userId="149e958a33bc8fb0" providerId="LiveId" clId="{4C1EBF5D-2751-4C14-9142-B60E2F586FD9}" dt="2024-06-25T10:46:39.475" v="711" actId="20577"/>
          <ac:spMkLst>
            <pc:docMk/>
            <pc:sldMk cId="1680984473" sldId="501"/>
            <ac:spMk id="2" creationId="{9DF471F2-7DFA-F3EB-E18F-DABFD3228B93}"/>
          </ac:spMkLst>
        </pc:spChg>
        <pc:spChg chg="del">
          <ac:chgData name="Ken Graf" userId="149e958a33bc8fb0" providerId="LiveId" clId="{4C1EBF5D-2751-4C14-9142-B60E2F586FD9}" dt="2024-06-25T10:46:14.049" v="691" actId="931"/>
          <ac:spMkLst>
            <pc:docMk/>
            <pc:sldMk cId="1680984473" sldId="501"/>
            <ac:spMk id="3" creationId="{033BDAC2-8791-31CF-146A-0EC335B94C5D}"/>
          </ac:spMkLst>
        </pc:spChg>
        <pc:picChg chg="add mod">
          <ac:chgData name="Ken Graf" userId="149e958a33bc8fb0" providerId="LiveId" clId="{4C1EBF5D-2751-4C14-9142-B60E2F586FD9}" dt="2024-06-25T10:46:25.374" v="695" actId="14100"/>
          <ac:picMkLst>
            <pc:docMk/>
            <pc:sldMk cId="1680984473" sldId="501"/>
            <ac:picMk id="5" creationId="{063AFB47-FF6D-F375-AEA3-5D275CE4A43B}"/>
          </ac:picMkLst>
        </pc:picChg>
      </pc:sldChg>
      <pc:sldChg chg="modSp new mod">
        <pc:chgData name="Ken Graf" userId="149e958a33bc8fb0" providerId="LiveId" clId="{4C1EBF5D-2751-4C14-9142-B60E2F586FD9}" dt="2024-06-26T18:19:42.196" v="1001" actId="20577"/>
        <pc:sldMkLst>
          <pc:docMk/>
          <pc:sldMk cId="2935831472" sldId="502"/>
        </pc:sldMkLst>
        <pc:spChg chg="mod">
          <ac:chgData name="Ken Graf" userId="149e958a33bc8fb0" providerId="LiveId" clId="{4C1EBF5D-2751-4C14-9142-B60E2F586FD9}" dt="2024-06-26T18:19:42.196" v="1001" actId="20577"/>
          <ac:spMkLst>
            <pc:docMk/>
            <pc:sldMk cId="2935831472" sldId="502"/>
            <ac:spMk id="2" creationId="{C74F9E00-9D68-22F2-8259-D7FDF8CE4D58}"/>
          </ac:spMkLst>
        </pc:spChg>
        <pc:spChg chg="mod">
          <ac:chgData name="Ken Graf" userId="149e958a33bc8fb0" providerId="LiveId" clId="{4C1EBF5D-2751-4C14-9142-B60E2F586FD9}" dt="2024-06-26T18:18:28.284" v="990" actId="6549"/>
          <ac:spMkLst>
            <pc:docMk/>
            <pc:sldMk cId="2935831472" sldId="502"/>
            <ac:spMk id="3" creationId="{B1D694E3-6E18-1599-3482-28FB4428CD7B}"/>
          </ac:spMkLst>
        </pc:spChg>
      </pc:sldChg>
    </pc:docChg>
  </pc:docChgLst>
  <pc:docChgLst>
    <pc:chgData name="Ken Graf" userId="149e958a33bc8fb0" providerId="LiveId" clId="{FD6E5F83-38A8-4EB6-AAAD-9F4C837F0097}"/>
    <pc:docChg chg="modSld">
      <pc:chgData name="Ken Graf" userId="149e958a33bc8fb0" providerId="LiveId" clId="{FD6E5F83-38A8-4EB6-AAAD-9F4C837F0097}" dt="2024-09-04T18:28:42.422" v="1"/>
      <pc:docMkLst>
        <pc:docMk/>
      </pc:docMkLst>
      <pc:sldChg chg="modAnim">
        <pc:chgData name="Ken Graf" userId="149e958a33bc8fb0" providerId="LiveId" clId="{FD6E5F83-38A8-4EB6-AAAD-9F4C837F0097}" dt="2024-09-04T18:28:42.422" v="1"/>
        <pc:sldMkLst>
          <pc:docMk/>
          <pc:sldMk cId="3469133430" sldId="506"/>
        </pc:sldMkLst>
      </pc:sldChg>
    </pc:docChg>
  </pc:docChgLst>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2EB9EEC6-89EF-418C-B493-CC2D671F2BD0}"/>
    <pc:docChg chg="undo redo custSel addSld delSld modSld">
      <pc:chgData name="Ken Graf" userId="149e958a33bc8fb0" providerId="LiveId" clId="{2EB9EEC6-89EF-418C-B493-CC2D671F2BD0}" dt="2024-09-04T16:37:09.178" v="181" actId="1036"/>
      <pc:docMkLst>
        <pc:docMk/>
      </pc:docMkLst>
      <pc:sldChg chg="modSp mod">
        <pc:chgData name="Ken Graf" userId="149e958a33bc8fb0" providerId="LiveId" clId="{2EB9EEC6-89EF-418C-B493-CC2D671F2BD0}" dt="2024-08-27T23:37:28.004" v="141" actId="20577"/>
        <pc:sldMkLst>
          <pc:docMk/>
          <pc:sldMk cId="3900224205" sldId="350"/>
        </pc:sldMkLst>
        <pc:spChg chg="mod">
          <ac:chgData name="Ken Graf" userId="149e958a33bc8fb0" providerId="LiveId" clId="{2EB9EEC6-89EF-418C-B493-CC2D671F2BD0}" dt="2024-08-27T23:37:28.004" v="141" actId="20577"/>
          <ac:spMkLst>
            <pc:docMk/>
            <pc:sldMk cId="3900224205" sldId="350"/>
            <ac:spMk id="5" creationId="{AE2AA42F-84C6-C6AC-4FCD-7AC337305D88}"/>
          </ac:spMkLst>
        </pc:spChg>
      </pc:sldChg>
      <pc:sldChg chg="del">
        <pc:chgData name="Ken Graf" userId="149e958a33bc8fb0" providerId="LiveId" clId="{2EB9EEC6-89EF-418C-B493-CC2D671F2BD0}" dt="2024-09-04T16:27:12.210" v="142" actId="47"/>
        <pc:sldMkLst>
          <pc:docMk/>
          <pc:sldMk cId="3263001171" sldId="352"/>
        </pc:sldMkLst>
      </pc:sldChg>
      <pc:sldChg chg="modSp mod">
        <pc:chgData name="Ken Graf" userId="149e958a33bc8fb0" providerId="LiveId" clId="{2EB9EEC6-89EF-418C-B493-CC2D671F2BD0}" dt="2024-09-04T16:37:09.178" v="181" actId="1036"/>
        <pc:sldMkLst>
          <pc:docMk/>
          <pc:sldMk cId="2092635482" sldId="494"/>
        </pc:sldMkLst>
        <pc:picChg chg="mod">
          <ac:chgData name="Ken Graf" userId="149e958a33bc8fb0" providerId="LiveId" clId="{2EB9EEC6-89EF-418C-B493-CC2D671F2BD0}" dt="2024-09-04T16:37:09.178" v="181" actId="1036"/>
          <ac:picMkLst>
            <pc:docMk/>
            <pc:sldMk cId="2092635482" sldId="494"/>
            <ac:picMk id="4" creationId="{1DE20F44-E990-5B38-F0A8-F725B1B43262}"/>
          </ac:picMkLst>
        </pc:picChg>
      </pc:sldChg>
      <pc:sldChg chg="modSp mod">
        <pc:chgData name="Ken Graf" userId="149e958a33bc8fb0" providerId="LiveId" clId="{2EB9EEC6-89EF-418C-B493-CC2D671F2BD0}" dt="2024-09-04T16:29:11.114" v="174" actId="20577"/>
        <pc:sldMkLst>
          <pc:docMk/>
          <pc:sldMk cId="2707341291" sldId="498"/>
        </pc:sldMkLst>
        <pc:spChg chg="mod">
          <ac:chgData name="Ken Graf" userId="149e958a33bc8fb0" providerId="LiveId" clId="{2EB9EEC6-89EF-418C-B493-CC2D671F2BD0}" dt="2024-09-04T16:29:11.114" v="174" actId="20577"/>
          <ac:spMkLst>
            <pc:docMk/>
            <pc:sldMk cId="2707341291" sldId="498"/>
            <ac:spMk id="2" creationId="{9E34F328-5F5E-83DE-012D-1C5AC75C1296}"/>
          </ac:spMkLst>
        </pc:spChg>
      </pc:sldChg>
      <pc:sldChg chg="modSp mod">
        <pc:chgData name="Ken Graf" userId="149e958a33bc8fb0" providerId="LiveId" clId="{2EB9EEC6-89EF-418C-B493-CC2D671F2BD0}" dt="2024-09-04T16:30:54.878" v="178" actId="20577"/>
        <pc:sldMkLst>
          <pc:docMk/>
          <pc:sldMk cId="1139448036" sldId="500"/>
        </pc:sldMkLst>
        <pc:spChg chg="mod">
          <ac:chgData name="Ken Graf" userId="149e958a33bc8fb0" providerId="LiveId" clId="{2EB9EEC6-89EF-418C-B493-CC2D671F2BD0}" dt="2024-09-04T16:30:54.878" v="178" actId="20577"/>
          <ac:spMkLst>
            <pc:docMk/>
            <pc:sldMk cId="1139448036" sldId="500"/>
            <ac:spMk id="3" creationId="{4C5D6531-9AC5-8AE6-9D42-F28132CFEBAB}"/>
          </ac:spMkLst>
        </pc:spChg>
      </pc:sldChg>
      <pc:sldChg chg="addSp delSp modSp new mod modClrScheme modAnim chgLayout modNotesTx">
        <pc:chgData name="Ken Graf" userId="149e958a33bc8fb0" providerId="LiveId" clId="{2EB9EEC6-89EF-418C-B493-CC2D671F2BD0}" dt="2024-08-27T18:28:34.655" v="50"/>
        <pc:sldMkLst>
          <pc:docMk/>
          <pc:sldMk cId="963600556" sldId="503"/>
        </pc:sldMkLst>
        <pc:spChg chg="del mod ord">
          <ac:chgData name="Ken Graf" userId="149e958a33bc8fb0" providerId="LiveId" clId="{2EB9EEC6-89EF-418C-B493-CC2D671F2BD0}" dt="2024-08-27T18:05:20.887" v="1" actId="700"/>
          <ac:spMkLst>
            <pc:docMk/>
            <pc:sldMk cId="963600556" sldId="503"/>
            <ac:spMk id="2" creationId="{CE391019-1EFC-FB9F-84BA-7439FBCBDCBE}"/>
          </ac:spMkLst>
        </pc:spChg>
        <pc:spChg chg="del">
          <ac:chgData name="Ken Graf" userId="149e958a33bc8fb0" providerId="LiveId" clId="{2EB9EEC6-89EF-418C-B493-CC2D671F2BD0}" dt="2024-08-27T18:05:20.887" v="1" actId="700"/>
          <ac:spMkLst>
            <pc:docMk/>
            <pc:sldMk cId="963600556" sldId="503"/>
            <ac:spMk id="3" creationId="{AED5F0D6-8B4C-47F0-E5DF-8EB269137250}"/>
          </ac:spMkLst>
        </pc:spChg>
        <pc:spChg chg="add del mod ord">
          <ac:chgData name="Ken Graf" userId="149e958a33bc8fb0" providerId="LiveId" clId="{2EB9EEC6-89EF-418C-B493-CC2D671F2BD0}" dt="2024-08-27T18:13:38.201" v="10" actId="700"/>
          <ac:spMkLst>
            <pc:docMk/>
            <pc:sldMk cId="963600556" sldId="503"/>
            <ac:spMk id="4" creationId="{D6A5AE64-0D6D-AC93-2B9C-216B349594B9}"/>
          </ac:spMkLst>
        </pc:spChg>
        <pc:spChg chg="add mod ord">
          <ac:chgData name="Ken Graf" userId="149e958a33bc8fb0" providerId="LiveId" clId="{2EB9EEC6-89EF-418C-B493-CC2D671F2BD0}" dt="2024-08-27T18:13:38.201" v="10" actId="700"/>
          <ac:spMkLst>
            <pc:docMk/>
            <pc:sldMk cId="963600556" sldId="503"/>
            <ac:spMk id="5" creationId="{031AA2E7-BC82-B2C3-3E30-5CE388B6349E}"/>
          </ac:spMkLst>
        </pc:spChg>
        <pc:spChg chg="add mod ord">
          <ac:chgData name="Ken Graf" userId="149e958a33bc8fb0" providerId="LiveId" clId="{2EB9EEC6-89EF-418C-B493-CC2D671F2BD0}" dt="2024-08-27T18:28:28.482" v="49"/>
          <ac:spMkLst>
            <pc:docMk/>
            <pc:sldMk cId="963600556" sldId="503"/>
            <ac:spMk id="6" creationId="{7886A8CA-42FB-DE85-CFDE-6B78A944E94B}"/>
          </ac:spMkLst>
        </pc:spChg>
      </pc:sldChg>
      <pc:sldChg chg="addSp delSp modSp add mod modClrScheme chgLayout modNotesTx">
        <pc:chgData name="Ken Graf" userId="149e958a33bc8fb0" providerId="LiveId" clId="{2EB9EEC6-89EF-418C-B493-CC2D671F2BD0}" dt="2024-08-27T18:40:03.787" v="110" actId="6549"/>
        <pc:sldMkLst>
          <pc:docMk/>
          <pc:sldMk cId="1397171263" sldId="504"/>
        </pc:sldMkLst>
        <pc:spChg chg="add del mod ord">
          <ac:chgData name="Ken Graf" userId="149e958a33bc8fb0" providerId="LiveId" clId="{2EB9EEC6-89EF-418C-B493-CC2D671F2BD0}" dt="2024-08-27T18:29:42.305" v="57" actId="700"/>
          <ac:spMkLst>
            <pc:docMk/>
            <pc:sldMk cId="1397171263" sldId="504"/>
            <ac:spMk id="2" creationId="{05DE79CC-DDFD-B429-BAB2-674A47C0B7AF}"/>
          </ac:spMkLst>
        </pc:spChg>
        <pc:spChg chg="add mod ord">
          <ac:chgData name="Ken Graf" userId="149e958a33bc8fb0" providerId="LiveId" clId="{2EB9EEC6-89EF-418C-B493-CC2D671F2BD0}" dt="2024-08-27T18:30:19.025" v="70" actId="11"/>
          <ac:spMkLst>
            <pc:docMk/>
            <pc:sldMk cId="1397171263" sldId="504"/>
            <ac:spMk id="3" creationId="{BE7DE9A0-75AA-4B37-37ED-D363953B0FAA}"/>
          </ac:spMkLst>
        </pc:spChg>
        <pc:spChg chg="del mod ord">
          <ac:chgData name="Ken Graf" userId="149e958a33bc8fb0" providerId="LiveId" clId="{2EB9EEC6-89EF-418C-B493-CC2D671F2BD0}" dt="2024-08-27T18:26:26.451" v="41" actId="700"/>
          <ac:spMkLst>
            <pc:docMk/>
            <pc:sldMk cId="1397171263" sldId="504"/>
            <ac:spMk id="4" creationId="{D6A5AE64-0D6D-AC93-2B9C-216B349594B9}"/>
          </ac:spMkLst>
        </pc:spChg>
        <pc:spChg chg="add del">
          <ac:chgData name="Ken Graf" userId="149e958a33bc8fb0" providerId="LiveId" clId="{2EB9EEC6-89EF-418C-B493-CC2D671F2BD0}" dt="2024-08-27T18:26:46.707" v="43" actId="22"/>
          <ac:spMkLst>
            <pc:docMk/>
            <pc:sldMk cId="1397171263" sldId="504"/>
            <ac:spMk id="6" creationId="{664CF62B-599D-E572-6C85-C4D48C3E1614}"/>
          </ac:spMkLst>
        </pc:spChg>
        <pc:spChg chg="add mod ord">
          <ac:chgData name="Ken Graf" userId="149e958a33bc8fb0" providerId="LiveId" clId="{2EB9EEC6-89EF-418C-B493-CC2D671F2BD0}" dt="2024-08-27T18:29:42.305" v="57" actId="700"/>
          <ac:spMkLst>
            <pc:docMk/>
            <pc:sldMk cId="1397171263" sldId="504"/>
            <ac:spMk id="7" creationId="{9937308C-00BA-6950-5ECD-D34A57AB74E3}"/>
          </ac:spMkLst>
        </pc:spChg>
      </pc:sldChg>
      <pc:sldChg chg="addSp delSp modSp new mod modClrScheme chgLayout modNotesTx">
        <pc:chgData name="Ken Graf" userId="149e958a33bc8fb0" providerId="LiveId" clId="{2EB9EEC6-89EF-418C-B493-CC2D671F2BD0}" dt="2024-08-27T18:31:24.645" v="77" actId="11"/>
        <pc:sldMkLst>
          <pc:docMk/>
          <pc:sldMk cId="1660659891" sldId="505"/>
        </pc:sldMkLst>
        <pc:spChg chg="del mod ord">
          <ac:chgData name="Ken Graf" userId="149e958a33bc8fb0" providerId="LiveId" clId="{2EB9EEC6-89EF-418C-B493-CC2D671F2BD0}" dt="2024-08-27T18:26:26.451" v="41" actId="700"/>
          <ac:spMkLst>
            <pc:docMk/>
            <pc:sldMk cId="1660659891" sldId="505"/>
            <ac:spMk id="2" creationId="{120729B4-ADDA-231D-507C-20F73682E3D9}"/>
          </ac:spMkLst>
        </pc:spChg>
        <pc:spChg chg="add del mod ord">
          <ac:chgData name="Ken Graf" userId="149e958a33bc8fb0" providerId="LiveId" clId="{2EB9EEC6-89EF-418C-B493-CC2D671F2BD0}" dt="2024-08-27T18:29:42.305" v="57" actId="700"/>
          <ac:spMkLst>
            <pc:docMk/>
            <pc:sldMk cId="1660659891" sldId="505"/>
            <ac:spMk id="3" creationId="{E955B35A-D105-A6A2-F392-D063BEB81B31}"/>
          </ac:spMkLst>
        </pc:spChg>
        <pc:spChg chg="add del mod ord">
          <ac:chgData name="Ken Graf" userId="149e958a33bc8fb0" providerId="LiveId" clId="{2EB9EEC6-89EF-418C-B493-CC2D671F2BD0}" dt="2024-08-27T18:29:42.305" v="57" actId="700"/>
          <ac:spMkLst>
            <pc:docMk/>
            <pc:sldMk cId="1660659891" sldId="505"/>
            <ac:spMk id="4" creationId="{BF2D4BAD-4EEB-9E2F-E9FB-E1C3049C61E8}"/>
          </ac:spMkLst>
        </pc:spChg>
        <pc:spChg chg="add mod ord">
          <ac:chgData name="Ken Graf" userId="149e958a33bc8fb0" providerId="LiveId" clId="{2EB9EEC6-89EF-418C-B493-CC2D671F2BD0}" dt="2024-08-27T18:29:42.305" v="57" actId="700"/>
          <ac:spMkLst>
            <pc:docMk/>
            <pc:sldMk cId="1660659891" sldId="505"/>
            <ac:spMk id="5" creationId="{F509B6E1-6263-DE86-98A7-B45269F4D30D}"/>
          </ac:spMkLst>
        </pc:spChg>
        <pc:spChg chg="add mod ord">
          <ac:chgData name="Ken Graf" userId="149e958a33bc8fb0" providerId="LiveId" clId="{2EB9EEC6-89EF-418C-B493-CC2D671F2BD0}" dt="2024-08-27T18:31:24.645" v="77" actId="11"/>
          <ac:spMkLst>
            <pc:docMk/>
            <pc:sldMk cId="1660659891" sldId="505"/>
            <ac:spMk id="6" creationId="{25D40BE6-6F25-2905-EBA4-5FAC3EAE4177}"/>
          </ac:spMkLst>
        </pc:spChg>
      </pc:sldChg>
      <pc:sldChg chg="addSp delSp modSp new mod modClrScheme modAnim chgLayout modNotesTx">
        <pc:chgData name="Ken Graf" userId="149e958a33bc8fb0" providerId="LiveId" clId="{2EB9EEC6-89EF-418C-B493-CC2D671F2BD0}" dt="2024-08-27T18:41:01.956" v="112"/>
        <pc:sldMkLst>
          <pc:docMk/>
          <pc:sldMk cId="3469133430" sldId="506"/>
        </pc:sldMkLst>
        <pc:spChg chg="del mod ord">
          <ac:chgData name="Ken Graf" userId="149e958a33bc8fb0" providerId="LiveId" clId="{2EB9EEC6-89EF-418C-B493-CC2D671F2BD0}" dt="2024-08-27T18:26:26.451" v="41" actId="700"/>
          <ac:spMkLst>
            <pc:docMk/>
            <pc:sldMk cId="3469133430" sldId="506"/>
            <ac:spMk id="2" creationId="{072E8B32-7A61-3666-E56F-A18A2FA249B3}"/>
          </ac:spMkLst>
        </pc:spChg>
        <pc:spChg chg="add del mod ord">
          <ac:chgData name="Ken Graf" userId="149e958a33bc8fb0" providerId="LiveId" clId="{2EB9EEC6-89EF-418C-B493-CC2D671F2BD0}" dt="2024-08-27T18:29:42.305" v="57" actId="700"/>
          <ac:spMkLst>
            <pc:docMk/>
            <pc:sldMk cId="3469133430" sldId="506"/>
            <ac:spMk id="3" creationId="{ED659430-FDBD-5D97-D288-F457B0537F9A}"/>
          </ac:spMkLst>
        </pc:spChg>
        <pc:spChg chg="add del mod ord">
          <ac:chgData name="Ken Graf" userId="149e958a33bc8fb0" providerId="LiveId" clId="{2EB9EEC6-89EF-418C-B493-CC2D671F2BD0}" dt="2024-08-27T18:29:42.305" v="57" actId="700"/>
          <ac:spMkLst>
            <pc:docMk/>
            <pc:sldMk cId="3469133430" sldId="506"/>
            <ac:spMk id="4" creationId="{22401760-2841-6209-1E01-D5D3045A7C0B}"/>
          </ac:spMkLst>
        </pc:spChg>
        <pc:spChg chg="add mod ord">
          <ac:chgData name="Ken Graf" userId="149e958a33bc8fb0" providerId="LiveId" clId="{2EB9EEC6-89EF-418C-B493-CC2D671F2BD0}" dt="2024-08-27T18:29:42.305" v="57" actId="700"/>
          <ac:spMkLst>
            <pc:docMk/>
            <pc:sldMk cId="3469133430" sldId="506"/>
            <ac:spMk id="5" creationId="{0EED2303-B44F-4233-0014-5156B2F304EB}"/>
          </ac:spMkLst>
        </pc:spChg>
        <pc:spChg chg="add mod ord">
          <ac:chgData name="Ken Graf" userId="149e958a33bc8fb0" providerId="LiveId" clId="{2EB9EEC6-89EF-418C-B493-CC2D671F2BD0}" dt="2024-08-27T18:32:05.330" v="82" actId="11"/>
          <ac:spMkLst>
            <pc:docMk/>
            <pc:sldMk cId="3469133430" sldId="506"/>
            <ac:spMk id="6" creationId="{6CF894C6-54A4-E27A-A593-11711F535C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9/4/2024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highlight>
                  <a:srgbClr val="FFFFFF"/>
                </a:highlight>
                <a:latin typeface="Noto serif" panose="02020600060500020200" pitchFamily="18" charset="0"/>
              </a:rPr>
              <a:t>A. Email is the most common threat vector exploited by attackers who use phishing and other social engineering tactics to gain access to an organization. The other vectors listed here, direct access, wireless, and removable media, all require physical proximity to an organization and are not easily executed from a remote location.</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11</a:t>
            </a:fld>
            <a:endParaRPr lang="en-US" dirty="0"/>
          </a:p>
        </p:txBody>
      </p:sp>
    </p:spTree>
    <p:extLst>
      <p:ext uri="{BB962C8B-B14F-4D97-AF65-F5344CB8AC3E}">
        <p14:creationId xmlns:p14="http://schemas.microsoft.com/office/powerpoint/2010/main" val="159267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b="0" i="0" dirty="0">
                <a:solidFill>
                  <a:srgbClr val="3D3B49"/>
                </a:solidFill>
                <a:effectLst/>
                <a:highlight>
                  <a:srgbClr val="FFFFFF"/>
                </a:highlight>
                <a:latin typeface="Noto serif" panose="02020600060500020200" pitchFamily="18" charset="0"/>
              </a:rPr>
              <a:t>BOOK QUOTE: Behavioral assessments are a powerful tool in identifying insider attacks. Cybersecurity teams should work with human resources partners to identify insiders exhibiting unusual behavior and intervene before the situation escalates.</a:t>
            </a:r>
          </a:p>
          <a:p>
            <a:pPr algn="l" fontAlgn="base">
              <a:buFont typeface="+mj-lt"/>
              <a:buNone/>
            </a:pPr>
            <a:endParaRPr lang="en-US" b="0" i="0" dirty="0">
              <a:solidFill>
                <a:srgbClr val="3D3B49"/>
              </a:solidFill>
              <a:effectLst/>
              <a:highlight>
                <a:srgbClr val="FFFFFF"/>
              </a:highlight>
              <a:latin typeface="Noto serif" panose="02020600060500020200" pitchFamily="18" charset="0"/>
            </a:endParaRPr>
          </a:p>
          <a:p>
            <a:pPr algn="l" fontAlgn="base">
              <a:buFont typeface="+mj-lt"/>
              <a:buNone/>
            </a:pPr>
            <a:r>
              <a:rPr lang="en-US" b="0" i="0" dirty="0">
                <a:solidFill>
                  <a:srgbClr val="3D3B49"/>
                </a:solidFill>
                <a:effectLst/>
                <a:highlight>
                  <a:srgbClr val="FFFFFF"/>
                </a:highlight>
                <a:latin typeface="Noto serif" panose="02020600060500020200" pitchFamily="18" charset="0"/>
              </a:rPr>
              <a:t>A. Behavioral assessments are very useful when you are attempting to identify insider threats. Since insider threats are often hard to distinguish from normal behavior, the context of the actions performed—such as after-hours logins, misuse of credentials, logins from abnormal locations, or abnormal patterns—and other behavioral indicators are often used.</a:t>
            </a:r>
          </a:p>
        </p:txBody>
      </p:sp>
      <p:sp>
        <p:nvSpPr>
          <p:cNvPr id="4" name="Slide Number Placeholder 3"/>
          <p:cNvSpPr>
            <a:spLocks noGrp="1"/>
          </p:cNvSpPr>
          <p:nvPr>
            <p:ph type="sldNum" sz="quarter" idx="5"/>
          </p:nvPr>
        </p:nvSpPr>
        <p:spPr/>
        <p:txBody>
          <a:bodyPr/>
          <a:lstStyle/>
          <a:p>
            <a:fld id="{EBE13BA3-2BF5-478F-8F09-F40177E242D0}" type="slidenum">
              <a:rPr lang="en-US" smtClean="0"/>
              <a:t>12</a:t>
            </a:fld>
            <a:endParaRPr lang="en-US" dirty="0"/>
          </a:p>
        </p:txBody>
      </p:sp>
    </p:spTree>
    <p:extLst>
      <p:ext uri="{BB962C8B-B14F-4D97-AF65-F5344CB8AC3E}">
        <p14:creationId xmlns:p14="http://schemas.microsoft.com/office/powerpoint/2010/main" val="3905422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highlight>
                  <a:srgbClr val="FFFFFF"/>
                </a:highlight>
                <a:latin typeface="Noto serif" panose="02020600060500020200" pitchFamily="18" charset="0"/>
              </a:rPr>
              <a:t>A. Tampering with equipment before it reaches the intended user is an example of a supply chain threat. It is also possible to describe this attack as a direct access attack because it involved physical access to the device, but supply chain is a more relevant answer. You should be prepared to select the best possible choice from several possible correct answers when you take the exam. Security+ questions often use this type of misdirection.</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13</a:t>
            </a:fld>
            <a:endParaRPr lang="en-US" dirty="0"/>
          </a:p>
        </p:txBody>
      </p:sp>
    </p:spTree>
    <p:extLst>
      <p:ext uri="{BB962C8B-B14F-4D97-AF65-F5344CB8AC3E}">
        <p14:creationId xmlns:p14="http://schemas.microsoft.com/office/powerpoint/2010/main" val="394116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highlight>
                  <a:srgbClr val="FFFFFF"/>
                </a:highlight>
                <a:latin typeface="Noto serif" panose="02020600060500020200" pitchFamily="18" charset="0"/>
              </a:rPr>
              <a:t>C. Port scans are an active reconnaissance technique that probe target systems and would not be considered open source intelligence (OSINT). Search engine research, DNS lookups, and WHOIS queries are all open source resources.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14</a:t>
            </a:fld>
            <a:endParaRPr lang="en-US" dirty="0"/>
          </a:p>
        </p:txBody>
      </p:sp>
    </p:spTree>
    <p:extLst>
      <p:ext uri="{BB962C8B-B14F-4D97-AF65-F5344CB8AC3E}">
        <p14:creationId xmlns:p14="http://schemas.microsoft.com/office/powerpoint/2010/main" val="260767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zerodayinitiative.com/blog/2024/3/20/pwn2own-vancouver-2024-day-one-resul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2: Cybersecurity Threat Landscape</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90E5-31CD-2A57-4265-BD0DB9FEBA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7A4631-4807-B788-CB59-19AEF1A77B95}"/>
              </a:ext>
            </a:extLst>
          </p:cNvPr>
          <p:cNvSpPr>
            <a:spLocks noGrp="1"/>
          </p:cNvSpPr>
          <p:nvPr>
            <p:ph idx="1"/>
          </p:nvPr>
        </p:nvSpPr>
        <p:spPr/>
        <p:txBody>
          <a:bodyPr/>
          <a:lstStyle/>
          <a:p>
            <a:endParaRPr lang="en-US"/>
          </a:p>
        </p:txBody>
      </p:sp>
      <p:pic>
        <p:nvPicPr>
          <p:cNvPr id="4" name="Picture 3" descr="A picture containing text, screenshot, number, font&#10;&#10;Description automatically generated">
            <a:extLst>
              <a:ext uri="{FF2B5EF4-FFF2-40B4-BE49-F238E27FC236}">
                <a16:creationId xmlns:a16="http://schemas.microsoft.com/office/drawing/2014/main" id="{1DE20F44-E990-5B38-F0A8-F725B1B43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6" y="457201"/>
            <a:ext cx="12039111" cy="5943599"/>
          </a:xfrm>
          <a:prstGeom prst="rect">
            <a:avLst/>
          </a:prstGeom>
        </p:spPr>
      </p:pic>
    </p:spTree>
    <p:extLst>
      <p:ext uri="{BB962C8B-B14F-4D97-AF65-F5344CB8AC3E}">
        <p14:creationId xmlns:p14="http://schemas.microsoft.com/office/powerpoint/2010/main" val="209263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AA2E7-BC82-B2C3-3E30-5CE388B6349E}"/>
              </a:ext>
            </a:extLst>
          </p:cNvPr>
          <p:cNvSpPr>
            <a:spLocks noGrp="1"/>
          </p:cNvSpPr>
          <p:nvPr>
            <p:ph type="title"/>
          </p:nvPr>
        </p:nvSpPr>
        <p:spPr/>
        <p:txBody>
          <a:bodyPr/>
          <a:lstStyle/>
          <a:p>
            <a:endParaRPr lang="en-US" dirty="0"/>
          </a:p>
        </p:txBody>
      </p:sp>
      <p:sp>
        <p:nvSpPr>
          <p:cNvPr id="6" name="Content Placeholder 5">
            <a:extLst>
              <a:ext uri="{FF2B5EF4-FFF2-40B4-BE49-F238E27FC236}">
                <a16:creationId xmlns:a16="http://schemas.microsoft.com/office/drawing/2014/main" id="{7886A8CA-42FB-DE85-CFDE-6B78A944E94B}"/>
              </a:ext>
            </a:extLst>
          </p:cNvPr>
          <p:cNvSpPr>
            <a:spLocks noGrp="1"/>
          </p:cNvSpPr>
          <p:nvPr>
            <p:ph idx="1"/>
          </p:nvPr>
        </p:nvSpPr>
        <p:spPr/>
        <p:txBody>
          <a:bodyPr/>
          <a:lstStyle/>
          <a:p>
            <a:pPr marL="0" indent="0">
              <a:buNone/>
            </a:pPr>
            <a:r>
              <a:rPr lang="en-US" dirty="0"/>
              <a:t>Of the threat vectors shown here, which one is most commonly exploited by attackers who are at a distant location?</a:t>
            </a:r>
          </a:p>
          <a:p>
            <a:pPr marL="514350" indent="-514350">
              <a:buFont typeface="+mj-lt"/>
              <a:buAutoNum type="alphaUcPeriod"/>
            </a:pPr>
            <a:r>
              <a:rPr lang="en-US" dirty="0"/>
              <a:t>Email</a:t>
            </a:r>
          </a:p>
          <a:p>
            <a:pPr marL="514350" indent="-514350">
              <a:buFont typeface="+mj-lt"/>
              <a:buAutoNum type="alphaUcPeriod"/>
            </a:pPr>
            <a:r>
              <a:rPr lang="en-US" dirty="0"/>
              <a:t>Direct access</a:t>
            </a:r>
          </a:p>
          <a:p>
            <a:pPr marL="514350" indent="-514350">
              <a:buFont typeface="+mj-lt"/>
              <a:buAutoNum type="alphaUcPeriod"/>
            </a:pPr>
            <a:r>
              <a:rPr lang="en-US" dirty="0"/>
              <a:t>Wireless</a:t>
            </a:r>
          </a:p>
          <a:p>
            <a:pPr marL="514350" indent="-514350">
              <a:buFont typeface="+mj-lt"/>
              <a:buAutoNum type="alphaUcPeriod"/>
            </a:pPr>
            <a:r>
              <a:rPr lang="en-US" dirty="0"/>
              <a:t>Removable media</a:t>
            </a:r>
          </a:p>
        </p:txBody>
      </p:sp>
    </p:spTree>
    <p:extLst>
      <p:ext uri="{BB962C8B-B14F-4D97-AF65-F5344CB8AC3E}">
        <p14:creationId xmlns:p14="http://schemas.microsoft.com/office/powerpoint/2010/main" val="96360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37308C-00BA-6950-5ECD-D34A57AB74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7DE9A0-75AA-4B37-37ED-D363953B0FAA}"/>
              </a:ext>
            </a:extLst>
          </p:cNvPr>
          <p:cNvSpPr>
            <a:spLocks noGrp="1"/>
          </p:cNvSpPr>
          <p:nvPr>
            <p:ph idx="1"/>
          </p:nvPr>
        </p:nvSpPr>
        <p:spPr/>
        <p:txBody>
          <a:bodyPr/>
          <a:lstStyle/>
          <a:p>
            <a:pPr marL="0" indent="0">
              <a:buNone/>
            </a:pPr>
            <a:r>
              <a:rPr lang="en-US" dirty="0"/>
              <a:t>What type of assessment is particularly useful for identifying insider threats?</a:t>
            </a:r>
          </a:p>
          <a:p>
            <a:pPr marL="514350" indent="-514350">
              <a:buFont typeface="+mj-lt"/>
              <a:buAutoNum type="alphaUcPeriod"/>
            </a:pPr>
            <a:r>
              <a:rPr lang="en-US" dirty="0"/>
              <a:t>Behavioral</a:t>
            </a:r>
          </a:p>
          <a:p>
            <a:pPr marL="514350" indent="-514350">
              <a:buFont typeface="+mj-lt"/>
              <a:buAutoNum type="alphaUcPeriod"/>
            </a:pPr>
            <a:r>
              <a:rPr lang="en-US" dirty="0"/>
              <a:t>Instinctual</a:t>
            </a:r>
          </a:p>
          <a:p>
            <a:pPr marL="514350" indent="-514350">
              <a:buFont typeface="+mj-lt"/>
              <a:buAutoNum type="alphaUcPeriod"/>
            </a:pPr>
            <a:r>
              <a:rPr lang="en-US" dirty="0"/>
              <a:t>Habitual</a:t>
            </a:r>
          </a:p>
          <a:p>
            <a:pPr marL="514350" indent="-514350">
              <a:buFont typeface="+mj-lt"/>
              <a:buAutoNum type="alphaUcPeriod"/>
            </a:pPr>
            <a:r>
              <a:rPr lang="en-US" dirty="0" err="1"/>
              <a:t>IoCs</a:t>
            </a:r>
            <a:endParaRPr lang="en-US" dirty="0"/>
          </a:p>
        </p:txBody>
      </p:sp>
    </p:spTree>
    <p:extLst>
      <p:ext uri="{BB962C8B-B14F-4D97-AF65-F5344CB8AC3E}">
        <p14:creationId xmlns:p14="http://schemas.microsoft.com/office/powerpoint/2010/main" val="139717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09B6E1-6263-DE86-98A7-B45269F4D30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25D40BE6-6F25-2905-EBA4-5FAC3EAE4177}"/>
              </a:ext>
            </a:extLst>
          </p:cNvPr>
          <p:cNvSpPr>
            <a:spLocks noGrp="1"/>
          </p:cNvSpPr>
          <p:nvPr>
            <p:ph idx="1"/>
          </p:nvPr>
        </p:nvSpPr>
        <p:spPr/>
        <p:txBody>
          <a:bodyPr/>
          <a:lstStyle/>
          <a:p>
            <a:pPr marL="0" indent="0">
              <a:buNone/>
            </a:pPr>
            <a:r>
              <a:rPr lang="en-US" dirty="0"/>
              <a:t>Greg believes that an attacker may have installed malicious firmware in a network device before it was provided to his organization by the supplier. What type of threat vector best describes this attack?</a:t>
            </a:r>
          </a:p>
          <a:p>
            <a:pPr marL="514350" indent="-514350">
              <a:buFont typeface="+mj-lt"/>
              <a:buAutoNum type="alphaUcPeriod"/>
            </a:pPr>
            <a:r>
              <a:rPr lang="en-US" dirty="0"/>
              <a:t>Supply chain</a:t>
            </a:r>
          </a:p>
          <a:p>
            <a:pPr marL="514350" indent="-514350">
              <a:buFont typeface="+mj-lt"/>
              <a:buAutoNum type="alphaUcPeriod"/>
            </a:pPr>
            <a:r>
              <a:rPr lang="en-US" dirty="0"/>
              <a:t>Removable media</a:t>
            </a:r>
          </a:p>
          <a:p>
            <a:pPr marL="514350" indent="-514350">
              <a:buFont typeface="+mj-lt"/>
              <a:buAutoNum type="alphaUcPeriod"/>
            </a:pPr>
            <a:r>
              <a:rPr lang="en-US" dirty="0"/>
              <a:t>Cloud</a:t>
            </a:r>
          </a:p>
          <a:p>
            <a:pPr marL="514350" indent="-514350">
              <a:buFont typeface="+mj-lt"/>
              <a:buAutoNum type="alphaUcPeriod"/>
            </a:pPr>
            <a:r>
              <a:rPr lang="en-US" dirty="0"/>
              <a:t>Direct access</a:t>
            </a:r>
          </a:p>
        </p:txBody>
      </p:sp>
    </p:spTree>
    <p:extLst>
      <p:ext uri="{BB962C8B-B14F-4D97-AF65-F5344CB8AC3E}">
        <p14:creationId xmlns:p14="http://schemas.microsoft.com/office/powerpoint/2010/main" val="166065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ED2303-B44F-4233-0014-5156B2F304EB}"/>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6CF894C6-54A4-E27A-A593-11711F535CAF}"/>
              </a:ext>
            </a:extLst>
          </p:cNvPr>
          <p:cNvSpPr>
            <a:spLocks noGrp="1"/>
          </p:cNvSpPr>
          <p:nvPr>
            <p:ph idx="1"/>
          </p:nvPr>
        </p:nvSpPr>
        <p:spPr/>
        <p:txBody>
          <a:bodyPr/>
          <a:lstStyle/>
          <a:p>
            <a:pPr marL="0" indent="0">
              <a:buNone/>
            </a:pPr>
            <a:r>
              <a:rPr lang="en-US" dirty="0"/>
              <a:t>Which one of the following information sources would not be considered an OSINT source?</a:t>
            </a:r>
          </a:p>
          <a:p>
            <a:pPr marL="514350" indent="-514350">
              <a:buFont typeface="+mj-lt"/>
              <a:buAutoNum type="alphaUcPeriod"/>
            </a:pPr>
            <a:r>
              <a:rPr lang="en-US" dirty="0"/>
              <a:t>DNS lookup</a:t>
            </a:r>
          </a:p>
          <a:p>
            <a:pPr marL="514350" indent="-514350">
              <a:buFont typeface="+mj-lt"/>
              <a:buAutoNum type="alphaUcPeriod"/>
            </a:pPr>
            <a:r>
              <a:rPr lang="en-US" dirty="0"/>
              <a:t>Search engine research</a:t>
            </a:r>
          </a:p>
          <a:p>
            <a:pPr marL="514350" indent="-514350">
              <a:buFont typeface="+mj-lt"/>
              <a:buAutoNum type="alphaUcPeriod"/>
            </a:pPr>
            <a:r>
              <a:rPr lang="en-US" dirty="0"/>
              <a:t>Port scans</a:t>
            </a:r>
          </a:p>
          <a:p>
            <a:pPr marL="514350" indent="-514350">
              <a:buFont typeface="+mj-lt"/>
              <a:buAutoNum type="alphaUcPeriod"/>
            </a:pPr>
            <a:r>
              <a:rPr lang="en-US" dirty="0"/>
              <a:t>WHOIS queries</a:t>
            </a:r>
          </a:p>
        </p:txBody>
      </p:sp>
    </p:spTree>
    <p:extLst>
      <p:ext uri="{BB962C8B-B14F-4D97-AF65-F5344CB8AC3E}">
        <p14:creationId xmlns:p14="http://schemas.microsoft.com/office/powerpoint/2010/main" val="346913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Hacksplaining</a:t>
            </a:r>
          </a:p>
          <a:p>
            <a:r>
              <a:rPr lang="en-US"/>
              <a:t>OWASP Top 1</a:t>
            </a:r>
            <a:r>
              <a:rPr lang="en-US" dirty="0"/>
              <a:t>0</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1A0C-BD6A-4906-3AF2-B90F8D624A9E}"/>
              </a:ext>
            </a:extLst>
          </p:cNvPr>
          <p:cNvSpPr>
            <a:spLocks noGrp="1"/>
          </p:cNvSpPr>
          <p:nvPr>
            <p:ph type="title"/>
          </p:nvPr>
        </p:nvSpPr>
        <p:spPr/>
        <p:txBody>
          <a:bodyPr/>
          <a:lstStyle/>
          <a:p>
            <a:r>
              <a:rPr lang="en-US" dirty="0"/>
              <a:t>Threat Classification</a:t>
            </a:r>
          </a:p>
        </p:txBody>
      </p:sp>
      <p:sp>
        <p:nvSpPr>
          <p:cNvPr id="3" name="Content Placeholder 2">
            <a:extLst>
              <a:ext uri="{FF2B5EF4-FFF2-40B4-BE49-F238E27FC236}">
                <a16:creationId xmlns:a16="http://schemas.microsoft.com/office/drawing/2014/main" id="{64D727A7-D563-36E2-F0CF-A6E704A11CD8}"/>
              </a:ext>
            </a:extLst>
          </p:cNvPr>
          <p:cNvSpPr>
            <a:spLocks noGrp="1"/>
          </p:cNvSpPr>
          <p:nvPr>
            <p:ph idx="1"/>
          </p:nvPr>
        </p:nvSpPr>
        <p:spPr/>
        <p:txBody>
          <a:bodyPr>
            <a:normAutofit fontScale="92500" lnSpcReduction="20000"/>
          </a:bodyPr>
          <a:lstStyle/>
          <a:p>
            <a:r>
              <a:rPr lang="en-US" dirty="0"/>
              <a:t>Internal vs. External </a:t>
            </a:r>
          </a:p>
          <a:p>
            <a:pPr lvl="1"/>
            <a:r>
              <a:rPr lang="en-US" dirty="0"/>
              <a:t>Competitors, criminals, and the curious. </a:t>
            </a:r>
          </a:p>
          <a:p>
            <a:pPr lvl="1"/>
            <a:r>
              <a:rPr lang="en-US" dirty="0"/>
              <a:t>Some of the most dangerous threats come from within our own environments.</a:t>
            </a:r>
          </a:p>
          <a:p>
            <a:r>
              <a:rPr lang="en-US" dirty="0"/>
              <a:t>Level of Sophistication/Capability</a:t>
            </a:r>
          </a:p>
          <a:p>
            <a:r>
              <a:rPr lang="en-US" dirty="0"/>
              <a:t>Resources/Funding</a:t>
            </a:r>
          </a:p>
          <a:p>
            <a:r>
              <a:rPr lang="en-US" dirty="0"/>
              <a:t>Intent/Motivation</a:t>
            </a:r>
          </a:p>
          <a:p>
            <a:pPr lvl="1"/>
            <a:r>
              <a:rPr lang="en-US" dirty="0"/>
              <a:t>Unskilled into the thrill of the attack</a:t>
            </a:r>
          </a:p>
          <a:p>
            <a:pPr lvl="1"/>
            <a:r>
              <a:rPr lang="en-US" dirty="0"/>
              <a:t>Competitors engaged in highly targeted corporate espionage</a:t>
            </a:r>
          </a:p>
          <a:p>
            <a:pPr lvl="1"/>
            <a:r>
              <a:rPr lang="en-US" dirty="0"/>
              <a:t>Nation-states seek to achieve political objectives</a:t>
            </a:r>
          </a:p>
          <a:p>
            <a:pPr lvl="1"/>
            <a:r>
              <a:rPr lang="en-US" dirty="0"/>
              <a:t>Organized crime focused on direct financial gain.</a:t>
            </a:r>
          </a:p>
        </p:txBody>
      </p:sp>
    </p:spTree>
    <p:extLst>
      <p:ext uri="{BB962C8B-B14F-4D97-AF65-F5344CB8AC3E}">
        <p14:creationId xmlns:p14="http://schemas.microsoft.com/office/powerpoint/2010/main" val="266369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E46C-11BE-FEB2-D268-6E6C684EC801}"/>
              </a:ext>
            </a:extLst>
          </p:cNvPr>
          <p:cNvSpPr>
            <a:spLocks noGrp="1"/>
          </p:cNvSpPr>
          <p:nvPr>
            <p:ph type="title"/>
          </p:nvPr>
        </p:nvSpPr>
        <p:spPr/>
        <p:txBody>
          <a:bodyPr/>
          <a:lstStyle/>
          <a:p>
            <a:r>
              <a:rPr lang="en-US" dirty="0"/>
              <a:t>Organized Crime Actors</a:t>
            </a:r>
          </a:p>
        </p:txBody>
      </p:sp>
      <p:sp>
        <p:nvSpPr>
          <p:cNvPr id="3" name="Content Placeholder 2">
            <a:extLst>
              <a:ext uri="{FF2B5EF4-FFF2-40B4-BE49-F238E27FC236}">
                <a16:creationId xmlns:a16="http://schemas.microsoft.com/office/drawing/2014/main" id="{2E9BCAEA-8525-A1E5-4B12-AF778BB899B2}"/>
              </a:ext>
            </a:extLst>
          </p:cNvPr>
          <p:cNvSpPr>
            <a:spLocks noGrp="1"/>
          </p:cNvSpPr>
          <p:nvPr>
            <p:ph idx="1"/>
          </p:nvPr>
        </p:nvSpPr>
        <p:spPr/>
        <p:txBody>
          <a:bodyPr>
            <a:normAutofit/>
          </a:bodyPr>
          <a:lstStyle/>
          <a:p>
            <a:r>
              <a:rPr lang="en-US" dirty="0"/>
              <a:t>Cyber-dependent crime</a:t>
            </a:r>
          </a:p>
          <a:p>
            <a:pPr lvl="1"/>
            <a:r>
              <a:rPr lang="en-US" dirty="0"/>
              <a:t>Ransomware, data compromise, distributed denial-of-service (DDoS) attacks, website defacement</a:t>
            </a:r>
          </a:p>
          <a:p>
            <a:r>
              <a:rPr lang="en-US" dirty="0"/>
              <a:t>Child sexual abuse material</a:t>
            </a:r>
          </a:p>
          <a:p>
            <a:r>
              <a:rPr lang="en-US" dirty="0"/>
              <a:t>Online fraud</a:t>
            </a:r>
          </a:p>
          <a:p>
            <a:pPr lvl="1"/>
            <a:r>
              <a:rPr lang="en-US" dirty="0"/>
              <a:t>Credit card fraud and business email compromises</a:t>
            </a:r>
          </a:p>
          <a:p>
            <a:r>
              <a:rPr lang="en-US" dirty="0"/>
              <a:t>Dark web activity</a:t>
            </a:r>
          </a:p>
          <a:p>
            <a:pPr lvl="1"/>
            <a:r>
              <a:rPr lang="en-US" dirty="0"/>
              <a:t>Sale of illegal goods and services</a:t>
            </a:r>
          </a:p>
        </p:txBody>
      </p:sp>
    </p:spTree>
    <p:extLst>
      <p:ext uri="{BB962C8B-B14F-4D97-AF65-F5344CB8AC3E}">
        <p14:creationId xmlns:p14="http://schemas.microsoft.com/office/powerpoint/2010/main" val="92345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F328-5F5E-83DE-012D-1C5AC75C1296}"/>
              </a:ext>
            </a:extLst>
          </p:cNvPr>
          <p:cNvSpPr>
            <a:spLocks noGrp="1"/>
          </p:cNvSpPr>
          <p:nvPr>
            <p:ph type="title"/>
          </p:nvPr>
        </p:nvSpPr>
        <p:spPr/>
        <p:txBody>
          <a:bodyPr/>
          <a:lstStyle/>
          <a:p>
            <a:r>
              <a:rPr lang="en-US" dirty="0"/>
              <a:t>Business Email Compromise (BEC) in NH</a:t>
            </a:r>
          </a:p>
        </p:txBody>
      </p:sp>
      <p:sp>
        <p:nvSpPr>
          <p:cNvPr id="3" name="Content Placeholder 2">
            <a:extLst>
              <a:ext uri="{FF2B5EF4-FFF2-40B4-BE49-F238E27FC236}">
                <a16:creationId xmlns:a16="http://schemas.microsoft.com/office/drawing/2014/main" id="{925B1910-7573-59DA-623D-5A9A856D1DA9}"/>
              </a:ext>
            </a:extLst>
          </p:cNvPr>
          <p:cNvSpPr>
            <a:spLocks noGrp="1"/>
          </p:cNvSpPr>
          <p:nvPr>
            <p:ph idx="1"/>
          </p:nvPr>
        </p:nvSpPr>
        <p:spPr/>
        <p:txBody>
          <a:bodyPr>
            <a:normAutofit/>
          </a:bodyPr>
          <a:lstStyle/>
          <a:p>
            <a:r>
              <a:rPr lang="en-US" dirty="0"/>
              <a:t>New Hampshire businesses reported $6,995,441 in losses through business email compromise in 2023.</a:t>
            </a:r>
          </a:p>
          <a:p>
            <a:r>
              <a:rPr lang="en-US" dirty="0"/>
              <a:t>In 2021 the town of Peterborough, N.H., was targeted in a scam that cost $2.3 million</a:t>
            </a:r>
          </a:p>
          <a:p>
            <a:r>
              <a:rPr lang="en-US" dirty="0"/>
              <a:t>First point of entry for many scams is through email. </a:t>
            </a:r>
          </a:p>
          <a:p>
            <a:r>
              <a:rPr lang="en-US" dirty="0"/>
              <a:t>Scammers have become particularly good at making email look real.</a:t>
            </a:r>
          </a:p>
        </p:txBody>
      </p:sp>
    </p:spTree>
    <p:extLst>
      <p:ext uri="{BB962C8B-B14F-4D97-AF65-F5344CB8AC3E}">
        <p14:creationId xmlns:p14="http://schemas.microsoft.com/office/powerpoint/2010/main" val="270734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052D-FDBB-B37F-420F-2AA27D0D0451}"/>
              </a:ext>
            </a:extLst>
          </p:cNvPr>
          <p:cNvSpPr>
            <a:spLocks noGrp="1"/>
          </p:cNvSpPr>
          <p:nvPr>
            <p:ph type="title"/>
          </p:nvPr>
        </p:nvSpPr>
        <p:spPr/>
        <p:txBody>
          <a:bodyPr/>
          <a:lstStyle/>
          <a:p>
            <a:r>
              <a:rPr lang="en-US" dirty="0"/>
              <a:t>Nation States</a:t>
            </a:r>
          </a:p>
        </p:txBody>
      </p:sp>
      <p:sp>
        <p:nvSpPr>
          <p:cNvPr id="3" name="Content Placeholder 2">
            <a:extLst>
              <a:ext uri="{FF2B5EF4-FFF2-40B4-BE49-F238E27FC236}">
                <a16:creationId xmlns:a16="http://schemas.microsoft.com/office/drawing/2014/main" id="{4C5D6531-9AC5-8AE6-9D42-F28132CFEBAB}"/>
              </a:ext>
            </a:extLst>
          </p:cNvPr>
          <p:cNvSpPr>
            <a:spLocks noGrp="1"/>
          </p:cNvSpPr>
          <p:nvPr>
            <p:ph idx="1"/>
          </p:nvPr>
        </p:nvSpPr>
        <p:spPr/>
        <p:txBody>
          <a:bodyPr/>
          <a:lstStyle/>
          <a:p>
            <a:r>
              <a:rPr lang="en-US" dirty="0"/>
              <a:t>Advanced Persistent Threats (APT) and Zero-Days</a:t>
            </a:r>
          </a:p>
          <a:p>
            <a:r>
              <a:rPr lang="en-US" dirty="0"/>
              <a:t>They tend to be characterized as highly skilled</a:t>
            </a:r>
          </a:p>
          <a:p>
            <a:r>
              <a:rPr lang="en-US" dirty="0"/>
              <a:t>Significant resources</a:t>
            </a:r>
          </a:p>
          <a:p>
            <a:pPr lvl="1"/>
            <a:r>
              <a:rPr lang="en-US" dirty="0"/>
              <a:t>A nation has the labor force, time, and money to finance ongoing research and sophisticated attacks</a:t>
            </a:r>
          </a:p>
          <a:p>
            <a:r>
              <a:rPr lang="en-US" dirty="0"/>
              <a:t>Target intellectual property and/or infrastructure</a:t>
            </a:r>
          </a:p>
        </p:txBody>
      </p:sp>
    </p:spTree>
    <p:extLst>
      <p:ext uri="{BB962C8B-B14F-4D97-AF65-F5344CB8AC3E}">
        <p14:creationId xmlns:p14="http://schemas.microsoft.com/office/powerpoint/2010/main" val="113944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0E16-94F9-B2D1-72FE-50D94F57FF21}"/>
              </a:ext>
            </a:extLst>
          </p:cNvPr>
          <p:cNvSpPr>
            <a:spLocks noGrp="1"/>
          </p:cNvSpPr>
          <p:nvPr>
            <p:ph type="title"/>
          </p:nvPr>
        </p:nvSpPr>
        <p:spPr/>
        <p:txBody>
          <a:bodyPr/>
          <a:lstStyle/>
          <a:p>
            <a:r>
              <a:rPr lang="en-US" dirty="0"/>
              <a:t>Zero Day Timeline</a:t>
            </a:r>
          </a:p>
        </p:txBody>
      </p:sp>
      <p:pic>
        <p:nvPicPr>
          <p:cNvPr id="5" name="Content Placeholder 4" descr="A diagram of a window attack&#10;&#10;Description automatically generated">
            <a:extLst>
              <a:ext uri="{FF2B5EF4-FFF2-40B4-BE49-F238E27FC236}">
                <a16:creationId xmlns:a16="http://schemas.microsoft.com/office/drawing/2014/main" id="{F37B2607-F12E-DBAD-654F-0A2D528555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43001"/>
            <a:ext cx="11272955" cy="5285394"/>
          </a:xfrm>
        </p:spPr>
      </p:pic>
    </p:spTree>
    <p:extLst>
      <p:ext uri="{BB962C8B-B14F-4D97-AF65-F5344CB8AC3E}">
        <p14:creationId xmlns:p14="http://schemas.microsoft.com/office/powerpoint/2010/main" val="74994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9E00-9D68-22F2-8259-D7FDF8CE4D58}"/>
              </a:ext>
            </a:extLst>
          </p:cNvPr>
          <p:cNvSpPr>
            <a:spLocks noGrp="1"/>
          </p:cNvSpPr>
          <p:nvPr>
            <p:ph type="title"/>
          </p:nvPr>
        </p:nvSpPr>
        <p:spPr/>
        <p:txBody>
          <a:bodyPr/>
          <a:lstStyle/>
          <a:p>
            <a:r>
              <a:rPr lang="en-US" dirty="0"/>
              <a:t>Market for </a:t>
            </a:r>
            <a:r>
              <a:rPr lang="en-US"/>
              <a:t>Zero Days</a:t>
            </a:r>
            <a:endParaRPr lang="en-US" dirty="0"/>
          </a:p>
        </p:txBody>
      </p:sp>
      <p:sp>
        <p:nvSpPr>
          <p:cNvPr id="3" name="Content Placeholder 2">
            <a:extLst>
              <a:ext uri="{FF2B5EF4-FFF2-40B4-BE49-F238E27FC236}">
                <a16:creationId xmlns:a16="http://schemas.microsoft.com/office/drawing/2014/main" id="{B1D694E3-6E18-1599-3482-28FB4428CD7B}"/>
              </a:ext>
            </a:extLst>
          </p:cNvPr>
          <p:cNvSpPr>
            <a:spLocks noGrp="1"/>
          </p:cNvSpPr>
          <p:nvPr>
            <p:ph idx="1"/>
          </p:nvPr>
        </p:nvSpPr>
        <p:spPr/>
        <p:txBody>
          <a:bodyPr/>
          <a:lstStyle/>
          <a:p>
            <a:r>
              <a:rPr lang="en-US" dirty="0"/>
              <a:t>Buyers</a:t>
            </a:r>
          </a:p>
          <a:p>
            <a:pPr lvl="1"/>
            <a:r>
              <a:rPr lang="en-US" dirty="0"/>
              <a:t>Governments</a:t>
            </a:r>
          </a:p>
          <a:p>
            <a:pPr lvl="1"/>
            <a:r>
              <a:rPr lang="en-US" dirty="0"/>
              <a:t>Product vendors (Google, Apple, Tesla prizes in </a:t>
            </a:r>
            <a:r>
              <a:rPr lang="en-US" dirty="0">
                <a:hlinkClick r:id="rId2"/>
              </a:rPr>
              <a:t>Pwn2Own</a:t>
            </a:r>
            <a:r>
              <a:rPr lang="en-US" dirty="0"/>
              <a:t>)</a:t>
            </a:r>
          </a:p>
          <a:p>
            <a:pPr lvl="1"/>
            <a:r>
              <a:rPr lang="en-US" dirty="0"/>
              <a:t>Organized crime for spyware</a:t>
            </a:r>
          </a:p>
          <a:p>
            <a:pPr lvl="1"/>
            <a:r>
              <a:rPr lang="en-US" dirty="0"/>
              <a:t>Resellers (</a:t>
            </a:r>
            <a:r>
              <a:rPr lang="en-US" dirty="0" err="1"/>
              <a:t>Crowdfence</a:t>
            </a:r>
            <a:r>
              <a:rPr lang="en-US" dirty="0"/>
              <a:t>, </a:t>
            </a:r>
            <a:r>
              <a:rPr lang="en-US" dirty="0" err="1"/>
              <a:t>Zerodium</a:t>
            </a:r>
            <a:r>
              <a:rPr lang="en-US" dirty="0"/>
              <a:t>, ZDI)</a:t>
            </a:r>
          </a:p>
          <a:p>
            <a:r>
              <a:rPr lang="en-US" dirty="0"/>
              <a:t>Sellers</a:t>
            </a:r>
          </a:p>
          <a:p>
            <a:pPr lvl="1"/>
            <a:r>
              <a:rPr lang="en-US" dirty="0"/>
              <a:t>Research firms</a:t>
            </a:r>
          </a:p>
          <a:p>
            <a:pPr lvl="1"/>
            <a:r>
              <a:rPr lang="en-US" dirty="0"/>
              <a:t>Individuals</a:t>
            </a:r>
          </a:p>
        </p:txBody>
      </p:sp>
    </p:spTree>
    <p:extLst>
      <p:ext uri="{BB962C8B-B14F-4D97-AF65-F5344CB8AC3E}">
        <p14:creationId xmlns:p14="http://schemas.microsoft.com/office/powerpoint/2010/main" val="293583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71F2-7DFA-F3EB-E18F-DABFD3228B93}"/>
              </a:ext>
            </a:extLst>
          </p:cNvPr>
          <p:cNvSpPr>
            <a:spLocks noGrp="1"/>
          </p:cNvSpPr>
          <p:nvPr>
            <p:ph type="title"/>
          </p:nvPr>
        </p:nvSpPr>
        <p:spPr/>
        <p:txBody>
          <a:bodyPr/>
          <a:lstStyle/>
          <a:p>
            <a:r>
              <a:rPr lang="en-US" dirty="0"/>
              <a:t>CrowdFence.com</a:t>
            </a:r>
          </a:p>
        </p:txBody>
      </p:sp>
      <p:pic>
        <p:nvPicPr>
          <p:cNvPr id="5" name="Content Placeholder 4" descr="A screenshot of a computer&#10;&#10;Description automatically generated">
            <a:extLst>
              <a:ext uri="{FF2B5EF4-FFF2-40B4-BE49-F238E27FC236}">
                <a16:creationId xmlns:a16="http://schemas.microsoft.com/office/drawing/2014/main" id="{063AFB47-FF6D-F375-AEA3-5D275CE4A4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005682"/>
            <a:ext cx="9906000" cy="5572126"/>
          </a:xfrm>
        </p:spPr>
      </p:pic>
    </p:spTree>
    <p:extLst>
      <p:ext uri="{BB962C8B-B14F-4D97-AF65-F5344CB8AC3E}">
        <p14:creationId xmlns:p14="http://schemas.microsoft.com/office/powerpoint/2010/main" val="1680984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42AD-9A83-4A6D-88E3-4DA903D0F02B}"/>
              </a:ext>
            </a:extLst>
          </p:cNvPr>
          <p:cNvSpPr>
            <a:spLocks noGrp="1"/>
          </p:cNvSpPr>
          <p:nvPr>
            <p:ph type="title"/>
          </p:nvPr>
        </p:nvSpPr>
        <p:spPr/>
        <p:txBody>
          <a:bodyPr/>
          <a:lstStyle/>
          <a:p>
            <a:r>
              <a:rPr lang="en-US" dirty="0"/>
              <a:t>Threat factors are hard to quantify</a:t>
            </a:r>
          </a:p>
        </p:txBody>
      </p:sp>
      <p:sp>
        <p:nvSpPr>
          <p:cNvPr id="3" name="Content Placeholder 2">
            <a:extLst>
              <a:ext uri="{FF2B5EF4-FFF2-40B4-BE49-F238E27FC236}">
                <a16:creationId xmlns:a16="http://schemas.microsoft.com/office/drawing/2014/main" id="{05E0C243-8D07-C369-254A-5F2224CA9BAE}"/>
              </a:ext>
            </a:extLst>
          </p:cNvPr>
          <p:cNvSpPr>
            <a:spLocks noGrp="1"/>
          </p:cNvSpPr>
          <p:nvPr>
            <p:ph idx="1"/>
          </p:nvPr>
        </p:nvSpPr>
        <p:spPr/>
        <p:txBody>
          <a:bodyPr/>
          <a:lstStyle/>
          <a:p>
            <a:r>
              <a:rPr lang="en-US" dirty="0"/>
              <a:t>What could be the potential impact (magnitude)?</a:t>
            </a:r>
          </a:p>
          <a:p>
            <a:r>
              <a:rPr lang="en-US" dirty="0"/>
              <a:t>How likely is it to happen (probability)?</a:t>
            </a:r>
          </a:p>
          <a:p>
            <a:r>
              <a:rPr lang="en-US" dirty="0"/>
              <a:t>What level of confidence do we have in the answers (certainty)?</a:t>
            </a:r>
          </a:p>
        </p:txBody>
      </p:sp>
    </p:spTree>
    <p:extLst>
      <p:ext uri="{BB962C8B-B14F-4D97-AF65-F5344CB8AC3E}">
        <p14:creationId xmlns:p14="http://schemas.microsoft.com/office/powerpoint/2010/main" val="3603486278"/>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9EDA2D-2D25-4C9B-B388-2626A106A5DE}">
  <ds:schemaRefs>
    <ds:schemaRef ds:uri="http://schemas.microsoft.com/sharepoint/v3/contenttype/forms"/>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UNH-lecture-2024</Template>
  <TotalTime>5949</TotalTime>
  <Words>701</Words>
  <Application>Microsoft Office PowerPoint</Application>
  <PresentationFormat>Widescreen</PresentationFormat>
  <Paragraphs>80</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Noto serif</vt:lpstr>
      <vt:lpstr>UNH-lecture-2024</vt:lpstr>
      <vt:lpstr>IT666 : Cybersecurity Practices</vt:lpstr>
      <vt:lpstr>Threat Classification</vt:lpstr>
      <vt:lpstr>Organized Crime Actors</vt:lpstr>
      <vt:lpstr>Business Email Compromise (BEC) in NH</vt:lpstr>
      <vt:lpstr>Nation States</vt:lpstr>
      <vt:lpstr>Zero Day Timeline</vt:lpstr>
      <vt:lpstr>Market for Zero Days</vt:lpstr>
      <vt:lpstr>CrowdFence.com</vt:lpstr>
      <vt:lpstr>Threat factors are hard to quantify</vt:lpstr>
      <vt:lpstr>PowerPoint Presentation</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2024-09-04T18:28:51Z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